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355" r:id="rId3"/>
    <p:sldId id="269" r:id="rId4"/>
    <p:sldId id="264" r:id="rId5"/>
    <p:sldId id="265" r:id="rId6"/>
    <p:sldId id="267" r:id="rId8"/>
    <p:sldId id="289" r:id="rId9"/>
    <p:sldId id="357" r:id="rId10"/>
    <p:sldId id="270" r:id="rId11"/>
    <p:sldId id="294" r:id="rId12"/>
    <p:sldId id="275" r:id="rId13"/>
    <p:sldId id="358" r:id="rId14"/>
    <p:sldId id="277" r:id="rId15"/>
    <p:sldId id="3966" r:id="rId16"/>
    <p:sldId id="3969" r:id="rId17"/>
    <p:sldId id="359" r:id="rId18"/>
    <p:sldId id="3970" r:id="rId19"/>
    <p:sldId id="3971" r:id="rId20"/>
    <p:sldId id="3964" r:id="rId21"/>
    <p:sldId id="35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4F3"/>
    <a:srgbClr val="D97D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14" autoAdjust="0"/>
  </p:normalViewPr>
  <p:slideViewPr>
    <p:cSldViewPr snapToGrid="0">
      <p:cViewPr varScale="1">
        <p:scale>
          <a:sx n="108" d="100"/>
          <a:sy n="108" d="100"/>
        </p:scale>
        <p:origin x="714" y="7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42B8DF-A268-486C-889D-37D2C74E5F6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AFE05-E047-4DAB-B5B1-819B3EDEB2B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C7DE9FA-5BC1-4FE7-88F1-0D29B85C38D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C7DE9FA-5BC1-4FE7-88F1-0D29B85C38D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C7DE9FA-5BC1-4FE7-88F1-0D29B85C38D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C7DE9FA-5BC1-4FE7-88F1-0D29B85C38D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64DF03C-67ED-4818-AD82-B9C54BD95ED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327FE5-7887-49C8-AC6B-D1B746FBFBAB}" type="slidenum">
              <a:rPr lang="zh-CN" altLang="en-US" smtClean="0"/>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CA66054-D6B6-4959-B383-E25520B18D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27FE5-7887-49C8-AC6B-D1B746FBFB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66054-D6B6-4959-B383-E25520B18D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327FE5-7887-49C8-AC6B-D1B746FBFBA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xml"/><Relationship Id="rId8" Type="http://schemas.openxmlformats.org/officeDocument/2006/relationships/tags" Target="../tags/tag1.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slideLayout" Target="../slideLayouts/slideLayout7.xml"/><Relationship Id="rId11" Type="http://schemas.openxmlformats.org/officeDocument/2006/relationships/tags" Target="../tags/tag4.xml"/><Relationship Id="rId10" Type="http://schemas.openxmlformats.org/officeDocument/2006/relationships/tags" Target="../tags/tag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slideLayout" Target="../slideLayouts/slideLayout7.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661" t="48266" r="72258" b="27540"/>
          <a:stretch>
            <a:fillRect/>
          </a:stretch>
        </p:blipFill>
        <p:spPr>
          <a:xfrm>
            <a:off x="1285822" y="4736206"/>
            <a:ext cx="2575590" cy="1551562"/>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507" y="4437595"/>
            <a:ext cx="5938493" cy="2677219"/>
          </a:xfrm>
          <a:prstGeom prst="rect">
            <a:avLst/>
          </a:prstGeom>
        </p:spPr>
      </p:pic>
      <p:sp>
        <p:nvSpPr>
          <p:cNvPr id="19" name="椭圆 18"/>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662248" y="1816073"/>
            <a:ext cx="1464498" cy="794568"/>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346196" y="4415123"/>
            <a:ext cx="1464498" cy="7945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9900" y="1"/>
            <a:ext cx="5372100" cy="3581400"/>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3463" t="44072" r="80031" b="10366"/>
          <a:stretch>
            <a:fillRect/>
          </a:stretch>
        </p:blipFill>
        <p:spPr>
          <a:xfrm>
            <a:off x="-37439" y="3733792"/>
            <a:ext cx="2012462" cy="3124208"/>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l="43906" t="36742" r="43438" b="38980"/>
          <a:stretch>
            <a:fillRect/>
          </a:stretch>
        </p:blipFill>
        <p:spPr>
          <a:xfrm>
            <a:off x="2281171" y="1228370"/>
            <a:ext cx="1954381" cy="2108676"/>
          </a:xfrm>
          <a:prstGeom prst="rect">
            <a:avLst/>
          </a:prstGeom>
        </p:spPr>
      </p:pic>
      <p:sp>
        <p:nvSpPr>
          <p:cNvPr id="17" name="PA_库_矩形 5"/>
          <p:cNvSpPr/>
          <p:nvPr>
            <p:custDataLst>
              <p:tags r:id="rId8"/>
            </p:custDataLst>
          </p:nvPr>
        </p:nvSpPr>
        <p:spPr>
          <a:xfrm>
            <a:off x="6328308" y="2585453"/>
            <a:ext cx="1431161" cy="92398"/>
          </a:xfrm>
          <a:prstGeom prst="rect">
            <a:avLst/>
          </a:prstGeom>
        </p:spPr>
        <p:txBody>
          <a:bodyPr vert="eaVert" wrap="none">
            <a:spAutoFit/>
          </a:bodyPr>
          <a:lstStyle/>
          <a:p>
            <a:pPr algn="ctr">
              <a:lnSpc>
                <a:spcPct val="150000"/>
              </a:lnSpc>
            </a:pPr>
            <a:endParaRPr lang="en-US" altLang="zh-CN" sz="5400"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8" name="PA_库_文本框 6"/>
          <p:cNvSpPr txBox="1"/>
          <p:nvPr>
            <p:custDataLst>
              <p:tags r:id="rId9"/>
            </p:custDataLst>
          </p:nvPr>
        </p:nvSpPr>
        <p:spPr>
          <a:xfrm>
            <a:off x="5948799" y="1769170"/>
            <a:ext cx="353943" cy="3367990"/>
          </a:xfrm>
          <a:prstGeom prst="rect">
            <a:avLst/>
          </a:prstGeom>
          <a:noFill/>
        </p:spPr>
        <p:txBody>
          <a:bodyPr vert="eaVert" wrap="square" rtlCol="0">
            <a:spAutoFit/>
          </a:bodyPr>
          <a:lstStyle/>
          <a:p>
            <a:pPr algn="dist"/>
            <a:r>
              <a:rPr lang="en-US" altLang="zh-CN" sz="1100" dirty="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CHOICE IS THE BEGINNING OF HAPPINESS</a:t>
            </a:r>
            <a:endParaRPr lang="zh-CN" altLang="en-US" sz="1100" dirty="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7" name="PA_库_矩形 8"/>
          <p:cNvSpPr/>
          <p:nvPr>
            <p:custDataLst>
              <p:tags r:id="rId10"/>
            </p:custDataLst>
          </p:nvPr>
        </p:nvSpPr>
        <p:spPr>
          <a:xfrm flipH="1">
            <a:off x="4953118" y="2246615"/>
            <a:ext cx="524671" cy="2554545"/>
          </a:xfrm>
          <a:prstGeom prst="rect">
            <a:avLst/>
          </a:prstGeom>
        </p:spPr>
        <p:txBody>
          <a:bodyPr wrap="square">
            <a:spAutoFit/>
          </a:bodyPr>
          <a:lstStyle/>
          <a:p>
            <a:pPr algn="r"/>
            <a:r>
              <a:rPr lang="en-US" altLang="zh-CN" sz="800" b="0" i="0" dirty="0">
                <a:solidFill>
                  <a:srgbClr val="262626"/>
                </a:solidFill>
                <a:effectLst/>
                <a:latin typeface="汉仪全唐诗简" panose="00020600040101010101" pitchFamily="18" charset="-122"/>
                <a:ea typeface="汉仪全唐诗简" panose="00020600040101010101" pitchFamily="18" charset="-122"/>
                <a:sym typeface="iekie pocangqiong" panose="02000503000000000000" pitchFamily="2" charset="-122"/>
              </a:rPr>
              <a:t>Early in the day it was whispered that we should sail in a boat, only thou and I, and never a soul in the world would know of this</a:t>
            </a:r>
            <a:endParaRPr lang="zh-CN" altLang="en-US" sz="800"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8" name="PA_库_矩形 9"/>
          <p:cNvSpPr/>
          <p:nvPr>
            <p:custDataLst>
              <p:tags r:id="rId11"/>
            </p:custDataLst>
          </p:nvPr>
        </p:nvSpPr>
        <p:spPr>
          <a:xfrm rot="5400000">
            <a:off x="3943156" y="3335746"/>
            <a:ext cx="3581400" cy="346249"/>
          </a:xfrm>
          <a:prstGeom prst="rect">
            <a:avLst/>
          </a:prstGeom>
        </p:spPr>
        <p:txBody>
          <a:bodyPr vert="horz" wrap="square">
            <a:spAutoFit/>
          </a:bodyPr>
          <a:lstStyle/>
          <a:p>
            <a:pPr algn="dist">
              <a:lnSpc>
                <a:spcPct val="150000"/>
              </a:lnSpc>
            </a:pP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宁</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静</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平</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和</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境</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界</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致</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远</a:t>
            </a:r>
            <a:endPar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 name="文本框 1"/>
          <p:cNvSpPr txBox="1"/>
          <p:nvPr/>
        </p:nvSpPr>
        <p:spPr>
          <a:xfrm>
            <a:off x="6249430" y="1444220"/>
            <a:ext cx="1431161" cy="3785652"/>
          </a:xfrm>
          <a:prstGeom prst="rect">
            <a:avLst/>
          </a:prstGeom>
          <a:noFill/>
        </p:spPr>
        <p:txBody>
          <a:bodyPr wrap="square" rtlCol="0">
            <a:spAutoFit/>
          </a:bodyPr>
          <a:lstStyle/>
          <a:p>
            <a:r>
              <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诗歌朗诵</a:t>
            </a:r>
            <a:endPar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750" fill="hold"/>
                                        <p:tgtEl>
                                          <p:spTgt spid="19"/>
                                        </p:tgtEl>
                                        <p:attrNameLst>
                                          <p:attrName>ppt_w</p:attrName>
                                        </p:attrNameLst>
                                      </p:cBhvr>
                                      <p:tavLst>
                                        <p:tav tm="0">
                                          <p:val>
                                            <p:fltVal val="0"/>
                                          </p:val>
                                        </p:tav>
                                        <p:tav tm="100000">
                                          <p:val>
                                            <p:strVal val="#ppt_w"/>
                                          </p:val>
                                        </p:tav>
                                      </p:tavLst>
                                    </p:anim>
                                    <p:anim calcmode="lin" valueType="num">
                                      <p:cBhvr>
                                        <p:cTn id="13" dur="750" fill="hold"/>
                                        <p:tgtEl>
                                          <p:spTgt spid="19"/>
                                        </p:tgtEl>
                                        <p:attrNameLst>
                                          <p:attrName>ppt_h</p:attrName>
                                        </p:attrNameLst>
                                      </p:cBhvr>
                                      <p:tavLst>
                                        <p:tav tm="0">
                                          <p:val>
                                            <p:fltVal val="0"/>
                                          </p:val>
                                        </p:tav>
                                        <p:tav tm="100000">
                                          <p:val>
                                            <p:strVal val="#ppt_h"/>
                                          </p:val>
                                        </p:tav>
                                      </p:tavLst>
                                    </p:anim>
                                    <p:animEffect transition="in" filter="fade">
                                      <p:cBhvr>
                                        <p:cTn id="14" dur="750"/>
                                        <p:tgtEl>
                                          <p:spTgt spid="19"/>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22" presetClass="entr" presetSubtype="2"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17">
                                          <p:stCondLst>
                                            <p:cond delay="0"/>
                                          </p:stCondLst>
                                        </p:cTn>
                                        <p:tgtEl>
                                          <p:spTgt spid="16"/>
                                        </p:tgtEl>
                                      </p:cBhvr>
                                    </p:animEffect>
                                    <p:anim calcmode="lin" valueType="num">
                                      <p:cBhvr>
                                        <p:cTn id="38" dur="684"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9" dur="249"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0" dur="249" tmFilter="0, 0; 0.125,0.2665; 0.25,0.4; 0.375,0.465; 0.5,0.5;  0.625,0.535; 0.75,0.6; 0.875,0.7335; 1,1">
                                          <p:stCondLst>
                                            <p:cond delay="249"/>
                                          </p:stCondLst>
                                        </p:cTn>
                                        <p:tgtEl>
                                          <p:spTgt spid="16"/>
                                        </p:tgtEl>
                                        <p:attrNameLst>
                                          <p:attrName>ppt_y</p:attrName>
                                        </p:attrNameLst>
                                      </p:cBhvr>
                                      <p:tavLst>
                                        <p:tav tm="0" fmla="#ppt_y-sin(pi*$)/9">
                                          <p:val>
                                            <p:fltVal val="0"/>
                                          </p:val>
                                        </p:tav>
                                        <p:tav tm="100000">
                                          <p:val>
                                            <p:fltVal val="1"/>
                                          </p:val>
                                        </p:tav>
                                      </p:tavLst>
                                    </p:anim>
                                    <p:anim calcmode="lin" valueType="num">
                                      <p:cBhvr>
                                        <p:cTn id="41" dur="125" tmFilter="0, 0; 0.125,0.2665; 0.25,0.4; 0.375,0.465; 0.5,0.5;  0.625,0.535; 0.75,0.6; 0.875,0.7335; 1,1">
                                          <p:stCondLst>
                                            <p:cond delay="497"/>
                                          </p:stCondLst>
                                        </p:cTn>
                                        <p:tgtEl>
                                          <p:spTgt spid="16"/>
                                        </p:tgtEl>
                                        <p:attrNameLst>
                                          <p:attrName>ppt_y</p:attrName>
                                        </p:attrNameLst>
                                      </p:cBhvr>
                                      <p:tavLst>
                                        <p:tav tm="0" fmla="#ppt_y-sin(pi*$)/27">
                                          <p:val>
                                            <p:fltVal val="0"/>
                                          </p:val>
                                        </p:tav>
                                        <p:tav tm="100000">
                                          <p:val>
                                            <p:fltVal val="1"/>
                                          </p:val>
                                        </p:tav>
                                      </p:tavLst>
                                    </p:anim>
                                    <p:anim calcmode="lin" valueType="num">
                                      <p:cBhvr>
                                        <p:cTn id="42" dur="62" tmFilter="0, 0; 0.125,0.2665; 0.25,0.4; 0.375,0.465; 0.5,0.5;  0.625,0.535; 0.75,0.6; 0.875,0.7335; 1,1">
                                          <p:stCondLst>
                                            <p:cond delay="621"/>
                                          </p:stCondLst>
                                        </p:cTn>
                                        <p:tgtEl>
                                          <p:spTgt spid="16"/>
                                        </p:tgtEl>
                                        <p:attrNameLst>
                                          <p:attrName>ppt_y</p:attrName>
                                        </p:attrNameLst>
                                      </p:cBhvr>
                                      <p:tavLst>
                                        <p:tav tm="0" fmla="#ppt_y-sin(pi*$)/81">
                                          <p:val>
                                            <p:fltVal val="0"/>
                                          </p:val>
                                        </p:tav>
                                        <p:tav tm="100000">
                                          <p:val>
                                            <p:fltVal val="1"/>
                                          </p:val>
                                        </p:tav>
                                      </p:tavLst>
                                    </p:anim>
                                    <p:animScale>
                                      <p:cBhvr>
                                        <p:cTn id="43" dur="10">
                                          <p:stCondLst>
                                            <p:cond delay="244"/>
                                          </p:stCondLst>
                                        </p:cTn>
                                        <p:tgtEl>
                                          <p:spTgt spid="16"/>
                                        </p:tgtEl>
                                      </p:cBhvr>
                                      <p:to x="100000" y="60000"/>
                                    </p:animScale>
                                    <p:animScale>
                                      <p:cBhvr>
                                        <p:cTn id="44" dur="62" decel="50000">
                                          <p:stCondLst>
                                            <p:cond delay="254"/>
                                          </p:stCondLst>
                                        </p:cTn>
                                        <p:tgtEl>
                                          <p:spTgt spid="16"/>
                                        </p:tgtEl>
                                      </p:cBhvr>
                                      <p:to x="100000" y="100000"/>
                                    </p:animScale>
                                    <p:animScale>
                                      <p:cBhvr>
                                        <p:cTn id="45" dur="10">
                                          <p:stCondLst>
                                            <p:cond delay="492"/>
                                          </p:stCondLst>
                                        </p:cTn>
                                        <p:tgtEl>
                                          <p:spTgt spid="16"/>
                                        </p:tgtEl>
                                      </p:cBhvr>
                                      <p:to x="100000" y="80000"/>
                                    </p:animScale>
                                    <p:animScale>
                                      <p:cBhvr>
                                        <p:cTn id="46" dur="62" decel="50000">
                                          <p:stCondLst>
                                            <p:cond delay="502"/>
                                          </p:stCondLst>
                                        </p:cTn>
                                        <p:tgtEl>
                                          <p:spTgt spid="16"/>
                                        </p:tgtEl>
                                      </p:cBhvr>
                                      <p:to x="100000" y="100000"/>
                                    </p:animScale>
                                    <p:animScale>
                                      <p:cBhvr>
                                        <p:cTn id="47" dur="10">
                                          <p:stCondLst>
                                            <p:cond delay="616"/>
                                          </p:stCondLst>
                                        </p:cTn>
                                        <p:tgtEl>
                                          <p:spTgt spid="16"/>
                                        </p:tgtEl>
                                      </p:cBhvr>
                                      <p:to x="100000" y="90000"/>
                                    </p:animScale>
                                    <p:animScale>
                                      <p:cBhvr>
                                        <p:cTn id="48" dur="62" decel="50000">
                                          <p:stCondLst>
                                            <p:cond delay="626"/>
                                          </p:stCondLst>
                                        </p:cTn>
                                        <p:tgtEl>
                                          <p:spTgt spid="16"/>
                                        </p:tgtEl>
                                      </p:cBhvr>
                                      <p:to x="100000" y="100000"/>
                                    </p:animScale>
                                    <p:animScale>
                                      <p:cBhvr>
                                        <p:cTn id="49" dur="10">
                                          <p:stCondLst>
                                            <p:cond delay="678"/>
                                          </p:stCondLst>
                                        </p:cTn>
                                        <p:tgtEl>
                                          <p:spTgt spid="16"/>
                                        </p:tgtEl>
                                      </p:cBhvr>
                                      <p:to x="100000" y="95000"/>
                                    </p:animScale>
                                    <p:animScale>
                                      <p:cBhvr>
                                        <p:cTn id="50" dur="62" decel="50000">
                                          <p:stCondLst>
                                            <p:cond delay="688"/>
                                          </p:stCondLst>
                                        </p:cTn>
                                        <p:tgtEl>
                                          <p:spTgt spid="16"/>
                                        </p:tgtEl>
                                      </p:cBhvr>
                                      <p:to x="100000" y="100000"/>
                                    </p:animScale>
                                  </p:childTnLst>
                                </p:cTn>
                              </p:par>
                              <p:par>
                                <p:cTn id="51" presetID="2" presetClass="entr" presetSubtype="4" decel="100000" fill="hold" grpId="0" nodeType="withEffect" nodePh="1">
                                  <p:stCondLst>
                                    <p:cond delay="250"/>
                                  </p:stCondLst>
                                  <p:endCondLst>
                                    <p:cond evt="begin" delay="0">
                                      <p:tn val="51"/>
                                    </p:cond>
                                  </p:end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750" fill="hold"/>
                                        <p:tgtEl>
                                          <p:spTgt spid="17"/>
                                        </p:tgtEl>
                                        <p:attrNameLst>
                                          <p:attrName>ppt_x</p:attrName>
                                        </p:attrNameLst>
                                      </p:cBhvr>
                                      <p:tavLst>
                                        <p:tav tm="0">
                                          <p:val>
                                            <p:strVal val="#ppt_x"/>
                                          </p:val>
                                        </p:tav>
                                        <p:tav tm="100000">
                                          <p:val>
                                            <p:strVal val="#ppt_x"/>
                                          </p:val>
                                        </p:tav>
                                      </p:tavLst>
                                    </p:anim>
                                    <p:anim calcmode="lin" valueType="num">
                                      <p:cBhvr additive="base">
                                        <p:cTn id="54" dur="75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750" fill="hold"/>
                                        <p:tgtEl>
                                          <p:spTgt spid="18"/>
                                        </p:tgtEl>
                                        <p:attrNameLst>
                                          <p:attrName>ppt_x</p:attrName>
                                        </p:attrNameLst>
                                      </p:cBhvr>
                                      <p:tavLst>
                                        <p:tav tm="0">
                                          <p:val>
                                            <p:strVal val="#ppt_x"/>
                                          </p:val>
                                        </p:tav>
                                        <p:tav tm="100000">
                                          <p:val>
                                            <p:strVal val="#ppt_x"/>
                                          </p:val>
                                        </p:tav>
                                      </p:tavLst>
                                    </p:anim>
                                    <p:anim calcmode="lin" valueType="num">
                                      <p:cBhvr additive="base">
                                        <p:cTn id="58" dur="75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750" fill="hold"/>
                                        <p:tgtEl>
                                          <p:spTgt spid="27"/>
                                        </p:tgtEl>
                                        <p:attrNameLst>
                                          <p:attrName>ppt_x</p:attrName>
                                        </p:attrNameLst>
                                      </p:cBhvr>
                                      <p:tavLst>
                                        <p:tav tm="0">
                                          <p:val>
                                            <p:strVal val="#ppt_x"/>
                                          </p:val>
                                        </p:tav>
                                        <p:tav tm="100000">
                                          <p:val>
                                            <p:strVal val="#ppt_x"/>
                                          </p:val>
                                        </p:tav>
                                      </p:tavLst>
                                    </p:anim>
                                    <p:anim calcmode="lin" valueType="num">
                                      <p:cBhvr additive="base">
                                        <p:cTn id="62" dur="75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750" fill="hold"/>
                                        <p:tgtEl>
                                          <p:spTgt spid="28"/>
                                        </p:tgtEl>
                                        <p:attrNameLst>
                                          <p:attrName>ppt_x</p:attrName>
                                        </p:attrNameLst>
                                      </p:cBhvr>
                                      <p:tavLst>
                                        <p:tav tm="0">
                                          <p:val>
                                            <p:strVal val="#ppt_x"/>
                                          </p:val>
                                        </p:tav>
                                        <p:tav tm="100000">
                                          <p:val>
                                            <p:strVal val="#ppt_x"/>
                                          </p:val>
                                        </p:tav>
                                      </p:tavLst>
                                    </p:anim>
                                    <p:anim calcmode="lin" valueType="num">
                                      <p:cBhvr additive="base">
                                        <p:cTn id="66" dur="750" fill="hold"/>
                                        <p:tgtEl>
                                          <p:spTgt spid="28"/>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22" presetClass="entr" presetSubtype="2" fill="hold" grpId="0"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wipe(right)">
                                      <p:cBhvr>
                                        <p:cTn id="7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autoUpdateAnimBg="0"/>
      <p:bldP spid="18" grpId="0" autoUpdateAnimBg="0"/>
      <p:bldP spid="27" grpId="0" autoUpdateAnimBg="0"/>
      <p:bldP spid="28" grpId="0" autoUpdateAnimBg="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81474" y="4151538"/>
            <a:ext cx="3123395" cy="2608035"/>
          </a:xfrm>
          <a:prstGeom prst="rect">
            <a:avLst/>
          </a:prstGeom>
        </p:spPr>
      </p:pic>
      <p:cxnSp>
        <p:nvCxnSpPr>
          <p:cNvPr id="5" name="直接连接符 4"/>
          <p:cNvCxnSpPr/>
          <p:nvPr/>
        </p:nvCxnSpPr>
        <p:spPr>
          <a:xfrm>
            <a:off x="6912219" y="2189841"/>
            <a:ext cx="0" cy="2171700"/>
          </a:xfrm>
          <a:prstGeom prst="line">
            <a:avLst/>
          </a:prstGeom>
          <a:ln>
            <a:solidFill>
              <a:srgbClr val="D97D9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98833" y="2189841"/>
            <a:ext cx="3093154" cy="3056166"/>
          </a:xfrm>
          <a:prstGeom prst="rect">
            <a:avLst/>
          </a:prstGeom>
          <a:noFill/>
        </p:spPr>
        <p:txBody>
          <a:bodyPr vert="eaVert" wrap="square" rtlCol="0">
            <a:spAutoFit/>
          </a:bodyPr>
          <a:lstStyle/>
          <a:p>
            <a:pPr>
              <a:lnSpc>
                <a:spcPct val="150000"/>
              </a:lnSpc>
            </a:pPr>
            <a:r>
              <a:rPr lang="zh-CN" altLang="en-US"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云中君</a:t>
            </a:r>
            <a:endParaRPr lang="zh-CN" altLang="en-US"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浴兰汤兮沐芳，华采衣兮若英；</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灵连蜷兮既留，烂昭昭兮未央；</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謇将憺兮寿宫，与日月兮齐光；</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龙驾兮帝服，聊翱游兮周章；</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灵皇皇兮既降，猋远举兮云中；</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览冀洲兮有余，横四海兮焉穷；</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思夫君兮太息，极劳心兮忡忡；</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0" name="文本框 9"/>
          <p:cNvSpPr txBox="1"/>
          <p:nvPr/>
        </p:nvSpPr>
        <p:spPr>
          <a:xfrm>
            <a:off x="7071753" y="2195775"/>
            <a:ext cx="3323987" cy="2723697"/>
          </a:xfrm>
          <a:prstGeom prst="rect">
            <a:avLst/>
          </a:prstGeom>
          <a:noFill/>
        </p:spPr>
        <p:txBody>
          <a:bodyPr vert="eaVert" wrap="square" rtlCol="0">
            <a:spAutoFit/>
          </a:bodyPr>
          <a:lstStyle/>
          <a:p>
            <a:pPr>
              <a:lnSpc>
                <a:spcPct val="150000"/>
              </a:lnSpc>
            </a:pPr>
            <a:r>
              <a:rPr lang="zh-CN" altLang="en-US" sz="2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东皇太一</a:t>
            </a:r>
            <a:endParaRPr lang="zh-CN" altLang="en-US" sz="2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吉日兮辰良，穆将愉兮上皇；</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抚长剑兮玉珥，璆锵鸣兮琳琅；</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瑶席兮玉瑱，盍将把兮琼芳；</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蕙肴蒸兮兰藉，奠桂酒兮椒浆；</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扬枹兮拊鼓，疏缓节兮安歌；</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陈竽瑟兮浩倡；</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灵偃蹇兮姣服，芳菲菲兮满堂；</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五音纷兮繁会，君欣欣兮乐康。</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239486"/>
            <a:ext cx="3860191"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75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Effect transition="in" filter="fade">
                                      <p:cBhvr>
                                        <p:cTn id="13" dur="750"/>
                                        <p:tgtEl>
                                          <p:spTgt spid="8"/>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Effect transition="in" filter="fade">
                                      <p:cBhvr>
                                        <p:cTn id="1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p:cNvSpPr txBox="1"/>
          <p:nvPr/>
        </p:nvSpPr>
        <p:spPr>
          <a:xfrm>
            <a:off x="5090695" y="1548683"/>
            <a:ext cx="1899138" cy="1200329"/>
          </a:xfrm>
          <a:prstGeom prst="rect">
            <a:avLst/>
          </a:prstGeom>
          <a:noFill/>
        </p:spPr>
        <p:txBody>
          <a:bodyPr wrap="square" rtlCol="0">
            <a:spAutoFit/>
          </a:bodyPr>
          <a:lstStyle/>
          <a:p>
            <a:pPr algn="ctr"/>
            <a:r>
              <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叁</a:t>
            </a:r>
            <a:endPar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5" name="文本框 14"/>
          <p:cNvSpPr txBox="1"/>
          <p:nvPr/>
        </p:nvSpPr>
        <p:spPr>
          <a:xfrm>
            <a:off x="3736679" y="2827119"/>
            <a:ext cx="4607169" cy="769441"/>
          </a:xfrm>
          <a:prstGeom prst="rect">
            <a:avLst/>
          </a:prstGeom>
          <a:noFill/>
        </p:spPr>
        <p:txBody>
          <a:bodyPr wrap="square" rtlCol="0">
            <a:spAutoFit/>
          </a:bodyPr>
          <a:lstStyle/>
          <a:p>
            <a:pPr algn="ctr"/>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汉乐府诗</a:t>
            </a:r>
            <a:endParaRPr lang="zh-CN" altLang="en-US" sz="4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6" name="文本框 15"/>
          <p:cNvSpPr txBox="1"/>
          <p:nvPr/>
        </p:nvSpPr>
        <p:spPr>
          <a:xfrm>
            <a:off x="4924237" y="3535696"/>
            <a:ext cx="2377438" cy="517065"/>
          </a:xfrm>
          <a:prstGeom prst="rect">
            <a:avLst/>
          </a:prstGeom>
          <a:noFill/>
        </p:spPr>
        <p:txBody>
          <a:bodyPr wrap="square" rtlCol="0">
            <a:spAutoFit/>
          </a:bodyPr>
          <a:lstStyle/>
          <a:p>
            <a:pPr>
              <a:lnSpc>
                <a:spcPct val="120000"/>
              </a:lnSpc>
            </a:pPr>
            <a:r>
              <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此处添加小标题</a:t>
            </a:r>
            <a:endPar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sp>
        <p:nvSpPr>
          <p:cNvPr id="18" name="标题 1"/>
          <p:cNvSpPr txBox="1"/>
          <p:nvPr/>
        </p:nvSpPr>
        <p:spPr>
          <a:xfrm>
            <a:off x="4414862" y="3925467"/>
            <a:ext cx="3250804" cy="9009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defRPr/>
            </a:pPr>
            <a:r>
              <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编辑您的内容编辑您的内容编辑您的内容编辑您的内容</a:t>
            </a:r>
            <a:endPar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wipe/>
      </p:transition>
    </mc:Choice>
    <mc:Fallback>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ppt_y</p:attrName>
                                        </p:attrNameLst>
                                      </p:cBhvr>
                                      <p:tavLst>
                                        <p:tav tm="0">
                                          <p:val>
                                            <p:strVal val="#ppt_y+#ppt_h*1.125000"/>
                                          </p:val>
                                        </p:tav>
                                        <p:tav tm="100000">
                                          <p:val>
                                            <p:strVal val="#ppt_y"/>
                                          </p:val>
                                        </p:tav>
                                      </p:tavLst>
                                    </p:anim>
                                    <p:animEffect transition="in" filter="wipe(up)">
                                      <p:cBhvr>
                                        <p:cTn id="36" dur="500"/>
                                        <p:tgtEl>
                                          <p:spTgt spid="18"/>
                                        </p:tgtEl>
                                      </p:cBhvr>
                                    </p:animEffect>
                                  </p:childTnLst>
                                </p:cTn>
                              </p:par>
                            </p:childTnLst>
                          </p:cTn>
                        </p:par>
                        <p:par>
                          <p:cTn id="37" fill="hold">
                            <p:stCondLst>
                              <p:cond delay="50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par>
                          <p:cTn id="41" fill="hold">
                            <p:stCondLst>
                              <p:cond delay="5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750" fill="hold"/>
                                        <p:tgtEl>
                                          <p:spTgt spid="17"/>
                                        </p:tgtEl>
                                        <p:attrNameLst>
                                          <p:attrName>ppt_w</p:attrName>
                                        </p:attrNameLst>
                                      </p:cBhvr>
                                      <p:tavLst>
                                        <p:tav tm="0">
                                          <p:val>
                                            <p:fltVal val="0"/>
                                          </p:val>
                                        </p:tav>
                                        <p:tav tm="100000">
                                          <p:val>
                                            <p:strVal val="#ppt_w"/>
                                          </p:val>
                                        </p:tav>
                                      </p:tavLst>
                                    </p:anim>
                                    <p:anim calcmode="lin" valueType="num">
                                      <p:cBhvr>
                                        <p:cTn id="57" dur="750" fill="hold"/>
                                        <p:tgtEl>
                                          <p:spTgt spid="17"/>
                                        </p:tgtEl>
                                        <p:attrNameLst>
                                          <p:attrName>ppt_h</p:attrName>
                                        </p:attrNameLst>
                                      </p:cBhvr>
                                      <p:tavLst>
                                        <p:tav tm="0">
                                          <p:val>
                                            <p:fltVal val="0"/>
                                          </p:val>
                                        </p:tav>
                                        <p:tav tm="100000">
                                          <p:val>
                                            <p:strVal val="#ppt_h"/>
                                          </p:val>
                                        </p:tav>
                                      </p:tavLst>
                                    </p:anim>
                                    <p:animEffect transition="in" filter="fade">
                                      <p:cBhvr>
                                        <p:cTn id="58" dur="750"/>
                                        <p:tgtEl>
                                          <p:spTgt spid="17"/>
                                        </p:tgtEl>
                                      </p:cBhvr>
                                    </p:animEffect>
                                  </p:childTnLst>
                                </p:cTn>
                              </p:par>
                              <p:par>
                                <p:cTn id="59" presetID="22" presetClass="entr" presetSubtype="2"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P spid="15" grpId="0"/>
      <p:bldP spid="16"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673188" y="1384608"/>
            <a:ext cx="3508653" cy="4541520"/>
          </a:xfrm>
          <a:prstGeom prst="rect">
            <a:avLst/>
          </a:prstGeom>
          <a:noFill/>
        </p:spPr>
        <p:txBody>
          <a:bodyPr vert="eaVert" wrap="square" rtlCol="0">
            <a:spAutoFit/>
          </a:bodyPr>
          <a:lstStyle/>
          <a:p>
            <a:pPr>
              <a:lnSpc>
                <a:spcPct val="150000"/>
              </a:lnSpc>
            </a:pPr>
            <a:r>
              <a:rPr lang="zh-CN" altLang="en-US" dirty="0">
                <a:solidFill>
                  <a:schemeClr val="tx1">
                    <a:lumMod val="65000"/>
                    <a:lumOff val="3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汉乐府：原是汉初采诗制乐的官署，后来又专指汉代的乐府诗。汉惠帝时，有乐府令一官，可能当时已设有乐府。武帝时乐府规模扩大，成为一个专设的官署，掌管郊祀、巡行、朝会、宴飨时的音乐，兼管采集民间歌谣，以供统治者观风察俗，了解民情厚薄。这些采集来的歌谣和其他经乐府配曲入乐的诗歌即被后人称为乐府诗。东汉仍设有乐府。</a:t>
            </a:r>
            <a:endParaRPr lang="zh-CN" altLang="en-US" dirty="0">
              <a:solidFill>
                <a:schemeClr val="tx1">
                  <a:lumMod val="65000"/>
                  <a:lumOff val="3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699" y="-25400"/>
            <a:ext cx="3515362" cy="67341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75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6955873" y="2301654"/>
            <a:ext cx="5236377" cy="530241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9562" y="4659774"/>
            <a:ext cx="1282550" cy="18288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9562" y="4659774"/>
            <a:ext cx="1282550" cy="1828800"/>
          </a:xfrm>
          <a:prstGeom prst="rect">
            <a:avLst/>
          </a:prstGeom>
        </p:spPr>
      </p:pic>
      <p:sp>
        <p:nvSpPr>
          <p:cNvPr id="9" name="文本框 8"/>
          <p:cNvSpPr txBox="1"/>
          <p:nvPr/>
        </p:nvSpPr>
        <p:spPr>
          <a:xfrm>
            <a:off x="2808345" y="2599954"/>
            <a:ext cx="2339102" cy="1744096"/>
          </a:xfrm>
          <a:prstGeom prst="rect">
            <a:avLst/>
          </a:prstGeom>
          <a:noFill/>
        </p:spPr>
        <p:txBody>
          <a:bodyPr vert="eaVert" wrap="square" rtlCol="0">
            <a:spAutoFit/>
          </a:bodyPr>
          <a:lstStyle/>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江南可采莲，</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莲叶何田田。</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鱼戏莲叶间。</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鱼戏莲叶东，</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鱼戏莲叶西，</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鱼戏莲叶南，</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鱼戏莲叶北。</a:t>
            </a:r>
            <a:endParaRPr lang="zh-CN" altLang="en-US" sz="2000" dirty="0">
              <a:solidFill>
                <a:schemeClr val="tx1">
                  <a:lumMod val="95000"/>
                  <a:lumOff val="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0" name="文本框 9"/>
          <p:cNvSpPr txBox="1"/>
          <p:nvPr/>
        </p:nvSpPr>
        <p:spPr>
          <a:xfrm>
            <a:off x="5635625" y="2082165"/>
            <a:ext cx="675005" cy="2519680"/>
          </a:xfrm>
          <a:prstGeom prst="rect">
            <a:avLst/>
          </a:prstGeom>
          <a:noFill/>
        </p:spPr>
        <p:txBody>
          <a:bodyPr vert="eaVert" wrap="square" rtlCol="0">
            <a:spAutoFit/>
          </a:bodyPr>
          <a:lstStyle/>
          <a:p>
            <a:pPr lvl="0">
              <a:defRPr/>
            </a:pPr>
            <a:r>
              <a:rPr lang="zh-CN" altLang="en-US" sz="3200" b="1"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江南 汉乐府</a:t>
            </a:r>
            <a:endParaRPr kumimoji="0" lang="zh-CN" altLang="en-US" sz="3200" b="1" i="0" u="none" strike="noStrike" kern="1200" cap="none" spc="0" normalizeH="0" baseline="0" noProof="0" dirty="0">
              <a:ln>
                <a:noFill/>
              </a:ln>
              <a:solidFill>
                <a:schemeClr val="tx1">
                  <a:lumMod val="85000"/>
                  <a:lumOff val="15000"/>
                </a:schemeClr>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ppt_w</p:attrName>
                                        </p:attrNameLst>
                                      </p:cBhvr>
                                      <p:tavLst>
                                        <p:tav tm="0">
                                          <p:val>
                                            <p:fltVal val="0"/>
                                          </p:val>
                                        </p:tav>
                                        <p:tav tm="100000">
                                          <p:val>
                                            <p:strVal val="#ppt_w"/>
                                          </p:val>
                                        </p:tav>
                                      </p:tavLst>
                                    </p:anim>
                                    <p:anim calcmode="lin" valueType="num">
                                      <p:cBhvr>
                                        <p:cTn id="13" dur="750" fill="hold"/>
                                        <p:tgtEl>
                                          <p:spTgt spid="7"/>
                                        </p:tgtEl>
                                        <p:attrNameLst>
                                          <p:attrName>ppt_h</p:attrName>
                                        </p:attrNameLst>
                                      </p:cBhvr>
                                      <p:tavLst>
                                        <p:tav tm="0">
                                          <p:val>
                                            <p:fltVal val="0"/>
                                          </p:val>
                                        </p:tav>
                                        <p:tav tm="100000">
                                          <p:val>
                                            <p:strVal val="#ppt_h"/>
                                          </p:val>
                                        </p:tav>
                                      </p:tavLst>
                                    </p:anim>
                                    <p:animEffect transition="in" filter="fade">
                                      <p:cBhvr>
                                        <p:cTn id="14" dur="750"/>
                                        <p:tgtEl>
                                          <p:spTgt spid="7"/>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750"/>
                                        <p:tgtEl>
                                          <p:spTgt spid="10"/>
                                        </p:tgtEl>
                                      </p:cBhvr>
                                    </p:animEffect>
                                    <p:anim calcmode="lin" valueType="num">
                                      <p:cBhvr>
                                        <p:cTn id="19" dur="750" fill="hold"/>
                                        <p:tgtEl>
                                          <p:spTgt spid="10"/>
                                        </p:tgtEl>
                                        <p:attrNameLst>
                                          <p:attrName>ppt_x</p:attrName>
                                        </p:attrNameLst>
                                      </p:cBhvr>
                                      <p:tavLst>
                                        <p:tav tm="0">
                                          <p:val>
                                            <p:strVal val="#ppt_x"/>
                                          </p:val>
                                        </p:tav>
                                        <p:tav tm="100000">
                                          <p:val>
                                            <p:strVal val="#ppt_x"/>
                                          </p:val>
                                        </p:tav>
                                      </p:tavLst>
                                    </p:anim>
                                    <p:anim calcmode="lin" valueType="num">
                                      <p:cBhvr>
                                        <p:cTn id="20" dur="75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anim calcmode="lin" valueType="num">
                                      <p:cBhvr>
                                        <p:cTn id="25" dur="750" fill="hold"/>
                                        <p:tgtEl>
                                          <p:spTgt spid="9"/>
                                        </p:tgtEl>
                                        <p:attrNameLst>
                                          <p:attrName>ppt_x</p:attrName>
                                        </p:attrNameLst>
                                      </p:cBhvr>
                                      <p:tavLst>
                                        <p:tav tm="0">
                                          <p:val>
                                            <p:strVal val="#ppt_x"/>
                                          </p:val>
                                        </p:tav>
                                        <p:tav tm="100000">
                                          <p:val>
                                            <p:strVal val="#ppt_x"/>
                                          </p:val>
                                        </p:tav>
                                      </p:tavLst>
                                    </p:anim>
                                    <p:anim calcmode="lin" valueType="num">
                                      <p:cBhvr>
                                        <p:cTn id="26"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229552" y="2482092"/>
            <a:ext cx="5940935" cy="1893816"/>
            <a:chOff x="4439440" y="2171903"/>
            <a:chExt cx="5940935" cy="1893816"/>
          </a:xfrm>
        </p:grpSpPr>
        <p:sp>
          <p:nvSpPr>
            <p:cNvPr id="6" name="wps稻壳儿佳誉设计盗卖必究原创链接：http://chn.docer.com/works?userid=219874625"/>
            <p:cNvSpPr txBox="1"/>
            <p:nvPr/>
          </p:nvSpPr>
          <p:spPr>
            <a:xfrm>
              <a:off x="4439440" y="2731213"/>
              <a:ext cx="5940935" cy="1334506"/>
            </a:xfrm>
            <a:prstGeom prst="rect">
              <a:avLst/>
            </a:prstGeom>
            <a:noFill/>
          </p:spPr>
          <p:txBody>
            <a:bodyPr wrap="square" lIns="91412" tIns="45707" rIns="91412" bIns="45707" rtlCol="0">
              <a:spAutoFit/>
            </a:bodyPr>
            <a:lstStyle/>
            <a:p>
              <a:pPr defTabSz="609600">
                <a:lnSpc>
                  <a:spcPct val="150000"/>
                </a:lnSpc>
              </a:pPr>
              <a:r>
                <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子夜吴歌，秋歌</a:t>
              </a:r>
              <a:endPar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defTabSz="609600">
                <a:lnSpc>
                  <a:spcPct val="150000"/>
                </a:lnSpc>
              </a:pPr>
              <a:r>
                <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长安一片月，万户捣衣声。</a:t>
              </a:r>
              <a:endPar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defTabSz="609600">
                <a:lnSpc>
                  <a:spcPct val="150000"/>
                </a:lnSpc>
              </a:pPr>
              <a:r>
                <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秋风吹不尽，总是玉关情。</a:t>
              </a:r>
              <a:endPar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defTabSz="609600">
                <a:lnSpc>
                  <a:spcPct val="150000"/>
                </a:lnSpc>
              </a:pPr>
              <a:r>
                <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何日平胡虏，良人罢远征</a:t>
              </a:r>
              <a:endParaRPr lang="zh-CN" altLang="en-US" sz="1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7" name="矩形 6"/>
            <p:cNvSpPr/>
            <p:nvPr/>
          </p:nvSpPr>
          <p:spPr>
            <a:xfrm>
              <a:off x="4477402" y="2171903"/>
              <a:ext cx="2933429" cy="461510"/>
            </a:xfrm>
            <a:prstGeom prst="rect">
              <a:avLst/>
            </a:prstGeom>
            <a:ln w="28575">
              <a:noFill/>
            </a:ln>
          </p:spPr>
          <p:txBody>
            <a:bodyPr vert="horz" wrap="square" lIns="91412" tIns="45707" rIns="91412" bIns="45707">
              <a:spAutoFit/>
            </a:bodyPr>
            <a:lstStyle/>
            <a:p>
              <a:pPr lvl="0" defTabSz="913765">
                <a:defRPr/>
              </a:pPr>
              <a:r>
                <a:rPr lang="zh-CN" altLang="en-US" sz="2400" spc="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子夜吴歌，秋歌</a:t>
              </a:r>
              <a:endParaRPr lang="zh-CN" altLang="en-US" sz="2400" spc="4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395478" y="1888622"/>
            <a:ext cx="4062943" cy="41279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p:cNvSpPr txBox="1"/>
          <p:nvPr/>
        </p:nvSpPr>
        <p:spPr>
          <a:xfrm>
            <a:off x="5090695" y="1548683"/>
            <a:ext cx="1899138" cy="1200329"/>
          </a:xfrm>
          <a:prstGeom prst="rect">
            <a:avLst/>
          </a:prstGeom>
          <a:noFill/>
        </p:spPr>
        <p:txBody>
          <a:bodyPr wrap="square" rtlCol="0">
            <a:spAutoFit/>
          </a:bodyPr>
          <a:lstStyle/>
          <a:p>
            <a:pPr algn="ctr"/>
            <a:r>
              <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肆</a:t>
            </a:r>
            <a:endPar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5" name="文本框 14"/>
          <p:cNvSpPr txBox="1"/>
          <p:nvPr/>
        </p:nvSpPr>
        <p:spPr>
          <a:xfrm>
            <a:off x="3736679" y="2827119"/>
            <a:ext cx="4607169" cy="769441"/>
          </a:xfrm>
          <a:prstGeom prst="rect">
            <a:avLst/>
          </a:prstGeom>
          <a:noFill/>
        </p:spPr>
        <p:txBody>
          <a:bodyPr wrap="square" rtlCol="0">
            <a:spAutoFit/>
          </a:bodyPr>
          <a:lstStyle/>
          <a:p>
            <a:pPr algn="ctr"/>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唐诗</a:t>
            </a:r>
            <a:endPar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6" name="文本框 15"/>
          <p:cNvSpPr txBox="1"/>
          <p:nvPr/>
        </p:nvSpPr>
        <p:spPr>
          <a:xfrm>
            <a:off x="4924237" y="3535696"/>
            <a:ext cx="2377438" cy="517065"/>
          </a:xfrm>
          <a:prstGeom prst="rect">
            <a:avLst/>
          </a:prstGeom>
          <a:noFill/>
        </p:spPr>
        <p:txBody>
          <a:bodyPr wrap="square" rtlCol="0">
            <a:spAutoFit/>
          </a:bodyPr>
          <a:lstStyle/>
          <a:p>
            <a:pPr>
              <a:lnSpc>
                <a:spcPct val="120000"/>
              </a:lnSpc>
            </a:pPr>
            <a:r>
              <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此处添加小标题</a:t>
            </a:r>
            <a:endPar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sp>
        <p:nvSpPr>
          <p:cNvPr id="18" name="标题 1"/>
          <p:cNvSpPr txBox="1"/>
          <p:nvPr/>
        </p:nvSpPr>
        <p:spPr>
          <a:xfrm>
            <a:off x="4414862" y="3925467"/>
            <a:ext cx="3250804" cy="9009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defRPr/>
            </a:pPr>
            <a:r>
              <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编辑您的内容编辑您的内容编辑您的内容编辑您的内容</a:t>
            </a:r>
            <a:endPar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wipe/>
      </p:transition>
    </mc:Choice>
    <mc:Fallback>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ppt_y</p:attrName>
                                        </p:attrNameLst>
                                      </p:cBhvr>
                                      <p:tavLst>
                                        <p:tav tm="0">
                                          <p:val>
                                            <p:strVal val="#ppt_y+#ppt_h*1.125000"/>
                                          </p:val>
                                        </p:tav>
                                        <p:tav tm="100000">
                                          <p:val>
                                            <p:strVal val="#ppt_y"/>
                                          </p:val>
                                        </p:tav>
                                      </p:tavLst>
                                    </p:anim>
                                    <p:animEffect transition="in" filter="wipe(up)">
                                      <p:cBhvr>
                                        <p:cTn id="36" dur="500"/>
                                        <p:tgtEl>
                                          <p:spTgt spid="18"/>
                                        </p:tgtEl>
                                      </p:cBhvr>
                                    </p:animEffect>
                                  </p:childTnLst>
                                </p:cTn>
                              </p:par>
                            </p:childTnLst>
                          </p:cTn>
                        </p:par>
                        <p:par>
                          <p:cTn id="37" fill="hold">
                            <p:stCondLst>
                              <p:cond delay="50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par>
                          <p:cTn id="41" fill="hold">
                            <p:stCondLst>
                              <p:cond delay="5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750" fill="hold"/>
                                        <p:tgtEl>
                                          <p:spTgt spid="17"/>
                                        </p:tgtEl>
                                        <p:attrNameLst>
                                          <p:attrName>ppt_w</p:attrName>
                                        </p:attrNameLst>
                                      </p:cBhvr>
                                      <p:tavLst>
                                        <p:tav tm="0">
                                          <p:val>
                                            <p:fltVal val="0"/>
                                          </p:val>
                                        </p:tav>
                                        <p:tav tm="100000">
                                          <p:val>
                                            <p:strVal val="#ppt_w"/>
                                          </p:val>
                                        </p:tav>
                                      </p:tavLst>
                                    </p:anim>
                                    <p:anim calcmode="lin" valueType="num">
                                      <p:cBhvr>
                                        <p:cTn id="57" dur="750" fill="hold"/>
                                        <p:tgtEl>
                                          <p:spTgt spid="17"/>
                                        </p:tgtEl>
                                        <p:attrNameLst>
                                          <p:attrName>ppt_h</p:attrName>
                                        </p:attrNameLst>
                                      </p:cBhvr>
                                      <p:tavLst>
                                        <p:tav tm="0">
                                          <p:val>
                                            <p:fltVal val="0"/>
                                          </p:val>
                                        </p:tav>
                                        <p:tav tm="100000">
                                          <p:val>
                                            <p:strVal val="#ppt_h"/>
                                          </p:val>
                                        </p:tav>
                                      </p:tavLst>
                                    </p:anim>
                                    <p:animEffect transition="in" filter="fade">
                                      <p:cBhvr>
                                        <p:cTn id="58" dur="750"/>
                                        <p:tgtEl>
                                          <p:spTgt spid="17"/>
                                        </p:tgtEl>
                                      </p:cBhvr>
                                    </p:animEffect>
                                  </p:childTnLst>
                                </p:cTn>
                              </p:par>
                              <p:par>
                                <p:cTn id="59" presetID="22" presetClass="entr" presetSubtype="2"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P spid="15"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0145"/>
            <a:ext cx="3515362" cy="6734116"/>
          </a:xfrm>
          <a:prstGeom prst="rect">
            <a:avLst/>
          </a:prstGeom>
        </p:spPr>
      </p:pic>
      <p:sp>
        <p:nvSpPr>
          <p:cNvPr id="16" name="文本框 15"/>
          <p:cNvSpPr txBox="1"/>
          <p:nvPr/>
        </p:nvSpPr>
        <p:spPr>
          <a:xfrm>
            <a:off x="5813664" y="1493775"/>
            <a:ext cx="1661993" cy="3974869"/>
          </a:xfrm>
          <a:prstGeom prst="rect">
            <a:avLst/>
          </a:prstGeom>
          <a:noFill/>
        </p:spPr>
        <p:txBody>
          <a:bodyPr vert="eaVert" wrap="square" rtlCol="0">
            <a:spAutoFit/>
          </a:bodyPr>
          <a:lstStyle/>
          <a:p>
            <a:r>
              <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rPr>
              <a:t>国破山河在，城春草木深。</a:t>
            </a:r>
            <a:endPar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rPr>
              <a:t>感时花溅泪，恨别鸟惊心。 </a:t>
            </a:r>
            <a:endPar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rPr>
              <a:t>烽火连三月，家书抵万金。</a:t>
            </a:r>
            <a:endPar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rPr>
              <a:t>白头搔更短，浑欲不胜簪。</a:t>
            </a:r>
            <a:endParaRPr lang="zh-CN" altLang="en-US" sz="2400" dirty="0">
              <a:solidFill>
                <a:srgbClr val="51534F"/>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7" name="文本框 16"/>
          <p:cNvSpPr txBox="1"/>
          <p:nvPr/>
        </p:nvSpPr>
        <p:spPr>
          <a:xfrm>
            <a:off x="7093585" y="2082800"/>
            <a:ext cx="1954530" cy="2932430"/>
          </a:xfrm>
          <a:prstGeom prst="rect">
            <a:avLst/>
          </a:prstGeom>
          <a:noFill/>
        </p:spPr>
        <p:txBody>
          <a:bodyPr vert="eaVert" wrap="square" rtlCol="0">
            <a:spAutoFit/>
          </a:bodyPr>
          <a:lstStyle/>
          <a:p>
            <a:pPr lvl="0">
              <a:lnSpc>
                <a:spcPct val="120000"/>
              </a:lnSpc>
            </a:pPr>
            <a:r>
              <a:rPr lang="zh-CN" altLang="en-US" sz="36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春望</a:t>
            </a:r>
            <a:endParaRPr lang="en-US" altLang="zh-CN" sz="36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nSpc>
                <a:spcPct val="120000"/>
              </a:lnSpc>
            </a:pPr>
            <a:r>
              <a:rPr lang="zh-CN" altLang="en-US" sz="36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唐    杜甫 </a:t>
            </a:r>
            <a:endParaRPr lang="zh-CN" altLang="en-US" sz="36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nSpc>
                <a:spcPct val="120000"/>
              </a:lnSpc>
            </a:pPr>
            <a:endParaRPr lang="zh-CN" altLang="en-US"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p:tgtEl>
                                          <p:spTgt spid="16"/>
                                        </p:tgtEl>
                                        <p:attrNameLst>
                                          <p:attrName>ppt_y</p:attrName>
                                        </p:attrNameLst>
                                      </p:cBhvr>
                                      <p:tavLst>
                                        <p:tav tm="0">
                                          <p:val>
                                            <p:strVal val="#ppt_y-#ppt_h*1.125000"/>
                                          </p:val>
                                        </p:tav>
                                        <p:tav tm="100000">
                                          <p:val>
                                            <p:strVal val="#ppt_y"/>
                                          </p:val>
                                        </p:tav>
                                      </p:tavLst>
                                    </p:anim>
                                    <p:animEffect transition="in" filter="wipe(down)">
                                      <p:cBhvr>
                                        <p:cTn id="2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2" name="文本框 11"/>
          <p:cNvSpPr txBox="1"/>
          <p:nvPr/>
        </p:nvSpPr>
        <p:spPr>
          <a:xfrm>
            <a:off x="7427650" y="851664"/>
            <a:ext cx="2377438" cy="1363065"/>
          </a:xfrm>
          <a:prstGeom prst="rect">
            <a:avLst/>
          </a:prstGeom>
          <a:noFill/>
        </p:spPr>
        <p:txBody>
          <a:bodyPr wrap="square" rtlCol="0">
            <a:spAutoFit/>
          </a:bodyPr>
          <a:lstStyle/>
          <a:p>
            <a:pPr>
              <a:lnSpc>
                <a:spcPct val="120000"/>
              </a:lnSpc>
            </a:pPr>
            <a:r>
              <a:rPr lang="zh-CN" altLang="en-US"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买花</a:t>
            </a:r>
            <a:endParaRPr lang="en-US" altLang="zh-CN"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a:lnSpc>
                <a:spcPct val="120000"/>
              </a:lnSpc>
            </a:pPr>
            <a:r>
              <a:rPr lang="zh-CN" altLang="en-US"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唐  白居易</a:t>
            </a:r>
            <a:endParaRPr lang="zh-CN" altLang="en-US"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a:lnSpc>
                <a:spcPct val="120000"/>
              </a:lnSpc>
            </a:pPr>
            <a:endParaRPr lang="zh-CN" altLang="en-US" sz="2400" b="1"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13" name="标题 1"/>
          <p:cNvSpPr txBox="1"/>
          <p:nvPr/>
        </p:nvSpPr>
        <p:spPr>
          <a:xfrm>
            <a:off x="6809595" y="3429000"/>
            <a:ext cx="4985859" cy="265840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帝城春欲暮，喧喧车马度。</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共道牡丹时，相随买花去。</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贵贱无常价，酬直看花数：</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灼灼百朵红，戋戋五束素。</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上张幄幕庇，旁织笆篱护。</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水洒复泥封，移来色如故。</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家家习为俗，人人迷不悟。</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有一田舍翁，偶来买花处。</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低头独长叹，此叹无人喻：</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r>
              <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一丛深色花，十户中人赋！</a:t>
            </a:r>
            <a:endParaRPr lang="zh-CN" altLang="en-US" sz="1600" dirty="0">
              <a:solidFill>
                <a:srgbClr val="51534F"/>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gn="l">
              <a:lnSpc>
                <a:spcPct val="150000"/>
              </a:lnSpc>
              <a:defRPr/>
            </a:pPr>
            <a:endParaRPr kumimoji="0" lang="zh-CN" altLang="en-US" sz="1600" b="0" i="0" u="none" strike="noStrike" kern="1200" cap="none" spc="0" normalizeH="0" baseline="0" noProof="0" dirty="0">
              <a:ln>
                <a:noFill/>
              </a:ln>
              <a:solidFill>
                <a:srgbClr val="51534F"/>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672" y="532313"/>
            <a:ext cx="7159172" cy="7159172"/>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43906" t="36742" r="43438" b="38980"/>
          <a:stretch>
            <a:fillRect/>
          </a:stretch>
        </p:blipFill>
        <p:spPr>
          <a:xfrm>
            <a:off x="3011699" y="1040651"/>
            <a:ext cx="1954381" cy="210867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6"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214">
                                          <p:stCondLst>
                                            <p:cond delay="0"/>
                                          </p:stCondLst>
                                        </p:cTn>
                                        <p:tgtEl>
                                          <p:spTgt spid="10"/>
                                        </p:tgtEl>
                                      </p:cBhvr>
                                    </p:animEffect>
                                    <p:anim calcmode="lin" valueType="num">
                                      <p:cBhvr>
                                        <p:cTn id="13" dur="67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 dur="24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 dur="245" tmFilter="0, 0; 0.125,0.2665; 0.25,0.4; 0.375,0.465; 0.5,0.5;  0.625,0.535; 0.75,0.6; 0.875,0.7335; 1,1">
                                          <p:stCondLst>
                                            <p:cond delay="245"/>
                                          </p:stCondLst>
                                        </p:cTn>
                                        <p:tgtEl>
                                          <p:spTgt spid="10"/>
                                        </p:tgtEl>
                                        <p:attrNameLst>
                                          <p:attrName>ppt_y</p:attrName>
                                        </p:attrNameLst>
                                      </p:cBhvr>
                                      <p:tavLst>
                                        <p:tav tm="0" fmla="#ppt_y-sin(pi*$)/9">
                                          <p:val>
                                            <p:fltVal val="0"/>
                                          </p:val>
                                        </p:tav>
                                        <p:tav tm="100000">
                                          <p:val>
                                            <p:fltVal val="1"/>
                                          </p:val>
                                        </p:tav>
                                      </p:tavLst>
                                    </p:anim>
                                    <p:anim calcmode="lin" valueType="num">
                                      <p:cBhvr>
                                        <p:cTn id="16" dur="2" tmFilter="0, 0; 0.125,0.2665; 0.25,0.4; 0.375,0.465; 0.5,0.5;  0.625,0.535; 0.75,0.6; 0.875,0.7335; 1,1">
                                          <p:stCondLst>
                                            <p:cond delay="488"/>
                                          </p:stCondLst>
                                        </p:cTn>
                                        <p:tgtEl>
                                          <p:spTgt spid="10"/>
                                        </p:tgtEl>
                                        <p:attrNameLst>
                                          <p:attrName>ppt_y</p:attrName>
                                        </p:attrNameLst>
                                      </p:cBhvr>
                                      <p:tavLst>
                                        <p:tav tm="0" fmla="#ppt_y-sin(pi*$)/27">
                                          <p:val>
                                            <p:fltVal val="0"/>
                                          </p:val>
                                        </p:tav>
                                        <p:tav tm="100000">
                                          <p:val>
                                            <p:fltVal val="1"/>
                                          </p:val>
                                        </p:tav>
                                      </p:tavLst>
                                    </p:anim>
                                    <p:anim calcmode="lin" valueType="num">
                                      <p:cBhvr>
                                        <p:cTn id="17" dur="1" tmFilter="0, 0; 0.125,0.2665; 0.25,0.4; 0.375,0.465; 0.5,0.5;  0.625,0.535; 0.75,0.6; 0.875,0.7335; 1,1">
                                          <p:stCondLst>
                                            <p:cond delay="749"/>
                                          </p:stCondLst>
                                        </p:cTn>
                                        <p:tgtEl>
                                          <p:spTgt spid="10"/>
                                        </p:tgtEl>
                                        <p:attrNameLst>
                                          <p:attrName>ppt_y</p:attrName>
                                        </p:attrNameLst>
                                      </p:cBhvr>
                                      <p:tavLst>
                                        <p:tav tm="0" fmla="#ppt_y-sin(pi*$)/81">
                                          <p:val>
                                            <p:fltVal val="0"/>
                                          </p:val>
                                        </p:tav>
                                        <p:tav tm="100000">
                                          <p:val>
                                            <p:fltVal val="1"/>
                                          </p:val>
                                        </p:tav>
                                      </p:tavLst>
                                    </p:anim>
                                    <p:animScale>
                                      <p:cBhvr>
                                        <p:cTn id="18" dur="1">
                                          <p:stCondLst>
                                            <p:cond delay="239"/>
                                          </p:stCondLst>
                                        </p:cTn>
                                        <p:tgtEl>
                                          <p:spTgt spid="10"/>
                                        </p:tgtEl>
                                      </p:cBhvr>
                                      <p:to x="100000" y="60000"/>
                                    </p:animScale>
                                    <p:animScale>
                                      <p:cBhvr>
                                        <p:cTn id="19" dur="1" decel="50000">
                                          <p:stCondLst>
                                            <p:cond delay="249"/>
                                          </p:stCondLst>
                                        </p:cTn>
                                        <p:tgtEl>
                                          <p:spTgt spid="10"/>
                                        </p:tgtEl>
                                      </p:cBhvr>
                                      <p:to x="100000" y="100000"/>
                                    </p:animScale>
                                    <p:animScale>
                                      <p:cBhvr>
                                        <p:cTn id="20" dur="1">
                                          <p:stCondLst>
                                            <p:cond delay="484"/>
                                          </p:stCondLst>
                                        </p:cTn>
                                        <p:tgtEl>
                                          <p:spTgt spid="10"/>
                                        </p:tgtEl>
                                      </p:cBhvr>
                                      <p:to x="100000" y="80000"/>
                                    </p:animScale>
                                    <p:animScale>
                                      <p:cBhvr>
                                        <p:cTn id="21" dur="1" decel="50000">
                                          <p:stCondLst>
                                            <p:cond delay="493"/>
                                          </p:stCondLst>
                                        </p:cTn>
                                        <p:tgtEl>
                                          <p:spTgt spid="10"/>
                                        </p:tgtEl>
                                      </p:cBhvr>
                                      <p:to x="100000" y="100000"/>
                                    </p:animScale>
                                    <p:animScale>
                                      <p:cBhvr>
                                        <p:cTn id="22" dur="1">
                                          <p:stCondLst>
                                            <p:cond delay="749"/>
                                          </p:stCondLst>
                                        </p:cTn>
                                        <p:tgtEl>
                                          <p:spTgt spid="10"/>
                                        </p:tgtEl>
                                      </p:cBhvr>
                                      <p:to x="100000" y="90000"/>
                                    </p:animScale>
                                    <p:animScale>
                                      <p:cBhvr>
                                        <p:cTn id="23" dur="1" decel="50000">
                                          <p:stCondLst>
                                            <p:cond delay="749"/>
                                          </p:stCondLst>
                                        </p:cTn>
                                        <p:tgtEl>
                                          <p:spTgt spid="10"/>
                                        </p:tgtEl>
                                      </p:cBhvr>
                                      <p:to x="100000" y="100000"/>
                                    </p:animScale>
                                    <p:animScale>
                                      <p:cBhvr>
                                        <p:cTn id="24" dur="1">
                                          <p:stCondLst>
                                            <p:cond delay="749"/>
                                          </p:stCondLst>
                                        </p:cTn>
                                        <p:tgtEl>
                                          <p:spTgt spid="10"/>
                                        </p:tgtEl>
                                      </p:cBhvr>
                                      <p:to x="100000" y="95000"/>
                                    </p:animScale>
                                    <p:animScale>
                                      <p:cBhvr>
                                        <p:cTn id="25" dur="1" decel="50000">
                                          <p:stCondLst>
                                            <p:cond delay="749"/>
                                          </p:stCondLst>
                                        </p:cTn>
                                        <p:tgtEl>
                                          <p:spTgt spid="10"/>
                                        </p:tgtEl>
                                      </p:cBhvr>
                                      <p:to x="100000" y="100000"/>
                                    </p:animScale>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0" name="矩形 9"/>
          <p:cNvSpPr/>
          <p:nvPr/>
        </p:nvSpPr>
        <p:spPr>
          <a:xfrm>
            <a:off x="6315175" y="3169993"/>
            <a:ext cx="3748825" cy="2931572"/>
          </a:xfrm>
          <a:prstGeom prst="rect">
            <a:avLst/>
          </a:prstGeom>
        </p:spPr>
        <p:txBody>
          <a:bodyPr vert="horz" wrap="square">
            <a:spAutoFit/>
          </a:bodyPr>
          <a:lstStyle/>
          <a:p>
            <a:pPr>
              <a:lnSpc>
                <a:spcPct val="150000"/>
              </a:lnSpc>
            </a:pPr>
            <a:r>
              <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曾经沧海难为水，</a:t>
            </a:r>
            <a:endPar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除却巫山不是云。</a:t>
            </a:r>
            <a:endPar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取次花丛懒回顾，</a:t>
            </a:r>
            <a:endPar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32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半缘修道半缘君。</a:t>
            </a: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1" name="矩形 10"/>
          <p:cNvSpPr/>
          <p:nvPr/>
        </p:nvSpPr>
        <p:spPr>
          <a:xfrm>
            <a:off x="5936876" y="1624500"/>
            <a:ext cx="3727450" cy="1381147"/>
          </a:xfrm>
          <a:prstGeom prst="rect">
            <a:avLst/>
          </a:prstGeom>
        </p:spPr>
        <p:txBody>
          <a:bodyPr vert="horz" wrap="square">
            <a:spAutoFit/>
          </a:bodyPr>
          <a:lstStyle/>
          <a:p>
            <a:pPr algn="ctr">
              <a:lnSpc>
                <a:spcPts val="2500"/>
              </a:lnSpc>
            </a:pPr>
            <a:r>
              <a:rPr lang="zh-CN" altLang="en-US"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离思</a:t>
            </a:r>
            <a:endParaRPr lang="en-US" altLang="zh-CN"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gn="ctr">
              <a:lnSpc>
                <a:spcPts val="2500"/>
              </a:lnSpc>
            </a:pPr>
            <a:endParaRPr lang="en-US" altLang="zh-CN"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gn="ctr">
              <a:lnSpc>
                <a:spcPts val="2500"/>
              </a:lnSpc>
            </a:pPr>
            <a:r>
              <a:rPr lang="zh-CN" altLang="en-US"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唐 元稹 </a:t>
            </a:r>
            <a:endParaRPr lang="zh-CN" altLang="en-US"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ts val="2500"/>
              </a:lnSpc>
            </a:pPr>
            <a:endParaRPr lang="zh-CN" altLang="en-US" sz="4000" dirty="0">
              <a:solidFill>
                <a:schemeClr val="tx1">
                  <a:lumMod val="85000"/>
                  <a:lumOff val="1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208" y="1127350"/>
            <a:ext cx="5471146" cy="524966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anim calcmode="lin" valueType="num">
                                      <p:cBhvr>
                                        <p:cTn id="14" dur="750" fill="hold"/>
                                        <p:tgtEl>
                                          <p:spTgt spid="11"/>
                                        </p:tgtEl>
                                        <p:attrNameLst>
                                          <p:attrName>ppt_x</p:attrName>
                                        </p:attrNameLst>
                                      </p:cBhvr>
                                      <p:tavLst>
                                        <p:tav tm="0">
                                          <p:val>
                                            <p:strVal val="#ppt_x"/>
                                          </p:val>
                                        </p:tav>
                                        <p:tav tm="100000">
                                          <p:val>
                                            <p:strVal val="#ppt_x"/>
                                          </p:val>
                                        </p:tav>
                                      </p:tavLst>
                                    </p:anim>
                                    <p:anim calcmode="lin" valueType="num">
                                      <p:cBhvr>
                                        <p:cTn id="15" dur="7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7661" t="48266" r="72258" b="27540"/>
          <a:stretch>
            <a:fillRect/>
          </a:stretch>
        </p:blipFill>
        <p:spPr>
          <a:xfrm>
            <a:off x="1285822" y="4736206"/>
            <a:ext cx="2575590" cy="1551562"/>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507" y="4437595"/>
            <a:ext cx="5938493" cy="2677219"/>
          </a:xfrm>
          <a:prstGeom prst="rect">
            <a:avLst/>
          </a:prstGeom>
        </p:spPr>
      </p:pic>
      <p:sp>
        <p:nvSpPr>
          <p:cNvPr id="19" name="椭圆 18"/>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662248" y="1816073"/>
            <a:ext cx="1464498" cy="794568"/>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346196" y="4415123"/>
            <a:ext cx="1464498" cy="7945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9900" y="1"/>
            <a:ext cx="5372100" cy="3581400"/>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3463" t="44072" r="80031" b="10366"/>
          <a:stretch>
            <a:fillRect/>
          </a:stretch>
        </p:blipFill>
        <p:spPr>
          <a:xfrm>
            <a:off x="-37439" y="3733792"/>
            <a:ext cx="2012462" cy="3124208"/>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l="43906" t="36742" r="43438" b="38980"/>
          <a:stretch>
            <a:fillRect/>
          </a:stretch>
        </p:blipFill>
        <p:spPr>
          <a:xfrm>
            <a:off x="2281171" y="1228370"/>
            <a:ext cx="1954381" cy="2108676"/>
          </a:xfrm>
          <a:prstGeom prst="rect">
            <a:avLst/>
          </a:prstGeom>
        </p:spPr>
      </p:pic>
      <p:sp>
        <p:nvSpPr>
          <p:cNvPr id="17" name="PA_库_矩形 5"/>
          <p:cNvSpPr/>
          <p:nvPr>
            <p:custDataLst>
              <p:tags r:id="rId8"/>
            </p:custDataLst>
          </p:nvPr>
        </p:nvSpPr>
        <p:spPr>
          <a:xfrm>
            <a:off x="6328308" y="2585453"/>
            <a:ext cx="1431161" cy="92398"/>
          </a:xfrm>
          <a:prstGeom prst="rect">
            <a:avLst/>
          </a:prstGeom>
        </p:spPr>
        <p:txBody>
          <a:bodyPr vert="eaVert" wrap="none">
            <a:spAutoFit/>
          </a:bodyPr>
          <a:lstStyle/>
          <a:p>
            <a:pPr algn="ctr">
              <a:lnSpc>
                <a:spcPct val="150000"/>
              </a:lnSpc>
            </a:pPr>
            <a:endParaRPr lang="en-US" altLang="zh-CN" sz="5400"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8" name="PA_库_文本框 6"/>
          <p:cNvSpPr txBox="1"/>
          <p:nvPr>
            <p:custDataLst>
              <p:tags r:id="rId9"/>
            </p:custDataLst>
          </p:nvPr>
        </p:nvSpPr>
        <p:spPr>
          <a:xfrm>
            <a:off x="5948799" y="1769170"/>
            <a:ext cx="353943" cy="3367990"/>
          </a:xfrm>
          <a:prstGeom prst="rect">
            <a:avLst/>
          </a:prstGeom>
          <a:noFill/>
        </p:spPr>
        <p:txBody>
          <a:bodyPr vert="eaVert" wrap="square" rtlCol="0">
            <a:spAutoFit/>
          </a:bodyPr>
          <a:lstStyle/>
          <a:p>
            <a:pPr algn="dist"/>
            <a:r>
              <a:rPr lang="en-US" altLang="zh-CN" sz="1100" dirty="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CHOICE IS THE BEGINNING OF HAPPINESS</a:t>
            </a:r>
            <a:endParaRPr lang="zh-CN" altLang="en-US" sz="1100" dirty="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7" name="PA_库_矩形 8"/>
          <p:cNvSpPr/>
          <p:nvPr>
            <p:custDataLst>
              <p:tags r:id="rId10"/>
            </p:custDataLst>
          </p:nvPr>
        </p:nvSpPr>
        <p:spPr>
          <a:xfrm flipH="1">
            <a:off x="4953118" y="2246615"/>
            <a:ext cx="524671" cy="2554545"/>
          </a:xfrm>
          <a:prstGeom prst="rect">
            <a:avLst/>
          </a:prstGeom>
        </p:spPr>
        <p:txBody>
          <a:bodyPr wrap="square">
            <a:spAutoFit/>
          </a:bodyPr>
          <a:lstStyle/>
          <a:p>
            <a:pPr algn="r"/>
            <a:r>
              <a:rPr lang="en-US" altLang="zh-CN" sz="800" b="0" i="0" dirty="0">
                <a:solidFill>
                  <a:srgbClr val="262626"/>
                </a:solidFill>
                <a:effectLst/>
                <a:latin typeface="汉仪全唐诗简" panose="00020600040101010101" pitchFamily="18" charset="-122"/>
                <a:ea typeface="汉仪全唐诗简" panose="00020600040101010101" pitchFamily="18" charset="-122"/>
                <a:sym typeface="iekie pocangqiong" panose="02000503000000000000" pitchFamily="2" charset="-122"/>
              </a:rPr>
              <a:t>Early in the day it was whispered that we should sail in a boat, only thou and I, and never a soul in the world would know of this</a:t>
            </a:r>
            <a:endParaRPr lang="zh-CN" altLang="en-US" sz="800"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8" name="PA_库_矩形 9"/>
          <p:cNvSpPr/>
          <p:nvPr>
            <p:custDataLst>
              <p:tags r:id="rId11"/>
            </p:custDataLst>
          </p:nvPr>
        </p:nvSpPr>
        <p:spPr>
          <a:xfrm rot="5400000">
            <a:off x="3943156" y="3335746"/>
            <a:ext cx="3581400" cy="346249"/>
          </a:xfrm>
          <a:prstGeom prst="rect">
            <a:avLst/>
          </a:prstGeom>
        </p:spPr>
        <p:txBody>
          <a:bodyPr vert="horz" wrap="square">
            <a:spAutoFit/>
          </a:bodyPr>
          <a:lstStyle/>
          <a:p>
            <a:pPr algn="dist">
              <a:lnSpc>
                <a:spcPct val="150000"/>
              </a:lnSpc>
            </a:pP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宁</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静</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平</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和</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境</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界</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致</a:t>
            </a:r>
            <a:r>
              <a:rPr lang="en-US" altLang="zh-CN"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远</a:t>
            </a:r>
            <a:endParaRPr lang="zh-CN" altLang="en-US" sz="1200" dirty="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 name="文本框 1"/>
          <p:cNvSpPr txBox="1"/>
          <p:nvPr/>
        </p:nvSpPr>
        <p:spPr>
          <a:xfrm>
            <a:off x="6249430" y="1444220"/>
            <a:ext cx="1431161" cy="3785652"/>
          </a:xfrm>
          <a:prstGeom prst="rect">
            <a:avLst/>
          </a:prstGeom>
          <a:noFill/>
        </p:spPr>
        <p:txBody>
          <a:bodyPr wrap="square" rtlCol="0">
            <a:spAutoFit/>
          </a:bodyPr>
          <a:lstStyle/>
          <a:p>
            <a:r>
              <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谢谢大家</a:t>
            </a:r>
            <a:endPar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9000">
        <p15:prstTrans prst="pageCurlDouble"/>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750" fill="hold"/>
                                        <p:tgtEl>
                                          <p:spTgt spid="19"/>
                                        </p:tgtEl>
                                        <p:attrNameLst>
                                          <p:attrName>ppt_w</p:attrName>
                                        </p:attrNameLst>
                                      </p:cBhvr>
                                      <p:tavLst>
                                        <p:tav tm="0">
                                          <p:val>
                                            <p:fltVal val="0"/>
                                          </p:val>
                                        </p:tav>
                                        <p:tav tm="100000">
                                          <p:val>
                                            <p:strVal val="#ppt_w"/>
                                          </p:val>
                                        </p:tav>
                                      </p:tavLst>
                                    </p:anim>
                                    <p:anim calcmode="lin" valueType="num">
                                      <p:cBhvr>
                                        <p:cTn id="13" dur="750" fill="hold"/>
                                        <p:tgtEl>
                                          <p:spTgt spid="19"/>
                                        </p:tgtEl>
                                        <p:attrNameLst>
                                          <p:attrName>ppt_h</p:attrName>
                                        </p:attrNameLst>
                                      </p:cBhvr>
                                      <p:tavLst>
                                        <p:tav tm="0">
                                          <p:val>
                                            <p:fltVal val="0"/>
                                          </p:val>
                                        </p:tav>
                                        <p:tav tm="100000">
                                          <p:val>
                                            <p:strVal val="#ppt_h"/>
                                          </p:val>
                                        </p:tav>
                                      </p:tavLst>
                                    </p:anim>
                                    <p:animEffect transition="in" filter="fade">
                                      <p:cBhvr>
                                        <p:cTn id="14" dur="750"/>
                                        <p:tgtEl>
                                          <p:spTgt spid="19"/>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22" presetClass="entr" presetSubtype="2"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17">
                                          <p:stCondLst>
                                            <p:cond delay="0"/>
                                          </p:stCondLst>
                                        </p:cTn>
                                        <p:tgtEl>
                                          <p:spTgt spid="16"/>
                                        </p:tgtEl>
                                      </p:cBhvr>
                                    </p:animEffect>
                                    <p:anim calcmode="lin" valueType="num">
                                      <p:cBhvr>
                                        <p:cTn id="38" dur="684"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9" dur="249"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0" dur="249" tmFilter="0, 0; 0.125,0.2665; 0.25,0.4; 0.375,0.465; 0.5,0.5;  0.625,0.535; 0.75,0.6; 0.875,0.7335; 1,1">
                                          <p:stCondLst>
                                            <p:cond delay="249"/>
                                          </p:stCondLst>
                                        </p:cTn>
                                        <p:tgtEl>
                                          <p:spTgt spid="16"/>
                                        </p:tgtEl>
                                        <p:attrNameLst>
                                          <p:attrName>ppt_y</p:attrName>
                                        </p:attrNameLst>
                                      </p:cBhvr>
                                      <p:tavLst>
                                        <p:tav tm="0" fmla="#ppt_y-sin(pi*$)/9">
                                          <p:val>
                                            <p:fltVal val="0"/>
                                          </p:val>
                                        </p:tav>
                                        <p:tav tm="100000">
                                          <p:val>
                                            <p:fltVal val="1"/>
                                          </p:val>
                                        </p:tav>
                                      </p:tavLst>
                                    </p:anim>
                                    <p:anim calcmode="lin" valueType="num">
                                      <p:cBhvr>
                                        <p:cTn id="41" dur="125" tmFilter="0, 0; 0.125,0.2665; 0.25,0.4; 0.375,0.465; 0.5,0.5;  0.625,0.535; 0.75,0.6; 0.875,0.7335; 1,1">
                                          <p:stCondLst>
                                            <p:cond delay="497"/>
                                          </p:stCondLst>
                                        </p:cTn>
                                        <p:tgtEl>
                                          <p:spTgt spid="16"/>
                                        </p:tgtEl>
                                        <p:attrNameLst>
                                          <p:attrName>ppt_y</p:attrName>
                                        </p:attrNameLst>
                                      </p:cBhvr>
                                      <p:tavLst>
                                        <p:tav tm="0" fmla="#ppt_y-sin(pi*$)/27">
                                          <p:val>
                                            <p:fltVal val="0"/>
                                          </p:val>
                                        </p:tav>
                                        <p:tav tm="100000">
                                          <p:val>
                                            <p:fltVal val="1"/>
                                          </p:val>
                                        </p:tav>
                                      </p:tavLst>
                                    </p:anim>
                                    <p:anim calcmode="lin" valueType="num">
                                      <p:cBhvr>
                                        <p:cTn id="42" dur="62" tmFilter="0, 0; 0.125,0.2665; 0.25,0.4; 0.375,0.465; 0.5,0.5;  0.625,0.535; 0.75,0.6; 0.875,0.7335; 1,1">
                                          <p:stCondLst>
                                            <p:cond delay="621"/>
                                          </p:stCondLst>
                                        </p:cTn>
                                        <p:tgtEl>
                                          <p:spTgt spid="16"/>
                                        </p:tgtEl>
                                        <p:attrNameLst>
                                          <p:attrName>ppt_y</p:attrName>
                                        </p:attrNameLst>
                                      </p:cBhvr>
                                      <p:tavLst>
                                        <p:tav tm="0" fmla="#ppt_y-sin(pi*$)/81">
                                          <p:val>
                                            <p:fltVal val="0"/>
                                          </p:val>
                                        </p:tav>
                                        <p:tav tm="100000">
                                          <p:val>
                                            <p:fltVal val="1"/>
                                          </p:val>
                                        </p:tav>
                                      </p:tavLst>
                                    </p:anim>
                                    <p:animScale>
                                      <p:cBhvr>
                                        <p:cTn id="43" dur="10">
                                          <p:stCondLst>
                                            <p:cond delay="244"/>
                                          </p:stCondLst>
                                        </p:cTn>
                                        <p:tgtEl>
                                          <p:spTgt spid="16"/>
                                        </p:tgtEl>
                                      </p:cBhvr>
                                      <p:to x="100000" y="60000"/>
                                    </p:animScale>
                                    <p:animScale>
                                      <p:cBhvr>
                                        <p:cTn id="44" dur="62" decel="50000">
                                          <p:stCondLst>
                                            <p:cond delay="254"/>
                                          </p:stCondLst>
                                        </p:cTn>
                                        <p:tgtEl>
                                          <p:spTgt spid="16"/>
                                        </p:tgtEl>
                                      </p:cBhvr>
                                      <p:to x="100000" y="100000"/>
                                    </p:animScale>
                                    <p:animScale>
                                      <p:cBhvr>
                                        <p:cTn id="45" dur="10">
                                          <p:stCondLst>
                                            <p:cond delay="492"/>
                                          </p:stCondLst>
                                        </p:cTn>
                                        <p:tgtEl>
                                          <p:spTgt spid="16"/>
                                        </p:tgtEl>
                                      </p:cBhvr>
                                      <p:to x="100000" y="80000"/>
                                    </p:animScale>
                                    <p:animScale>
                                      <p:cBhvr>
                                        <p:cTn id="46" dur="62" decel="50000">
                                          <p:stCondLst>
                                            <p:cond delay="502"/>
                                          </p:stCondLst>
                                        </p:cTn>
                                        <p:tgtEl>
                                          <p:spTgt spid="16"/>
                                        </p:tgtEl>
                                      </p:cBhvr>
                                      <p:to x="100000" y="100000"/>
                                    </p:animScale>
                                    <p:animScale>
                                      <p:cBhvr>
                                        <p:cTn id="47" dur="10">
                                          <p:stCondLst>
                                            <p:cond delay="616"/>
                                          </p:stCondLst>
                                        </p:cTn>
                                        <p:tgtEl>
                                          <p:spTgt spid="16"/>
                                        </p:tgtEl>
                                      </p:cBhvr>
                                      <p:to x="100000" y="90000"/>
                                    </p:animScale>
                                    <p:animScale>
                                      <p:cBhvr>
                                        <p:cTn id="48" dur="62" decel="50000">
                                          <p:stCondLst>
                                            <p:cond delay="626"/>
                                          </p:stCondLst>
                                        </p:cTn>
                                        <p:tgtEl>
                                          <p:spTgt spid="16"/>
                                        </p:tgtEl>
                                      </p:cBhvr>
                                      <p:to x="100000" y="100000"/>
                                    </p:animScale>
                                    <p:animScale>
                                      <p:cBhvr>
                                        <p:cTn id="49" dur="10">
                                          <p:stCondLst>
                                            <p:cond delay="678"/>
                                          </p:stCondLst>
                                        </p:cTn>
                                        <p:tgtEl>
                                          <p:spTgt spid="16"/>
                                        </p:tgtEl>
                                      </p:cBhvr>
                                      <p:to x="100000" y="95000"/>
                                    </p:animScale>
                                    <p:animScale>
                                      <p:cBhvr>
                                        <p:cTn id="50" dur="62" decel="50000">
                                          <p:stCondLst>
                                            <p:cond delay="688"/>
                                          </p:stCondLst>
                                        </p:cTn>
                                        <p:tgtEl>
                                          <p:spTgt spid="16"/>
                                        </p:tgtEl>
                                      </p:cBhvr>
                                      <p:to x="100000" y="100000"/>
                                    </p:animScale>
                                  </p:childTnLst>
                                </p:cTn>
                              </p:par>
                              <p:par>
                                <p:cTn id="51" presetID="2" presetClass="entr" presetSubtype="4" decel="100000" fill="hold" grpId="0" nodeType="withEffect" nodePh="1">
                                  <p:stCondLst>
                                    <p:cond delay="250"/>
                                  </p:stCondLst>
                                  <p:endCondLst>
                                    <p:cond evt="begin" delay="0">
                                      <p:tn val="51"/>
                                    </p:cond>
                                  </p:end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750" fill="hold"/>
                                        <p:tgtEl>
                                          <p:spTgt spid="17"/>
                                        </p:tgtEl>
                                        <p:attrNameLst>
                                          <p:attrName>ppt_x</p:attrName>
                                        </p:attrNameLst>
                                      </p:cBhvr>
                                      <p:tavLst>
                                        <p:tav tm="0">
                                          <p:val>
                                            <p:strVal val="#ppt_x"/>
                                          </p:val>
                                        </p:tav>
                                        <p:tav tm="100000">
                                          <p:val>
                                            <p:strVal val="#ppt_x"/>
                                          </p:val>
                                        </p:tav>
                                      </p:tavLst>
                                    </p:anim>
                                    <p:anim calcmode="lin" valueType="num">
                                      <p:cBhvr additive="base">
                                        <p:cTn id="54" dur="75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750" fill="hold"/>
                                        <p:tgtEl>
                                          <p:spTgt spid="18"/>
                                        </p:tgtEl>
                                        <p:attrNameLst>
                                          <p:attrName>ppt_x</p:attrName>
                                        </p:attrNameLst>
                                      </p:cBhvr>
                                      <p:tavLst>
                                        <p:tav tm="0">
                                          <p:val>
                                            <p:strVal val="#ppt_x"/>
                                          </p:val>
                                        </p:tav>
                                        <p:tav tm="100000">
                                          <p:val>
                                            <p:strVal val="#ppt_x"/>
                                          </p:val>
                                        </p:tav>
                                      </p:tavLst>
                                    </p:anim>
                                    <p:anim calcmode="lin" valueType="num">
                                      <p:cBhvr additive="base">
                                        <p:cTn id="58" dur="75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750" fill="hold"/>
                                        <p:tgtEl>
                                          <p:spTgt spid="27"/>
                                        </p:tgtEl>
                                        <p:attrNameLst>
                                          <p:attrName>ppt_x</p:attrName>
                                        </p:attrNameLst>
                                      </p:cBhvr>
                                      <p:tavLst>
                                        <p:tav tm="0">
                                          <p:val>
                                            <p:strVal val="#ppt_x"/>
                                          </p:val>
                                        </p:tav>
                                        <p:tav tm="100000">
                                          <p:val>
                                            <p:strVal val="#ppt_x"/>
                                          </p:val>
                                        </p:tav>
                                      </p:tavLst>
                                    </p:anim>
                                    <p:anim calcmode="lin" valueType="num">
                                      <p:cBhvr additive="base">
                                        <p:cTn id="62" dur="75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750" fill="hold"/>
                                        <p:tgtEl>
                                          <p:spTgt spid="28"/>
                                        </p:tgtEl>
                                        <p:attrNameLst>
                                          <p:attrName>ppt_x</p:attrName>
                                        </p:attrNameLst>
                                      </p:cBhvr>
                                      <p:tavLst>
                                        <p:tav tm="0">
                                          <p:val>
                                            <p:strVal val="#ppt_x"/>
                                          </p:val>
                                        </p:tav>
                                        <p:tav tm="100000">
                                          <p:val>
                                            <p:strVal val="#ppt_x"/>
                                          </p:val>
                                        </p:tav>
                                      </p:tavLst>
                                    </p:anim>
                                    <p:anim calcmode="lin" valueType="num">
                                      <p:cBhvr additive="base">
                                        <p:cTn id="66"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autoUpdateAnimBg="0"/>
      <p:bldP spid="18" grpId="0" autoUpdateAnimBg="0"/>
      <p:bldP spid="27" grpId="0" autoUpdateAnimBg="0"/>
      <p:bldP spid="2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86444" y="559045"/>
            <a:ext cx="3105556" cy="5739909"/>
          </a:xfrm>
          <a:prstGeom prst="rect">
            <a:avLst/>
          </a:prstGeom>
        </p:spPr>
      </p:pic>
      <p:grpSp>
        <p:nvGrpSpPr>
          <p:cNvPr id="29" name="组合 28"/>
          <p:cNvGrpSpPr/>
          <p:nvPr/>
        </p:nvGrpSpPr>
        <p:grpSpPr>
          <a:xfrm>
            <a:off x="960123" y="1705593"/>
            <a:ext cx="1012874" cy="4157096"/>
            <a:chOff x="1338670" y="1534143"/>
            <a:chExt cx="1012874" cy="4157096"/>
          </a:xfrm>
        </p:grpSpPr>
        <p:grpSp>
          <p:nvGrpSpPr>
            <p:cNvPr id="24" name="组合 23"/>
            <p:cNvGrpSpPr/>
            <p:nvPr/>
          </p:nvGrpSpPr>
          <p:grpSpPr>
            <a:xfrm>
              <a:off x="1338670" y="1534143"/>
              <a:ext cx="1012874" cy="4157096"/>
              <a:chOff x="1962442" y="1470641"/>
              <a:chExt cx="1012874" cy="4157096"/>
            </a:xfrm>
          </p:grpSpPr>
          <p:sp>
            <p:nvSpPr>
              <p:cNvPr id="27" name="椭圆 26"/>
              <p:cNvSpPr/>
              <p:nvPr/>
            </p:nvSpPr>
            <p:spPr>
              <a:xfrm>
                <a:off x="1962442" y="1470641"/>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6" name="文本框 25"/>
              <p:cNvSpPr txBox="1"/>
              <p:nvPr/>
            </p:nvSpPr>
            <p:spPr>
              <a:xfrm>
                <a:off x="2001152" y="2619476"/>
                <a:ext cx="615553" cy="3008261"/>
              </a:xfrm>
              <a:prstGeom prst="rect">
                <a:avLst/>
              </a:prstGeom>
              <a:noFill/>
            </p:spPr>
            <p:txBody>
              <a:bodyPr vert="eaVert" wrap="square" rtlCol="0">
                <a:spAutoFit/>
              </a:bodyPr>
              <a:lstStyle/>
              <a:p>
                <a:r>
                  <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的内容编辑您的内容编辑您的内容编辑您的内容编辑您的内容</a:t>
                </a:r>
                <a:endPar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sp>
          <p:nvSpPr>
            <p:cNvPr id="18" name="文本框 17"/>
            <p:cNvSpPr txBox="1"/>
            <p:nvPr/>
          </p:nvSpPr>
          <p:spPr>
            <a:xfrm>
              <a:off x="1870428" y="2682978"/>
              <a:ext cx="328156" cy="830997"/>
            </a:xfrm>
            <a:prstGeom prst="rect">
              <a:avLst/>
            </a:prstGeom>
            <a:noFill/>
          </p:spPr>
          <p:txBody>
            <a:bodyPr wrap="square" rtlCol="0">
              <a:spAutoFit/>
            </a:bodyPr>
            <a:lstStyle/>
            <a:p>
              <a:r>
                <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诗经</a:t>
              </a:r>
              <a:endParaRPr lang="en-US" altLang="zh-CN"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0" name="文本框 19"/>
            <p:cNvSpPr txBox="1"/>
            <p:nvPr/>
          </p:nvSpPr>
          <p:spPr>
            <a:xfrm>
              <a:off x="1449661" y="1655859"/>
              <a:ext cx="748923" cy="769441"/>
            </a:xfrm>
            <a:prstGeom prst="rect">
              <a:avLst/>
            </a:prstGeom>
            <a:noFill/>
          </p:spPr>
          <p:txBody>
            <a:bodyPr wrap="none" rtlCol="0">
              <a:spAutoFit/>
            </a:bodyPr>
            <a:lstStyle/>
            <a:p>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壹</a:t>
              </a:r>
              <a:endPar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grpSp>
        <p:nvGrpSpPr>
          <p:cNvPr id="30" name="组合 29"/>
          <p:cNvGrpSpPr/>
          <p:nvPr/>
        </p:nvGrpSpPr>
        <p:grpSpPr>
          <a:xfrm>
            <a:off x="2784940" y="1705593"/>
            <a:ext cx="1012874" cy="4157096"/>
            <a:chOff x="1338670" y="1534143"/>
            <a:chExt cx="1012874" cy="4157096"/>
          </a:xfrm>
        </p:grpSpPr>
        <p:grpSp>
          <p:nvGrpSpPr>
            <p:cNvPr id="31" name="组合 30"/>
            <p:cNvGrpSpPr/>
            <p:nvPr/>
          </p:nvGrpSpPr>
          <p:grpSpPr>
            <a:xfrm>
              <a:off x="1338670" y="1534143"/>
              <a:ext cx="1012874" cy="4157096"/>
              <a:chOff x="1962442" y="1470641"/>
              <a:chExt cx="1012874" cy="4157096"/>
            </a:xfrm>
          </p:grpSpPr>
          <p:sp>
            <p:nvSpPr>
              <p:cNvPr id="34" name="椭圆 33"/>
              <p:cNvSpPr/>
              <p:nvPr/>
            </p:nvSpPr>
            <p:spPr>
              <a:xfrm>
                <a:off x="1962442" y="1470641"/>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5" name="文本框 34"/>
              <p:cNvSpPr txBox="1"/>
              <p:nvPr/>
            </p:nvSpPr>
            <p:spPr>
              <a:xfrm>
                <a:off x="2001152" y="2619476"/>
                <a:ext cx="615553" cy="3008261"/>
              </a:xfrm>
              <a:prstGeom prst="rect">
                <a:avLst/>
              </a:prstGeom>
              <a:noFill/>
            </p:spPr>
            <p:txBody>
              <a:bodyPr vert="eaVert" wrap="square" rtlCol="0">
                <a:spAutoFit/>
              </a:bodyPr>
              <a:lstStyle/>
              <a:p>
                <a:r>
                  <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的内容编辑您的内容编辑您的内容编辑您的内容编辑您的内容</a:t>
                </a:r>
                <a:endPar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sp>
          <p:nvSpPr>
            <p:cNvPr id="32" name="文本框 31"/>
            <p:cNvSpPr txBox="1"/>
            <p:nvPr/>
          </p:nvSpPr>
          <p:spPr>
            <a:xfrm>
              <a:off x="1870428" y="2682978"/>
              <a:ext cx="328156" cy="830997"/>
            </a:xfrm>
            <a:prstGeom prst="rect">
              <a:avLst/>
            </a:prstGeom>
            <a:noFill/>
          </p:spPr>
          <p:txBody>
            <a:bodyPr wrap="square" rtlCol="0">
              <a:spAutoFit/>
            </a:bodyPr>
            <a:lstStyle/>
            <a:p>
              <a:r>
                <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楚辞</a:t>
              </a:r>
              <a:endParaRPr lang="en-US" altLang="zh-CN"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3" name="文本框 32"/>
            <p:cNvSpPr txBox="1"/>
            <p:nvPr/>
          </p:nvSpPr>
          <p:spPr>
            <a:xfrm>
              <a:off x="1449661" y="1655859"/>
              <a:ext cx="748923" cy="769441"/>
            </a:xfrm>
            <a:prstGeom prst="rect">
              <a:avLst/>
            </a:prstGeom>
            <a:noFill/>
          </p:spPr>
          <p:txBody>
            <a:bodyPr wrap="none" rtlCol="0">
              <a:spAutoFit/>
            </a:bodyPr>
            <a:lstStyle/>
            <a:p>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贰</a:t>
              </a:r>
              <a:endPar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grpSp>
        <p:nvGrpSpPr>
          <p:cNvPr id="36" name="组合 35"/>
          <p:cNvGrpSpPr/>
          <p:nvPr/>
        </p:nvGrpSpPr>
        <p:grpSpPr>
          <a:xfrm>
            <a:off x="4609757" y="1705593"/>
            <a:ext cx="1012874" cy="4157096"/>
            <a:chOff x="1338670" y="1534143"/>
            <a:chExt cx="1012874" cy="4157096"/>
          </a:xfrm>
        </p:grpSpPr>
        <p:grpSp>
          <p:nvGrpSpPr>
            <p:cNvPr id="37" name="组合 36"/>
            <p:cNvGrpSpPr/>
            <p:nvPr/>
          </p:nvGrpSpPr>
          <p:grpSpPr>
            <a:xfrm>
              <a:off x="1338670" y="1534143"/>
              <a:ext cx="1012874" cy="4157096"/>
              <a:chOff x="1962442" y="1470641"/>
              <a:chExt cx="1012874" cy="4157096"/>
            </a:xfrm>
          </p:grpSpPr>
          <p:sp>
            <p:nvSpPr>
              <p:cNvPr id="40" name="椭圆 39"/>
              <p:cNvSpPr/>
              <p:nvPr/>
            </p:nvSpPr>
            <p:spPr>
              <a:xfrm>
                <a:off x="1962442" y="1470641"/>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41" name="文本框 40"/>
              <p:cNvSpPr txBox="1"/>
              <p:nvPr/>
            </p:nvSpPr>
            <p:spPr>
              <a:xfrm>
                <a:off x="2001152" y="2619476"/>
                <a:ext cx="615553" cy="3008261"/>
              </a:xfrm>
              <a:prstGeom prst="rect">
                <a:avLst/>
              </a:prstGeom>
              <a:noFill/>
            </p:spPr>
            <p:txBody>
              <a:bodyPr vert="eaVert" wrap="square" rtlCol="0">
                <a:spAutoFit/>
              </a:bodyPr>
              <a:lstStyle/>
              <a:p>
                <a:r>
                  <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的内容编辑您的内容编辑您的内容编辑您的内容编辑您的内容</a:t>
                </a:r>
                <a:endPar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sp>
          <p:nvSpPr>
            <p:cNvPr id="38" name="文本框 37"/>
            <p:cNvSpPr txBox="1"/>
            <p:nvPr/>
          </p:nvSpPr>
          <p:spPr>
            <a:xfrm>
              <a:off x="1870428" y="2682978"/>
              <a:ext cx="328156" cy="1569660"/>
            </a:xfrm>
            <a:prstGeom prst="rect">
              <a:avLst/>
            </a:prstGeom>
            <a:noFill/>
          </p:spPr>
          <p:txBody>
            <a:bodyPr wrap="square" rtlCol="0">
              <a:spAutoFit/>
            </a:bodyPr>
            <a:lstStyle/>
            <a:p>
              <a:r>
                <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汉乐府诗</a:t>
              </a:r>
              <a:endPar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9" name="文本框 38"/>
            <p:cNvSpPr txBox="1"/>
            <p:nvPr/>
          </p:nvSpPr>
          <p:spPr>
            <a:xfrm>
              <a:off x="1449661" y="1655859"/>
              <a:ext cx="748923" cy="769441"/>
            </a:xfrm>
            <a:prstGeom prst="rect">
              <a:avLst/>
            </a:prstGeom>
            <a:noFill/>
          </p:spPr>
          <p:txBody>
            <a:bodyPr wrap="none" rtlCol="0">
              <a:spAutoFit/>
            </a:bodyPr>
            <a:lstStyle/>
            <a:p>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叁</a:t>
              </a:r>
              <a:endPar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grpSp>
        <p:nvGrpSpPr>
          <p:cNvPr id="42" name="组合 41"/>
          <p:cNvGrpSpPr/>
          <p:nvPr/>
        </p:nvGrpSpPr>
        <p:grpSpPr>
          <a:xfrm>
            <a:off x="6434573" y="1705593"/>
            <a:ext cx="1012874" cy="4157096"/>
            <a:chOff x="1338670" y="1534143"/>
            <a:chExt cx="1012874" cy="4157096"/>
          </a:xfrm>
        </p:grpSpPr>
        <p:grpSp>
          <p:nvGrpSpPr>
            <p:cNvPr id="43" name="组合 42"/>
            <p:cNvGrpSpPr/>
            <p:nvPr/>
          </p:nvGrpSpPr>
          <p:grpSpPr>
            <a:xfrm>
              <a:off x="1338670" y="1534143"/>
              <a:ext cx="1012874" cy="4157096"/>
              <a:chOff x="1962442" y="1470641"/>
              <a:chExt cx="1012874" cy="4157096"/>
            </a:xfrm>
          </p:grpSpPr>
          <p:sp>
            <p:nvSpPr>
              <p:cNvPr id="46" name="椭圆 45"/>
              <p:cNvSpPr/>
              <p:nvPr/>
            </p:nvSpPr>
            <p:spPr>
              <a:xfrm>
                <a:off x="1962442" y="1470641"/>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47" name="文本框 46"/>
              <p:cNvSpPr txBox="1"/>
              <p:nvPr/>
            </p:nvSpPr>
            <p:spPr>
              <a:xfrm>
                <a:off x="2001152" y="2619476"/>
                <a:ext cx="615553" cy="3008261"/>
              </a:xfrm>
              <a:prstGeom prst="rect">
                <a:avLst/>
              </a:prstGeom>
              <a:noFill/>
            </p:spPr>
            <p:txBody>
              <a:bodyPr vert="eaVert" wrap="square" rtlCol="0">
                <a:spAutoFit/>
              </a:bodyPr>
              <a:lstStyle/>
              <a:p>
                <a:r>
                  <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的内容编辑您的内容编辑您的内容编辑您的内容编辑您的内容</a:t>
                </a:r>
                <a:endParaRPr lang="zh-CN" altLang="en-US" sz="1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sp>
          <p:nvSpPr>
            <p:cNvPr id="44" name="文本框 43"/>
            <p:cNvSpPr txBox="1"/>
            <p:nvPr/>
          </p:nvSpPr>
          <p:spPr>
            <a:xfrm>
              <a:off x="1870428" y="2682978"/>
              <a:ext cx="328156" cy="830997"/>
            </a:xfrm>
            <a:prstGeom prst="rect">
              <a:avLst/>
            </a:prstGeom>
            <a:noFill/>
          </p:spPr>
          <p:txBody>
            <a:bodyPr wrap="square" rtlCol="0">
              <a:spAutoFit/>
            </a:bodyPr>
            <a:lstStyle/>
            <a:p>
              <a:r>
                <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唐诗</a:t>
              </a:r>
              <a:endParaRPr lang="zh-CN" altLang="en-US" sz="2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45" name="文本框 44"/>
            <p:cNvSpPr txBox="1"/>
            <p:nvPr/>
          </p:nvSpPr>
          <p:spPr>
            <a:xfrm>
              <a:off x="1449661" y="1655859"/>
              <a:ext cx="748923" cy="769441"/>
            </a:xfrm>
            <a:prstGeom prst="rect">
              <a:avLst/>
            </a:prstGeom>
            <a:noFill/>
          </p:spPr>
          <p:txBody>
            <a:bodyPr wrap="none" rtlCol="0">
              <a:spAutoFit/>
            </a:bodyPr>
            <a:lstStyle/>
            <a:p>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肆</a:t>
              </a:r>
              <a:endPar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grpSp>
      <p:sp>
        <p:nvSpPr>
          <p:cNvPr id="48" name="文本框 47"/>
          <p:cNvSpPr txBox="1"/>
          <p:nvPr/>
        </p:nvSpPr>
        <p:spPr>
          <a:xfrm>
            <a:off x="8011356" y="2346596"/>
            <a:ext cx="3105555" cy="1015663"/>
          </a:xfrm>
          <a:prstGeom prst="rect">
            <a:avLst/>
          </a:prstGeom>
          <a:noFill/>
        </p:spPr>
        <p:txBody>
          <a:bodyPr wrap="square" rtlCol="0">
            <a:spAutoFit/>
          </a:bodyPr>
          <a:lstStyle/>
          <a:p>
            <a:r>
              <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目录</a:t>
            </a:r>
            <a:endParaRPr lang="zh-CN" altLang="en-US" sz="60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750" fill="hold"/>
                                        <p:tgtEl>
                                          <p:spTgt spid="29"/>
                                        </p:tgtEl>
                                        <p:attrNameLst>
                                          <p:attrName>ppt_x</p:attrName>
                                        </p:attrNameLst>
                                      </p:cBhvr>
                                      <p:tavLst>
                                        <p:tav tm="0">
                                          <p:val>
                                            <p:strVal val="#ppt_x"/>
                                          </p:val>
                                        </p:tav>
                                        <p:tav tm="100000">
                                          <p:val>
                                            <p:strVal val="#ppt_x"/>
                                          </p:val>
                                        </p:tav>
                                      </p:tavLst>
                                    </p:anim>
                                    <p:anim calcmode="lin" valueType="num">
                                      <p:cBhvr additive="base">
                                        <p:cTn id="16" dur="750" fill="hold"/>
                                        <p:tgtEl>
                                          <p:spTgt spid="2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750" fill="hold"/>
                                        <p:tgtEl>
                                          <p:spTgt spid="30"/>
                                        </p:tgtEl>
                                        <p:attrNameLst>
                                          <p:attrName>ppt_x</p:attrName>
                                        </p:attrNameLst>
                                      </p:cBhvr>
                                      <p:tavLst>
                                        <p:tav tm="0">
                                          <p:val>
                                            <p:strVal val="#ppt_x"/>
                                          </p:val>
                                        </p:tav>
                                        <p:tav tm="100000">
                                          <p:val>
                                            <p:strVal val="#ppt_x"/>
                                          </p:val>
                                        </p:tav>
                                      </p:tavLst>
                                    </p:anim>
                                    <p:anim calcmode="lin" valueType="num">
                                      <p:cBhvr additive="base">
                                        <p:cTn id="21" dur="750" fill="hold"/>
                                        <p:tgtEl>
                                          <p:spTgt spid="30"/>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750" fill="hold"/>
                                        <p:tgtEl>
                                          <p:spTgt spid="36"/>
                                        </p:tgtEl>
                                        <p:attrNameLst>
                                          <p:attrName>ppt_x</p:attrName>
                                        </p:attrNameLst>
                                      </p:cBhvr>
                                      <p:tavLst>
                                        <p:tav tm="0">
                                          <p:val>
                                            <p:strVal val="#ppt_x"/>
                                          </p:val>
                                        </p:tav>
                                        <p:tav tm="100000">
                                          <p:val>
                                            <p:strVal val="#ppt_x"/>
                                          </p:val>
                                        </p:tav>
                                      </p:tavLst>
                                    </p:anim>
                                    <p:anim calcmode="lin" valueType="num">
                                      <p:cBhvr additive="base">
                                        <p:cTn id="26" dur="750" fill="hold"/>
                                        <p:tgtEl>
                                          <p:spTgt spid="36"/>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750" fill="hold"/>
                                        <p:tgtEl>
                                          <p:spTgt spid="42"/>
                                        </p:tgtEl>
                                        <p:attrNameLst>
                                          <p:attrName>ppt_x</p:attrName>
                                        </p:attrNameLst>
                                      </p:cBhvr>
                                      <p:tavLst>
                                        <p:tav tm="0">
                                          <p:val>
                                            <p:strVal val="#ppt_x"/>
                                          </p:val>
                                        </p:tav>
                                        <p:tav tm="100000">
                                          <p:val>
                                            <p:strVal val="#ppt_x"/>
                                          </p:val>
                                        </p:tav>
                                      </p:tavLst>
                                    </p:anim>
                                    <p:anim calcmode="lin" valueType="num">
                                      <p:cBhvr additive="base">
                                        <p:cTn id="31" dur="7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p:cNvSpPr txBox="1"/>
          <p:nvPr/>
        </p:nvSpPr>
        <p:spPr>
          <a:xfrm>
            <a:off x="5090695" y="1548683"/>
            <a:ext cx="1899138" cy="1200329"/>
          </a:xfrm>
          <a:prstGeom prst="rect">
            <a:avLst/>
          </a:prstGeom>
          <a:noFill/>
        </p:spPr>
        <p:txBody>
          <a:bodyPr wrap="square" rtlCol="0">
            <a:spAutoFit/>
          </a:bodyPr>
          <a:lstStyle/>
          <a:p>
            <a:pPr algn="ctr"/>
            <a:r>
              <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壹</a:t>
            </a:r>
            <a:endPar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5" name="文本框 14"/>
          <p:cNvSpPr txBox="1"/>
          <p:nvPr/>
        </p:nvSpPr>
        <p:spPr>
          <a:xfrm>
            <a:off x="3736679" y="2827119"/>
            <a:ext cx="4607169" cy="769441"/>
          </a:xfrm>
          <a:prstGeom prst="rect">
            <a:avLst/>
          </a:prstGeom>
          <a:noFill/>
        </p:spPr>
        <p:txBody>
          <a:bodyPr wrap="square" rtlCol="0">
            <a:spAutoFit/>
          </a:bodyPr>
          <a:lstStyle/>
          <a:p>
            <a:pPr algn="ctr"/>
            <a:r>
              <a:rPr lang="zh-CN" altLang="en-US" sz="4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诗经</a:t>
            </a:r>
            <a:endParaRPr lang="zh-CN" altLang="en-US" sz="4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6" name="文本框 15"/>
          <p:cNvSpPr txBox="1"/>
          <p:nvPr/>
        </p:nvSpPr>
        <p:spPr>
          <a:xfrm>
            <a:off x="4924237" y="3535696"/>
            <a:ext cx="2377438" cy="517065"/>
          </a:xfrm>
          <a:prstGeom prst="rect">
            <a:avLst/>
          </a:prstGeom>
          <a:noFill/>
        </p:spPr>
        <p:txBody>
          <a:bodyPr wrap="square" rtlCol="0">
            <a:spAutoFit/>
          </a:bodyPr>
          <a:lstStyle/>
          <a:p>
            <a:pPr>
              <a:lnSpc>
                <a:spcPct val="120000"/>
              </a:lnSpc>
            </a:pPr>
            <a:r>
              <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此处添加小标题</a:t>
            </a:r>
            <a:endPar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sp>
        <p:nvSpPr>
          <p:cNvPr id="18" name="标题 1"/>
          <p:cNvSpPr txBox="1"/>
          <p:nvPr/>
        </p:nvSpPr>
        <p:spPr>
          <a:xfrm>
            <a:off x="4414862" y="3925467"/>
            <a:ext cx="3250804" cy="9009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defRPr/>
            </a:pPr>
            <a:r>
              <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编辑您的内容编辑您的内容编辑您的内容编辑您的内容</a:t>
            </a:r>
            <a:endPar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
        <p:nvSpPr>
          <p:cNvPr id="2" name="文本框 1"/>
          <p:cNvSpPr txBox="1"/>
          <p:nvPr/>
        </p:nvSpPr>
        <p:spPr>
          <a:xfrm>
            <a:off x="9685538" y="3535696"/>
            <a:ext cx="1953087" cy="276999"/>
          </a:xfrm>
          <a:prstGeom prst="rect">
            <a:avLst/>
          </a:prstGeom>
          <a:noFill/>
        </p:spPr>
        <p:txBody>
          <a:bodyPr wrap="square" rtlCol="0">
            <a:spAutoFit/>
          </a:bodyPr>
          <a:lstStyle/>
          <a:p>
            <a:r>
              <a:rPr lang="en-US" altLang="zh-CN" sz="1200" dirty="0">
                <a:solidFill>
                  <a:srgbClr val="F5F4F3"/>
                </a:solidFill>
              </a:rPr>
              <a:t>https://www.ypppt.com/</a:t>
            </a:r>
            <a:endParaRPr lang="zh-CN" altLang="en-US" sz="1200" dirty="0">
              <a:solidFill>
                <a:srgbClr val="F5F4F3"/>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ppt_y</p:attrName>
                                        </p:attrNameLst>
                                      </p:cBhvr>
                                      <p:tavLst>
                                        <p:tav tm="0">
                                          <p:val>
                                            <p:strVal val="#ppt_y+#ppt_h*1.125000"/>
                                          </p:val>
                                        </p:tav>
                                        <p:tav tm="100000">
                                          <p:val>
                                            <p:strVal val="#ppt_y"/>
                                          </p:val>
                                        </p:tav>
                                      </p:tavLst>
                                    </p:anim>
                                    <p:animEffect transition="in" filter="wipe(up)">
                                      <p:cBhvr>
                                        <p:cTn id="36" dur="500"/>
                                        <p:tgtEl>
                                          <p:spTgt spid="18"/>
                                        </p:tgtEl>
                                      </p:cBhvr>
                                    </p:animEffect>
                                  </p:childTnLst>
                                </p:cTn>
                              </p:par>
                            </p:childTnLst>
                          </p:cTn>
                        </p:par>
                        <p:par>
                          <p:cTn id="37" fill="hold">
                            <p:stCondLst>
                              <p:cond delay="50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par>
                          <p:cTn id="41" fill="hold">
                            <p:stCondLst>
                              <p:cond delay="5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750" fill="hold"/>
                                        <p:tgtEl>
                                          <p:spTgt spid="17"/>
                                        </p:tgtEl>
                                        <p:attrNameLst>
                                          <p:attrName>ppt_w</p:attrName>
                                        </p:attrNameLst>
                                      </p:cBhvr>
                                      <p:tavLst>
                                        <p:tav tm="0">
                                          <p:val>
                                            <p:fltVal val="0"/>
                                          </p:val>
                                        </p:tav>
                                        <p:tav tm="100000">
                                          <p:val>
                                            <p:strVal val="#ppt_w"/>
                                          </p:val>
                                        </p:tav>
                                      </p:tavLst>
                                    </p:anim>
                                    <p:anim calcmode="lin" valueType="num">
                                      <p:cBhvr>
                                        <p:cTn id="57" dur="750" fill="hold"/>
                                        <p:tgtEl>
                                          <p:spTgt spid="17"/>
                                        </p:tgtEl>
                                        <p:attrNameLst>
                                          <p:attrName>ppt_h</p:attrName>
                                        </p:attrNameLst>
                                      </p:cBhvr>
                                      <p:tavLst>
                                        <p:tav tm="0">
                                          <p:val>
                                            <p:fltVal val="0"/>
                                          </p:val>
                                        </p:tav>
                                        <p:tav tm="100000">
                                          <p:val>
                                            <p:strVal val="#ppt_h"/>
                                          </p:val>
                                        </p:tav>
                                      </p:tavLst>
                                    </p:anim>
                                    <p:animEffect transition="in" filter="fade">
                                      <p:cBhvr>
                                        <p:cTn id="58" dur="750"/>
                                        <p:tgtEl>
                                          <p:spTgt spid="17"/>
                                        </p:tgtEl>
                                      </p:cBhvr>
                                    </p:animEffect>
                                  </p:childTnLst>
                                </p:cTn>
                              </p:par>
                              <p:par>
                                <p:cTn id="59" presetID="22" presetClass="entr" presetSubtype="2"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P spid="15" grpId="0"/>
      <p:bldP spid="16"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p:nvPr/>
        </p:nvSpPr>
        <p:spPr>
          <a:xfrm>
            <a:off x="4235139" y="1726834"/>
            <a:ext cx="5594806" cy="3108543"/>
          </a:xfrm>
          <a:prstGeom prst="rect">
            <a:avLst/>
          </a:prstGeom>
          <a:noFill/>
        </p:spPr>
        <p:txBody>
          <a:bodyPr wrap="square" rtlCol="0">
            <a:spAutoFit/>
          </a:bodyPr>
          <a:lstStyle/>
          <a:p>
            <a:r>
              <a:rPr lang="zh-CN" altLang="en-US"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endParaRPr lang="en-US" altLang="zh-CN"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endParaRPr lang="en-US" altLang="zh-CN" sz="28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 </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记录了西周初年到春秋中叶约</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500</a:t>
            </a:r>
            <a:endPar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年间的诗歌共</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305</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篇。所以又有“诗三百”之称。</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相传为孔子编订。</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 </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根据音乐的不同分为“风” “雅”“颂”    三大部分。</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 我国诗歌大展史上被公认为的三个黄金时期的文学样式分别是唐代的诗歌、宋代的词和元代的曲。</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56862" y="3341112"/>
            <a:ext cx="4111143" cy="2988530"/>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134" y="2864615"/>
            <a:ext cx="3123395" cy="26080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2218500" y="5635742"/>
            <a:ext cx="7580670" cy="584775"/>
          </a:xfrm>
          <a:prstGeom prst="rect">
            <a:avLst/>
          </a:prstGeom>
        </p:spPr>
        <p:txBody>
          <a:bodyPr wrap="square">
            <a:spAutoFit/>
          </a:bodyPr>
          <a:lstStyle/>
          <a:p>
            <a:pPr algn="ct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笔墨挥洒宣纸砚，刻画出对你无尽的思念。如果还能在雨天遇见，可否能邀画中的仙 ，赏花儿月圆。</a:t>
            </a:r>
            <a:endPar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22322" y="3659332"/>
            <a:ext cx="2738981" cy="1515747"/>
          </a:xfrm>
          <a:prstGeom prst="rect">
            <a:avLst/>
          </a:prstGeom>
        </p:spPr>
      </p:pic>
      <p:sp>
        <p:nvSpPr>
          <p:cNvPr id="36" name="文本框 35"/>
          <p:cNvSpPr txBox="1"/>
          <p:nvPr/>
        </p:nvSpPr>
        <p:spPr>
          <a:xfrm>
            <a:off x="8908727" y="1490707"/>
            <a:ext cx="553998" cy="1403589"/>
          </a:xfrm>
          <a:prstGeom prst="rect">
            <a:avLst/>
          </a:prstGeom>
          <a:noFill/>
        </p:spPr>
        <p:txBody>
          <a:bodyPr vert="eaVert" wrap="none" rtlCol="0">
            <a:spAutoFit/>
          </a:bodyPr>
          <a:lstStyle/>
          <a:p>
            <a:r>
              <a:rPr lang="zh-CN" altLang="en-US"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r>
              <a:rPr lang="en-US" altLang="zh-CN"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采薇</a:t>
            </a:r>
            <a:endParaRPr lang="zh-CN" altLang="en-US" sz="2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38" name="文本框 37"/>
          <p:cNvSpPr txBox="1"/>
          <p:nvPr/>
        </p:nvSpPr>
        <p:spPr>
          <a:xfrm>
            <a:off x="2218500" y="1186333"/>
            <a:ext cx="6093976" cy="2012336"/>
          </a:xfrm>
          <a:prstGeom prst="rect">
            <a:avLst/>
          </a:prstGeom>
          <a:noFill/>
        </p:spPr>
        <p:txBody>
          <a:bodyPr vert="eaVert" wrap="square" rtlCol="0">
            <a:spAutoFit/>
          </a:bodyPr>
          <a:lstStyle/>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采薇采薇，薇亦作止。曰归曰归，岁亦莫止。</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靡室靡家，玁狁之故。不遑启居，玁狁之故。</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采薇采薇，薇亦柔止。曰归曰归，心亦忧止。</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忧心烈烈，载饥载渴。我戍未定，靡使归聘。</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采薇采薇，薇亦刚止。曰归曰归，岁亦阳止。</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王事靡盬，不遑启处。忧心孔疚，我行不来！</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彼尔维何？维常之华。彼路斯何？君子之车。</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戎车既驾，四牡业业。岂敢定居？一月三捷。</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驾彼四牡，四牡骙骙。君子所依，小人所腓。</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四牡翼翼，象弭鱼服。岂不日戒？玁狁孔棘！</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昔我往矣，杨柳依依。今我来思，雨雪霏霏。</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行道迟迟，载渴载饥。我心伤悲，莫知我哀！</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750"/>
                                        <p:tgtEl>
                                          <p:spTgt spid="38"/>
                                        </p:tgtEl>
                                      </p:cBhvr>
                                    </p:animEffect>
                                    <p:anim calcmode="lin" valueType="num">
                                      <p:cBhvr>
                                        <p:cTn id="14" dur="750" fill="hold"/>
                                        <p:tgtEl>
                                          <p:spTgt spid="38"/>
                                        </p:tgtEl>
                                        <p:attrNameLst>
                                          <p:attrName>ppt_x</p:attrName>
                                        </p:attrNameLst>
                                      </p:cBhvr>
                                      <p:tavLst>
                                        <p:tav tm="0">
                                          <p:val>
                                            <p:strVal val="#ppt_x"/>
                                          </p:val>
                                        </p:tav>
                                        <p:tav tm="100000">
                                          <p:val>
                                            <p:strVal val="#ppt_x"/>
                                          </p:val>
                                        </p:tav>
                                      </p:tavLst>
                                    </p:anim>
                                    <p:anim calcmode="lin" valueType="num">
                                      <p:cBhvr>
                                        <p:cTn id="15" dur="75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9"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750"/>
                                        <p:tgtEl>
                                          <p:spTgt spid="35"/>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750"/>
                                        <p:tgtEl>
                                          <p:spTgt spid="34"/>
                                        </p:tgtEl>
                                      </p:cBhvr>
                                    </p:animEffect>
                                    <p:anim calcmode="lin" valueType="num">
                                      <p:cBhvr>
                                        <p:cTn id="24" dur="750" fill="hold"/>
                                        <p:tgtEl>
                                          <p:spTgt spid="34"/>
                                        </p:tgtEl>
                                        <p:attrNameLst>
                                          <p:attrName>ppt_x</p:attrName>
                                        </p:attrNameLst>
                                      </p:cBhvr>
                                      <p:tavLst>
                                        <p:tav tm="0">
                                          <p:val>
                                            <p:strVal val="#ppt_x"/>
                                          </p:val>
                                        </p:tav>
                                        <p:tav tm="100000">
                                          <p:val>
                                            <p:strVal val="#ppt_x"/>
                                          </p:val>
                                        </p:tav>
                                      </p:tavLst>
                                    </p:anim>
                                    <p:anim calcmode="lin" valueType="num">
                                      <p:cBhvr>
                                        <p:cTn id="2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19165" t="6021" r="23019" b="67742"/>
          <a:stretch>
            <a:fillRect/>
          </a:stretch>
        </p:blipFill>
        <p:spPr>
          <a:xfrm>
            <a:off x="7466051" y="2140456"/>
            <a:ext cx="3244646" cy="1799303"/>
          </a:xfrm>
          <a:prstGeom prst="rect">
            <a:avLst/>
          </a:prstGeom>
        </p:spPr>
      </p:pic>
      <p:cxnSp>
        <p:nvCxnSpPr>
          <p:cNvPr id="10" name="直接连接符 9"/>
          <p:cNvCxnSpPr/>
          <p:nvPr/>
        </p:nvCxnSpPr>
        <p:spPr>
          <a:xfrm>
            <a:off x="7466051" y="1080991"/>
            <a:ext cx="0" cy="4786323"/>
          </a:xfrm>
          <a:prstGeom prst="line">
            <a:avLst/>
          </a:prstGeom>
          <a:ln>
            <a:solidFill>
              <a:srgbClr val="D97D9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2679679" y="1721981"/>
            <a:ext cx="12700" cy="3420191"/>
          </a:xfrm>
          <a:prstGeom prst="line">
            <a:avLst/>
          </a:prstGeom>
          <a:ln>
            <a:solidFill>
              <a:srgbClr val="D97D90"/>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457720" y="2485152"/>
            <a:ext cx="3093154" cy="1887696"/>
          </a:xfrm>
          <a:prstGeom prst="rect">
            <a:avLst/>
          </a:prstGeom>
          <a:noFill/>
        </p:spPr>
        <p:txBody>
          <a:bodyPr vert="eaVert" wrap="none" rtlCol="0">
            <a:spAutoFit/>
          </a:bodyPr>
          <a:lstStyle/>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鸿雁于飞，肃肃其羽。</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之子于征，劬劳于野。</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爰及矜人，哀此鳏寡。</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鸿雁于飞，集于中泽。</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之子于垣，百堵皆作。</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虽则劬劳，其究安宅？</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鸿雁于飞，哀鸣嗷嗷。</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维此哲人，谓我劬劳。</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lvl="0" algn="ctr">
              <a:lnSpc>
                <a:spcPct val="150000"/>
              </a:lnSpc>
              <a:spcBef>
                <a:spcPct val="0"/>
              </a:spcBef>
              <a:defRPr/>
            </a:pPr>
            <a:r>
              <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维彼愚人，谓我宣骄。</a:t>
            </a:r>
            <a:endParaRPr lang="zh-CN" altLang="en-US" sz="14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7" name="文本框 26"/>
          <p:cNvSpPr txBox="1"/>
          <p:nvPr/>
        </p:nvSpPr>
        <p:spPr>
          <a:xfrm>
            <a:off x="6880463" y="2699547"/>
            <a:ext cx="461665" cy="1066959"/>
          </a:xfrm>
          <a:prstGeom prst="rect">
            <a:avLst/>
          </a:prstGeom>
          <a:noFill/>
        </p:spPr>
        <p:txBody>
          <a:bodyPr vert="eaVert" wrap="none" rtlCol="0">
            <a:spAutoFit/>
          </a:bodyPr>
          <a:lstStyle/>
          <a:p>
            <a:r>
              <a:rPr lang="zh-CN" altLang="en-US"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r>
              <a:rPr lang="en-US" altLang="zh-CN"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鸿雁</a:t>
            </a:r>
            <a:endParaRPr lang="zh-CN" altLang="en-US"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1171" y="3697284"/>
            <a:ext cx="341211" cy="482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750"/>
                                        <p:tgtEl>
                                          <p:spTgt spid="10"/>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up)">
                                      <p:cBhvr>
                                        <p:cTn id="16" dur="750"/>
                                        <p:tgtEl>
                                          <p:spTgt spid="27"/>
                                        </p:tgtEl>
                                      </p:cBhvr>
                                    </p:animEffect>
                                  </p:childTnLst>
                                </p:cTn>
                              </p:par>
                            </p:childTnLst>
                          </p:cTn>
                        </p:par>
                        <p:par>
                          <p:cTn id="17" fill="hold">
                            <p:stCondLst>
                              <p:cond delay="3000"/>
                            </p:stCondLst>
                            <p:childTnLst>
                              <p:par>
                                <p:cTn id="18" presetID="16" presetClass="entr" presetSubtype="21"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inVertical)">
                                      <p:cBhvr>
                                        <p:cTn id="20" dur="750"/>
                                        <p:tgtEl>
                                          <p:spTgt spid="28"/>
                                        </p:tgtEl>
                                      </p:cBhvr>
                                    </p:animEffect>
                                  </p:childTnLst>
                                </p:cTn>
                              </p:par>
                            </p:childTnLst>
                          </p:cTn>
                        </p:par>
                        <p:par>
                          <p:cTn id="21" fill="hold">
                            <p:stCondLst>
                              <p:cond delay="4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750" fill="hold"/>
                                        <p:tgtEl>
                                          <p:spTgt spid="25"/>
                                        </p:tgtEl>
                                        <p:attrNameLst>
                                          <p:attrName>ppt_x</p:attrName>
                                        </p:attrNameLst>
                                      </p:cBhvr>
                                      <p:tavLst>
                                        <p:tav tm="0">
                                          <p:val>
                                            <p:strVal val="#ppt_x"/>
                                          </p:val>
                                        </p:tav>
                                        <p:tav tm="100000">
                                          <p:val>
                                            <p:strVal val="#ppt_x"/>
                                          </p:val>
                                        </p:tav>
                                      </p:tavLst>
                                    </p:anim>
                                    <p:anim calcmode="lin" valueType="num">
                                      <p:cBhvr additive="base">
                                        <p:cTn id="25" dur="75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50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p:cNvSpPr txBox="1"/>
          <p:nvPr/>
        </p:nvSpPr>
        <p:spPr>
          <a:xfrm>
            <a:off x="5090695" y="1548683"/>
            <a:ext cx="1899138" cy="1200329"/>
          </a:xfrm>
          <a:prstGeom prst="rect">
            <a:avLst/>
          </a:prstGeom>
          <a:noFill/>
        </p:spPr>
        <p:txBody>
          <a:bodyPr wrap="square" rtlCol="0">
            <a:spAutoFit/>
          </a:bodyPr>
          <a:lstStyle/>
          <a:p>
            <a:pPr algn="ctr"/>
            <a:r>
              <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贰</a:t>
            </a:r>
            <a:endParaRPr lang="zh-CN" altLang="en-US" sz="72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5" name="文本框 14"/>
          <p:cNvSpPr txBox="1"/>
          <p:nvPr/>
        </p:nvSpPr>
        <p:spPr>
          <a:xfrm>
            <a:off x="3736679" y="2827119"/>
            <a:ext cx="4607169" cy="769441"/>
          </a:xfrm>
          <a:prstGeom prst="rect">
            <a:avLst/>
          </a:prstGeom>
          <a:noFill/>
        </p:spPr>
        <p:txBody>
          <a:bodyPr wrap="square" rtlCol="0">
            <a:spAutoFit/>
          </a:bodyPr>
          <a:lstStyle/>
          <a:p>
            <a:pPr algn="ctr"/>
            <a:r>
              <a:rPr lang="zh-CN" altLang="en-US" sz="4400" b="1" dirty="0">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楚辞</a:t>
            </a:r>
            <a:endParaRPr lang="zh-CN" altLang="en-US" sz="4400" dirty="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6" name="文本框 15"/>
          <p:cNvSpPr txBox="1"/>
          <p:nvPr/>
        </p:nvSpPr>
        <p:spPr>
          <a:xfrm>
            <a:off x="4924237" y="3535696"/>
            <a:ext cx="2377438" cy="517065"/>
          </a:xfrm>
          <a:prstGeom prst="rect">
            <a:avLst/>
          </a:prstGeom>
          <a:noFill/>
        </p:spPr>
        <p:txBody>
          <a:bodyPr wrap="square" rtlCol="0">
            <a:spAutoFit/>
          </a:bodyPr>
          <a:lstStyle/>
          <a:p>
            <a:pPr>
              <a:lnSpc>
                <a:spcPct val="120000"/>
              </a:lnSpc>
            </a:pPr>
            <a:r>
              <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此处添加小标题</a:t>
            </a:r>
            <a:endParaRPr lang="zh-CN" altLang="en-US" sz="24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sp>
        <p:nvSpPr>
          <p:cNvPr id="18" name="标题 1"/>
          <p:cNvSpPr txBox="1"/>
          <p:nvPr/>
        </p:nvSpPr>
        <p:spPr>
          <a:xfrm>
            <a:off x="4414862" y="3925467"/>
            <a:ext cx="3250804" cy="9009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defRPr/>
            </a:pPr>
            <a:r>
              <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rPr>
              <a:t>编辑您的内容编辑您的内容编辑您的内容编辑您的内容</a:t>
            </a:r>
            <a:endParaRPr lang="zh-CN" altLang="en-US" sz="1600" dirty="0">
              <a:solidFill>
                <a:srgbClr val="51534F"/>
              </a:solidFill>
              <a:latin typeface="汉仪全唐诗简" panose="00020600040101010101" pitchFamily="18" charset="-122"/>
              <a:ea typeface="汉仪全唐诗简" panose="00020600040101010101" pitchFamily="18" charset="-122"/>
              <a:cs typeface="+mn-ea"/>
              <a:sym typeface="iekie pocangqiong" panose="02000503000000000000" pitchFamily="2" charset="-122"/>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ppt_y</p:attrName>
                                        </p:attrNameLst>
                                      </p:cBhvr>
                                      <p:tavLst>
                                        <p:tav tm="0">
                                          <p:val>
                                            <p:strVal val="#ppt_y+#ppt_h*1.125000"/>
                                          </p:val>
                                        </p:tav>
                                        <p:tav tm="100000">
                                          <p:val>
                                            <p:strVal val="#ppt_y"/>
                                          </p:val>
                                        </p:tav>
                                      </p:tavLst>
                                    </p:anim>
                                    <p:animEffect transition="in" filter="wipe(up)">
                                      <p:cBhvr>
                                        <p:cTn id="36" dur="500"/>
                                        <p:tgtEl>
                                          <p:spTgt spid="18"/>
                                        </p:tgtEl>
                                      </p:cBhvr>
                                    </p:animEffect>
                                  </p:childTnLst>
                                </p:cTn>
                              </p:par>
                            </p:childTnLst>
                          </p:cTn>
                        </p:par>
                        <p:par>
                          <p:cTn id="37" fill="hold">
                            <p:stCondLst>
                              <p:cond delay="50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par>
                          <p:cTn id="41" fill="hold">
                            <p:stCondLst>
                              <p:cond delay="5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750" fill="hold"/>
                                        <p:tgtEl>
                                          <p:spTgt spid="17"/>
                                        </p:tgtEl>
                                        <p:attrNameLst>
                                          <p:attrName>ppt_w</p:attrName>
                                        </p:attrNameLst>
                                      </p:cBhvr>
                                      <p:tavLst>
                                        <p:tav tm="0">
                                          <p:val>
                                            <p:fltVal val="0"/>
                                          </p:val>
                                        </p:tav>
                                        <p:tav tm="100000">
                                          <p:val>
                                            <p:strVal val="#ppt_w"/>
                                          </p:val>
                                        </p:tav>
                                      </p:tavLst>
                                    </p:anim>
                                    <p:anim calcmode="lin" valueType="num">
                                      <p:cBhvr>
                                        <p:cTn id="57" dur="750" fill="hold"/>
                                        <p:tgtEl>
                                          <p:spTgt spid="17"/>
                                        </p:tgtEl>
                                        <p:attrNameLst>
                                          <p:attrName>ppt_h</p:attrName>
                                        </p:attrNameLst>
                                      </p:cBhvr>
                                      <p:tavLst>
                                        <p:tav tm="0">
                                          <p:val>
                                            <p:fltVal val="0"/>
                                          </p:val>
                                        </p:tav>
                                        <p:tav tm="100000">
                                          <p:val>
                                            <p:strVal val="#ppt_h"/>
                                          </p:val>
                                        </p:tav>
                                      </p:tavLst>
                                    </p:anim>
                                    <p:animEffect transition="in" filter="fade">
                                      <p:cBhvr>
                                        <p:cTn id="58" dur="750"/>
                                        <p:tgtEl>
                                          <p:spTgt spid="17"/>
                                        </p:tgtEl>
                                      </p:cBhvr>
                                    </p:animEffect>
                                  </p:childTnLst>
                                </p:cTn>
                              </p:par>
                              <p:par>
                                <p:cTn id="59" presetID="22" presetClass="entr" presetSubtype="2"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P spid="15" grpId="0"/>
      <p:bldP spid="16"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72256" y="2343982"/>
            <a:ext cx="3589420" cy="2301765"/>
            <a:chOff x="972256" y="2343982"/>
            <a:chExt cx="3589420" cy="2301765"/>
          </a:xfrm>
        </p:grpSpPr>
        <p:sp>
          <p:nvSpPr>
            <p:cNvPr id="4" name="椭圆 3"/>
            <p:cNvSpPr/>
            <p:nvPr/>
          </p:nvSpPr>
          <p:spPr>
            <a:xfrm>
              <a:off x="2049009" y="2343982"/>
              <a:ext cx="2301765" cy="2301765"/>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72256" y="2387724"/>
              <a:ext cx="3589420" cy="2258023"/>
            </a:xfrm>
            <a:prstGeom prst="rect">
              <a:avLst/>
            </a:prstGeom>
          </p:spPr>
        </p:pic>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7568" y="2053389"/>
            <a:ext cx="5102005" cy="3708821"/>
          </a:xfrm>
          <a:prstGeom prst="rect">
            <a:avLst/>
          </a:prstGeom>
        </p:spPr>
      </p:pic>
      <p:sp>
        <p:nvSpPr>
          <p:cNvPr id="7" name="文本框 6"/>
          <p:cNvSpPr txBox="1"/>
          <p:nvPr/>
        </p:nvSpPr>
        <p:spPr>
          <a:xfrm>
            <a:off x="4671760" y="1988033"/>
            <a:ext cx="3693319" cy="2881934"/>
          </a:xfrm>
          <a:prstGeom prst="rect">
            <a:avLst/>
          </a:prstGeom>
          <a:noFill/>
        </p:spPr>
        <p:txBody>
          <a:bodyPr vert="eaVert" wrap="square" rtlCol="0">
            <a:spAutoFit/>
          </a:bodyPr>
          <a:lstStyle/>
          <a:p>
            <a:r>
              <a:rPr lang="zh-CN" altLang="en-US" sz="20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楚辞</a:t>
            </a:r>
            <a:endParaRPr lang="en-US" altLang="zh-CN"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楚辞又称“楚词”，是伟大诗人屈原创造的一种诗体。作品运用楚地（今两湖一带）的文学样式、方言声韵，叙写楚地的山川人物、历史风情，具有浓厚的地方特色。汉代时，刘向把屈原的作品及宋玉等人“承袭屈赋”的作品编辑成集，名为</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楚辞</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。并成为继</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诗经</a:t>
            </a:r>
            <a:r>
              <a:rPr lang="en-US" altLang="zh-CN"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以后，对我国文学具有深远影响的一部诗歌总集。并且是我国第一部浪漫主义诗歌总集。</a:t>
            </a:r>
            <a:endParaRPr lang="zh-CN" altLang="en-US" sz="1600" dirty="0">
              <a:solidFill>
                <a:schemeClr val="tx1">
                  <a:lumMod val="75000"/>
                  <a:lumOff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750"/>
                                        <p:tgtEl>
                                          <p:spTgt spid="3"/>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750"/>
                                        <p:tgtEl>
                                          <p:spTgt spid="6"/>
                                        </p:tgtEl>
                                      </p:cBhvr>
                                    </p:animEffect>
                                  </p:childTnLst>
                                </p:cTn>
                              </p:par>
                            </p:childTnLst>
                          </p:cTn>
                        </p:par>
                        <p:par>
                          <p:cTn id="12" fill="hold">
                            <p:stCondLst>
                              <p:cond delay="200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strVal val="#ppt_w*0.70"/>
                                          </p:val>
                                        </p:tav>
                                        <p:tav tm="100000">
                                          <p:val>
                                            <p:strVal val="#ppt_w"/>
                                          </p:val>
                                        </p:tav>
                                      </p:tavLst>
                                    </p:anim>
                                    <p:anim calcmode="lin" valueType="num">
                                      <p:cBhvr>
                                        <p:cTn id="16" dur="750" fill="hold"/>
                                        <p:tgtEl>
                                          <p:spTgt spid="7"/>
                                        </p:tgtEl>
                                        <p:attrNameLst>
                                          <p:attrName>ppt_h</p:attrName>
                                        </p:attrNameLst>
                                      </p:cBhvr>
                                      <p:tavLst>
                                        <p:tav tm="0">
                                          <p:val>
                                            <p:strVal val="#ppt_h"/>
                                          </p:val>
                                        </p:tav>
                                        <p:tav tm="100000">
                                          <p:val>
                                            <p:strVal val="#ppt_h"/>
                                          </p:val>
                                        </p:tav>
                                      </p:tavLst>
                                    </p:anim>
                                    <p:animEffect transition="in" filter="fade">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93219" y="1246641"/>
            <a:ext cx="5678478" cy="4941095"/>
          </a:xfrm>
          <a:prstGeom prst="rect">
            <a:avLst/>
          </a:prstGeom>
        </p:spPr>
        <p:txBody>
          <a:bodyPr vert="eaVert" wrap="square">
            <a:spAutoFit/>
          </a:bodyPr>
          <a:lstStyle/>
          <a:p>
            <a:pPr>
              <a:lnSpc>
                <a:spcPct val="150000"/>
              </a:lnSpc>
            </a:pPr>
            <a:r>
              <a:rPr lang="zh-CN" altLang="en-US"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楚辞</a:t>
            </a:r>
            <a:r>
              <a:rPr lang="en-US" altLang="zh-CN"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离骚</a:t>
            </a:r>
            <a:endParaRPr lang="en-US" altLang="zh-CN" sz="28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帝高阳之苗裔兮，朕皇考曰伯庸。</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摄提贞于孟陬兮，惟庚寅吾以降。</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皇览揆余初度兮，肇锡余以嘉名：</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名余曰正则兮，字余曰灵均。</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纷吾既有此内美兮，又重之以修能。</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扈江离与辟芷兮，纫秋兰以为佩。</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汨余若将不及兮，恐年岁之不吾与。</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朝搴阰之木兰兮，夕揽洲之宿莽。</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日月忽其不淹兮，春与秋其代序。</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惟草木之零落兮，恐美人之迟暮。</a:t>
            </a:r>
            <a:r>
              <a:rPr lang="en-US" altLang="zh-CN"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惟 通：唯</a:t>
            </a:r>
            <a:r>
              <a:rPr lang="en-US" altLang="zh-CN"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endParaRPr lang="en-US" altLang="zh-CN"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不抚壮而弃秽兮，何不改乎此度</a:t>
            </a:r>
            <a:r>
              <a:rPr lang="en-US" altLang="zh-CN"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a:t>
            </a:r>
            <a:endParaRPr lang="en-US" altLang="zh-CN"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乘骐骥以驰骋兮，来吾道夫先路！</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昔三后之纯粹兮，固众芳之所在。</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杂申椒与菌桂兮，岂惟纫夫蕙茝！</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lnSpc>
                <a:spcPct val="150000"/>
              </a:lnSpc>
            </a:pPr>
            <a:r>
              <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rPr>
              <a:t>彼尧、舜之耿介兮，既遵道而得路。</a:t>
            </a:r>
            <a:endParaRPr lang="zh-CN" altLang="en-US" sz="1400" dirty="0">
              <a:solidFill>
                <a:schemeClr val="bg2">
                  <a:lumMod val="25000"/>
                </a:schemeClr>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9165" t="6021" r="23019" b="67742"/>
          <a:stretch>
            <a:fillRect/>
          </a:stretch>
        </p:blipFill>
        <p:spPr>
          <a:xfrm>
            <a:off x="757163" y="2105376"/>
            <a:ext cx="3244646" cy="1799303"/>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6621" y="2844800"/>
            <a:ext cx="2094982" cy="4013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1+#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2250</Words>
  <Application>WPS 演示</Application>
  <PresentationFormat>宽屏</PresentationFormat>
  <Paragraphs>208</Paragraphs>
  <Slides>19</Slides>
  <Notes>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Arial</vt:lpstr>
      <vt:lpstr>宋体</vt:lpstr>
      <vt:lpstr>Wingdings</vt:lpstr>
      <vt:lpstr>汉仪全唐诗简</vt:lpstr>
      <vt:lpstr>iekie pocangqiong</vt:lpstr>
      <vt:lpstr>等线</vt:lpstr>
      <vt:lpstr>微软雅黑</vt:lpstr>
      <vt:lpstr>Arial Unicode MS</vt:lpstr>
      <vt:lpstr>等线 Light</vt:lpstr>
      <vt:lpstr>Meiryo</vt:lpstr>
      <vt:lpstr>Yu Gothic UI</vt:lpstr>
      <vt:lpstr>Arial Narrow</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29</cp:revision>
  <dcterms:created xsi:type="dcterms:W3CDTF">2019-05-30T07:15:00Z</dcterms:created>
  <dcterms:modified xsi:type="dcterms:W3CDTF">2022-01-29T02:56:25Z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6A744361A502400F8D8F51614A54F9AA</vt:lpwstr>
  </property>
  <property fmtid="{D5CDD505-2E9C-101B-9397-08002B2CF9AE}" pid="3" name="KSOProductBuildVer">
    <vt:lpwstr>2052-11.1.0.11194</vt:lpwstr>
  </property>
</Properties>
</file>