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63" r:id="rId6"/>
    <p:sldId id="264" r:id="rId8"/>
    <p:sldId id="265" r:id="rId9"/>
    <p:sldId id="266" r:id="rId10"/>
    <p:sldId id="267" r:id="rId11"/>
    <p:sldId id="268" r:id="rId12"/>
    <p:sldId id="269" r:id="rId13"/>
    <p:sldId id="270" r:id="rId14"/>
    <p:sldId id="259" r:id="rId15"/>
    <p:sldId id="271" r:id="rId16"/>
    <p:sldId id="272" r:id="rId17"/>
    <p:sldId id="273" r:id="rId18"/>
    <p:sldId id="274" r:id="rId19"/>
    <p:sldId id="275" r:id="rId20"/>
    <p:sldId id="276" r:id="rId21"/>
    <p:sldId id="277" r:id="rId22"/>
    <p:sldId id="260" r:id="rId23"/>
    <p:sldId id="278" r:id="rId24"/>
    <p:sldId id="279" r:id="rId25"/>
    <p:sldId id="280" r:id="rId26"/>
    <p:sldId id="281" r:id="rId27"/>
    <p:sldId id="282" r:id="rId28"/>
    <p:sldId id="283" r:id="rId29"/>
    <p:sldId id="284" r:id="rId30"/>
    <p:sldId id="261" r:id="rId31"/>
    <p:sldId id="285" r:id="rId32"/>
    <p:sldId id="286" r:id="rId33"/>
    <p:sldId id="287" r:id="rId34"/>
    <p:sldId id="288" r:id="rId35"/>
    <p:sldId id="289" r:id="rId36"/>
    <p:sldId id="29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111"/>
    <a:srgbClr val="8D80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1" d="100"/>
          <a:sy n="51" d="100"/>
        </p:scale>
        <p:origin x="1962" y="1452"/>
      </p:cViewPr>
      <p:guideLst/>
    </p:cSldViewPr>
  </p:slid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cmpd="sng" algn="ctr">
              <a:solidFill>
                <a:srgbClr val="C1392B"/>
              </a:solidFill>
              <a:prstDash val="solid"/>
              <a:round/>
            </a:ln>
          </c:spPr>
          <c:marker>
            <c:symbol val="circle"/>
            <c:size val="5"/>
            <c:spPr>
              <a:solidFill>
                <a:schemeClr val="bg1"/>
              </a:solidFill>
              <a:ln w="6350" cap="flat" cmpd="sng" algn="ctr">
                <a:solidFill>
                  <a:srgbClr val="C1392B"/>
                </a:solidFill>
                <a:prstDash val="solid"/>
                <a:round/>
              </a:ln>
            </c:spPr>
          </c:marker>
          <c:dLbls>
            <c:delete val="1"/>
          </c:dLbls>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dLbls>
          <c:showLegendKey val="0"/>
          <c:showVal val="0"/>
          <c:showCatName val="0"/>
          <c:showSerName val="0"/>
          <c:showPercent val="0"/>
          <c:showBubbleSize val="0"/>
        </c:dLbls>
        <c:marker val="1"/>
        <c:smooth val="1"/>
        <c:axId val="-2036320112"/>
        <c:axId val="-2036303248"/>
      </c:lineChart>
      <c:catAx>
        <c:axId val="-2036320112"/>
        <c:scaling>
          <c:orientation val="minMax"/>
        </c:scaling>
        <c:delete val="0"/>
        <c:axPos val="b"/>
        <c:majorGridlines>
          <c:spPr>
            <a:ln w="6350" cap="flat" cmpd="sng" algn="ctr">
              <a:solidFill>
                <a:schemeClr val="bg1">
                  <a:lumMod val="7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2036303248"/>
        <c:crosses val="autoZero"/>
        <c:auto val="1"/>
        <c:lblAlgn val="ctr"/>
        <c:lblOffset val="100"/>
        <c:noMultiLvlLbl val="0"/>
      </c:catAx>
      <c:valAx>
        <c:axId val="-2036303248"/>
        <c:scaling>
          <c:orientation val="minMax"/>
        </c:scaling>
        <c:delete val="0"/>
        <c:axPos val="l"/>
        <c:majorGridlines>
          <c:spPr>
            <a:ln w="6350" cap="flat" cmpd="sng" algn="ctr">
              <a:solidFill>
                <a:schemeClr val="bg1">
                  <a:lumMod val="6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2036320112"/>
        <c:crosses val="autoZero"/>
        <c:crossBetween val="between"/>
      </c:valAx>
      <c:spPr>
        <a:ln>
          <a:solidFill>
            <a:schemeClr val="bg1">
              <a:lumMod val="75000"/>
            </a:schemeClr>
          </a:solidFill>
        </a:ln>
      </c:spPr>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9FDAE-D6E4-4E5B-AF7F-271C7A9FA36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80BEEA-A046-421B-B6BD-6C6A479B950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52400" y="111125"/>
            <a:ext cx="10515600" cy="663575"/>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774700"/>
            <a:ext cx="12192000" cy="5946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image" Target="../media/image1.jpeg"/><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microsoft.com/office/2007/relationships/hdphoto" Target="../media/image16.wdp"/><Relationship Id="rId7" Type="http://schemas.openxmlformats.org/officeDocument/2006/relationships/image" Target="../media/image15.png"/><Relationship Id="rId6" Type="http://schemas.microsoft.com/office/2007/relationships/hdphoto" Target="../media/image14.wdp"/><Relationship Id="rId5" Type="http://schemas.openxmlformats.org/officeDocument/2006/relationships/image" Target="../media/image13.png"/><Relationship Id="rId4" Type="http://schemas.microsoft.com/office/2007/relationships/hdphoto" Target="../media/image12.wdp"/><Relationship Id="rId3" Type="http://schemas.openxmlformats.org/officeDocument/2006/relationships/image" Target="../media/image11.png"/><Relationship Id="rId2" Type="http://schemas.microsoft.com/office/2007/relationships/hdphoto" Target="../media/image10.wdp"/><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18.jpeg"/><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xml"/><Relationship Id="rId2" Type="http://schemas.openxmlformats.org/officeDocument/2006/relationships/image" Target="../media/image20.jpeg"/><Relationship Id="rId1"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5346700" y="2716496"/>
            <a:ext cx="6341740" cy="830997"/>
          </a:xfrm>
          <a:prstGeom prst="rect">
            <a:avLst/>
          </a:prstGeom>
          <a:ln>
            <a:noFill/>
          </a:ln>
        </p:spPr>
        <p:txBody>
          <a:bodyPr wrap="square">
            <a:spAutoFit/>
          </a:bodyPr>
          <a:lstStyle/>
          <a:p>
            <a:pPr algn="r"/>
            <a:r>
              <a:rPr lang="zh-CN" altLang="en-US" sz="4800" b="1" dirty="0" smtClean="0">
                <a:solidFill>
                  <a:schemeClr val="bg1"/>
                </a:solidFill>
                <a:latin typeface="微软雅黑" panose="020B0503020204020204" pitchFamily="34" charset="-122"/>
                <a:ea typeface="微软雅黑" panose="020B0503020204020204" pitchFamily="34" charset="-122"/>
                <a:cs typeface="BrowalliaUPC" panose="020B0604020202020204" pitchFamily="34" charset="-34"/>
              </a:rPr>
              <a:t>创意工作汇报</a:t>
            </a:r>
            <a:r>
              <a:rPr lang="en-US" altLang="zh-CN" sz="4800" b="1" dirty="0" smtClean="0">
                <a:solidFill>
                  <a:schemeClr val="bg1"/>
                </a:solidFill>
                <a:latin typeface="微软雅黑" panose="020B0503020204020204" pitchFamily="34" charset="-122"/>
                <a:ea typeface="微软雅黑" panose="020B0503020204020204" pitchFamily="34" charset="-122"/>
                <a:cs typeface="BrowalliaUPC" panose="020B0604020202020204" pitchFamily="34" charset="-34"/>
              </a:rPr>
              <a:t>PPT</a:t>
            </a:r>
            <a:r>
              <a:rPr lang="zh-CN" altLang="en-US" sz="4800" b="1" dirty="0">
                <a:solidFill>
                  <a:schemeClr val="bg1"/>
                </a:solidFill>
                <a:latin typeface="微软雅黑" panose="020B0503020204020204" pitchFamily="34" charset="-122"/>
                <a:ea typeface="微软雅黑" panose="020B0503020204020204" pitchFamily="34" charset="-122"/>
                <a:cs typeface="BrowalliaUPC" panose="020B0604020202020204" pitchFamily="34" charset="-34"/>
              </a:rPr>
              <a:t>模板</a:t>
            </a:r>
            <a:endParaRPr lang="en-US" altLang="zh-CN" sz="4800" b="1" dirty="0">
              <a:solidFill>
                <a:schemeClr val="bg1"/>
              </a:solidFill>
              <a:latin typeface="微软雅黑" panose="020B0503020204020204" pitchFamily="34" charset="-122"/>
              <a:ea typeface="微软雅黑" panose="020B0503020204020204" pitchFamily="34" charset="-122"/>
              <a:cs typeface="BrowalliaUPC" panose="020B0604020202020204" pitchFamily="34" charset="-34"/>
            </a:endParaRPr>
          </a:p>
        </p:txBody>
      </p:sp>
      <p:sp>
        <p:nvSpPr>
          <p:cNvPr id="3" name="矩形 2"/>
          <p:cNvSpPr/>
          <p:nvPr/>
        </p:nvSpPr>
        <p:spPr>
          <a:xfrm flipH="1">
            <a:off x="7622460" y="2304192"/>
            <a:ext cx="4065980" cy="523220"/>
          </a:xfrm>
          <a:prstGeom prst="rect">
            <a:avLst/>
          </a:prstGeom>
          <a:ln>
            <a:noFill/>
          </a:ln>
        </p:spPr>
        <p:txBody>
          <a:bodyPr wrap="square">
            <a:spAutoFit/>
          </a:bodyPr>
          <a:lstStyle/>
          <a:p>
            <a:pPr algn="r"/>
            <a:r>
              <a:rPr lang="en-US" altLang="zh-CN" sz="2800" b="1" dirty="0">
                <a:solidFill>
                  <a:schemeClr val="bg1"/>
                </a:solidFill>
                <a:latin typeface="Agency FB" panose="020B0503020202020204" pitchFamily="34" charset="0"/>
                <a:ea typeface="微软雅黑" panose="020B0503020204020204" pitchFamily="34" charset="-122"/>
                <a:cs typeface="BrowalliaUPC" panose="020B0604020202020204" pitchFamily="34" charset="-34"/>
              </a:rPr>
              <a:t>BUSENISS REPORT</a:t>
            </a:r>
            <a:endParaRPr lang="en-US" altLang="zh-CN" sz="2800" b="1" dirty="0">
              <a:solidFill>
                <a:schemeClr val="bg1"/>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4" name="TextBox 7"/>
          <p:cNvSpPr txBox="1"/>
          <p:nvPr/>
        </p:nvSpPr>
        <p:spPr>
          <a:xfrm>
            <a:off x="6215832" y="3569558"/>
            <a:ext cx="5472608" cy="553998"/>
          </a:xfrm>
          <a:prstGeom prst="rect">
            <a:avLst/>
          </a:prstGeom>
          <a:noFill/>
          <a:effectLst/>
        </p:spPr>
        <p:txBody>
          <a:bodyPr wrap="square" rtlCol="0">
            <a:spAutoFit/>
          </a:bodyPr>
          <a:lstStyle/>
          <a:p>
            <a:pPr algn="r"/>
            <a:r>
              <a:rPr lang="en-US" altLang="zh-CN" sz="10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a:t>
            </a:r>
            <a:endParaRPr lang="en-US" altLang="zh-CN" sz="1000" dirty="0">
              <a:solidFill>
                <a:schemeClr val="bg1"/>
              </a:solidFill>
              <a:latin typeface="微软雅黑" panose="020B0503020204020204" pitchFamily="34" charset="-122"/>
              <a:ea typeface="微软雅黑" panose="020B0503020204020204" pitchFamily="34" charset="-122"/>
            </a:endParaRPr>
          </a:p>
          <a:p>
            <a:pPr algn="r"/>
            <a:r>
              <a:rPr lang="en-US" altLang="zh-CN" sz="1000" dirty="0">
                <a:solidFill>
                  <a:schemeClr val="bg1"/>
                </a:solidFill>
                <a:latin typeface="微软雅黑" panose="020B0503020204020204" pitchFamily="34" charset="-122"/>
                <a:ea typeface="微软雅黑" panose="020B0503020204020204" pitchFamily="34" charset="-122"/>
              </a:rPr>
              <a:t>the text. Your content to play here, or through your copy, paste in </a:t>
            </a:r>
            <a:endParaRPr lang="en-US" altLang="zh-CN" sz="1000" dirty="0">
              <a:solidFill>
                <a:schemeClr val="bg1"/>
              </a:solidFill>
              <a:latin typeface="微软雅黑" panose="020B0503020204020204" pitchFamily="34" charset="-122"/>
              <a:ea typeface="微软雅黑" panose="020B0503020204020204" pitchFamily="34" charset="-122"/>
            </a:endParaRPr>
          </a:p>
          <a:p>
            <a:pPr algn="r"/>
            <a:r>
              <a:rPr lang="en-US" altLang="zh-CN" sz="1000" dirty="0">
                <a:solidFill>
                  <a:schemeClr val="bg1"/>
                </a:solidFill>
                <a:latin typeface="微软雅黑" panose="020B0503020204020204" pitchFamily="34" charset="-122"/>
                <a:ea typeface="微软雅黑" panose="020B0503020204020204" pitchFamily="34" charset="-122"/>
              </a:rPr>
              <a:t>this box, and select only the text.</a:t>
            </a:r>
            <a:endParaRPr lang="en-US" altLang="zh-CN" sz="10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6215832" y="3547492"/>
            <a:ext cx="54726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anochocolate - First Sense">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6369698" y="-230621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3"/>
                                        </p:tgtEl>
                                        <p:attrNameLst>
                                          <p:attrName>ppt_y</p:attrName>
                                        </p:attrNameLst>
                                      </p:cBhvr>
                                      <p:tavLst>
                                        <p:tav tm="0">
                                          <p:val>
                                            <p:strVal val="#ppt_y"/>
                                          </p:val>
                                        </p:tav>
                                        <p:tav tm="100000">
                                          <p:val>
                                            <p:strVal val="#ppt_y"/>
                                          </p:val>
                                        </p:tav>
                                      </p:tavLst>
                                    </p:anim>
                                    <p:anim calcmode="lin" valueType="num">
                                      <p:cBhvr>
                                        <p:cTn id="1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3"/>
                                        </p:tgtEl>
                                      </p:cBhvr>
                                    </p:animEffect>
                                  </p:childTnLst>
                                </p:cTn>
                              </p:par>
                            </p:childTnLst>
                          </p:cTn>
                        </p:par>
                        <p:par>
                          <p:cTn id="15" fill="hold">
                            <p:stCondLst>
                              <p:cond delay="1200"/>
                            </p:stCondLst>
                            <p:childTnLst>
                              <p:par>
                                <p:cTn id="16" presetID="16" presetClass="entr" presetSubtype="2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2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1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7" repeatCount="indefinite" fill="hold" display="0">
                  <p:stCondLst>
                    <p:cond delay="indefinite"/>
                  </p:stCondLst>
                  <p:endCondLst>
                    <p:cond evt="onStopAudio" delay="0">
                      <p:tgtEl>
                        <p:sldTgt/>
                      </p:tgtEl>
                    </p:cond>
                  </p:endCondLst>
                </p:cTn>
                <p:tgtEl>
                  <p:spTgt spid="6"/>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4" name="Oval 33"/>
          <p:cNvSpPr>
            <a:spLocks noChangeAspect="1"/>
          </p:cNvSpPr>
          <p:nvPr/>
        </p:nvSpPr>
        <p:spPr>
          <a:xfrm>
            <a:off x="5588070" y="1534921"/>
            <a:ext cx="2401142" cy="2401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5" name="Oval 34"/>
          <p:cNvSpPr>
            <a:spLocks noChangeAspect="1"/>
          </p:cNvSpPr>
          <p:nvPr/>
        </p:nvSpPr>
        <p:spPr>
          <a:xfrm>
            <a:off x="2620105" y="1872844"/>
            <a:ext cx="1845788" cy="184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6" name="Oval 35"/>
          <p:cNvSpPr>
            <a:spLocks noChangeAspect="1"/>
          </p:cNvSpPr>
          <p:nvPr/>
        </p:nvSpPr>
        <p:spPr>
          <a:xfrm>
            <a:off x="7989212" y="3282523"/>
            <a:ext cx="1845788" cy="184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7" name="Oval 36"/>
          <p:cNvSpPr>
            <a:spLocks noChangeAspect="1"/>
          </p:cNvSpPr>
          <p:nvPr/>
        </p:nvSpPr>
        <p:spPr>
          <a:xfrm>
            <a:off x="4408895" y="3589002"/>
            <a:ext cx="1613229" cy="16134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8" name="Oval 37"/>
          <p:cNvSpPr>
            <a:spLocks noChangeAspect="1"/>
          </p:cNvSpPr>
          <p:nvPr/>
        </p:nvSpPr>
        <p:spPr>
          <a:xfrm>
            <a:off x="9811462" y="2457694"/>
            <a:ext cx="1261013" cy="126117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dirty="0">
                <a:solidFill>
                  <a:schemeClr val="bg1"/>
                </a:solidFill>
                <a:latin typeface="+mn-ea"/>
                <a:cs typeface="+mn-ea"/>
              </a:rPr>
              <a:t>企业目标</a:t>
            </a:r>
            <a:endParaRPr lang="en-US" sz="1600" dirty="0">
              <a:solidFill>
                <a:schemeClr val="bg1"/>
              </a:solidFill>
              <a:latin typeface="+mn-ea"/>
              <a:cs typeface="+mn-ea"/>
            </a:endParaRPr>
          </a:p>
        </p:txBody>
      </p:sp>
      <p:sp>
        <p:nvSpPr>
          <p:cNvPr id="39" name="Oval 38"/>
          <p:cNvSpPr>
            <a:spLocks noChangeAspect="1"/>
          </p:cNvSpPr>
          <p:nvPr/>
        </p:nvSpPr>
        <p:spPr>
          <a:xfrm>
            <a:off x="1768685" y="3144641"/>
            <a:ext cx="1449322" cy="14495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5C4470"/>
              </a:solidFill>
              <a:latin typeface="+mn-ea"/>
              <a:cs typeface="+mn-ea"/>
            </a:endParaRPr>
          </a:p>
        </p:txBody>
      </p:sp>
      <p:sp>
        <p:nvSpPr>
          <p:cNvPr id="40" name="Oval 39"/>
          <p:cNvSpPr>
            <a:spLocks noChangeAspect="1"/>
          </p:cNvSpPr>
          <p:nvPr/>
        </p:nvSpPr>
        <p:spPr>
          <a:xfrm>
            <a:off x="1229995" y="2359229"/>
            <a:ext cx="592345" cy="5924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latin typeface="+mn-ea"/>
              <a:cs typeface="+mn-ea"/>
            </a:endParaRPr>
          </a:p>
        </p:txBody>
      </p:sp>
      <p:sp>
        <p:nvSpPr>
          <p:cNvPr id="41" name="Oval 40"/>
          <p:cNvSpPr>
            <a:spLocks noChangeAspect="1"/>
          </p:cNvSpPr>
          <p:nvPr/>
        </p:nvSpPr>
        <p:spPr>
          <a:xfrm>
            <a:off x="9003786" y="1880779"/>
            <a:ext cx="592345" cy="592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mn-ea"/>
              <a:cs typeface="+mn-ea"/>
            </a:endParaRPr>
          </a:p>
        </p:txBody>
      </p:sp>
      <p:sp>
        <p:nvSpPr>
          <p:cNvPr id="42" name="Oval 41"/>
          <p:cNvSpPr>
            <a:spLocks noChangeAspect="1"/>
          </p:cNvSpPr>
          <p:nvPr/>
        </p:nvSpPr>
        <p:spPr>
          <a:xfrm>
            <a:off x="5007341" y="2285290"/>
            <a:ext cx="730796" cy="7308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mn-ea"/>
              <a:cs typeface="+mn-ea"/>
            </a:endParaRPr>
          </a:p>
        </p:txBody>
      </p:sp>
      <p:sp>
        <p:nvSpPr>
          <p:cNvPr id="43" name="Text Placeholder 32"/>
          <p:cNvSpPr txBox="1"/>
          <p:nvPr/>
        </p:nvSpPr>
        <p:spPr>
          <a:xfrm>
            <a:off x="2915697" y="2522533"/>
            <a:ext cx="123381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44" name="Text Placeholder 33"/>
          <p:cNvSpPr txBox="1"/>
          <p:nvPr/>
        </p:nvSpPr>
        <p:spPr>
          <a:xfrm>
            <a:off x="2915418" y="230448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市场策略</a:t>
            </a:r>
            <a:endParaRPr lang="en-AU" sz="1100" dirty="0">
              <a:solidFill>
                <a:schemeClr val="bg1"/>
              </a:solidFill>
              <a:latin typeface="+mn-ea"/>
              <a:cs typeface="+mn-ea"/>
            </a:endParaRPr>
          </a:p>
        </p:txBody>
      </p:sp>
      <p:sp>
        <p:nvSpPr>
          <p:cNvPr id="45" name="Text Placeholder 33"/>
          <p:cNvSpPr txBox="1"/>
          <p:nvPr/>
        </p:nvSpPr>
        <p:spPr>
          <a:xfrm>
            <a:off x="2026906" y="3698490"/>
            <a:ext cx="888512" cy="3418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2600" dirty="0">
                <a:solidFill>
                  <a:schemeClr val="bg1"/>
                </a:solidFill>
                <a:latin typeface="+mn-ea"/>
                <a:cs typeface="+mn-ea"/>
              </a:rPr>
              <a:t>2014</a:t>
            </a:r>
            <a:endParaRPr lang="en-AU" sz="2600" dirty="0">
              <a:solidFill>
                <a:schemeClr val="bg1"/>
              </a:solidFill>
              <a:latin typeface="+mn-ea"/>
              <a:cs typeface="+mn-ea"/>
            </a:endParaRPr>
          </a:p>
        </p:txBody>
      </p:sp>
      <p:sp>
        <p:nvSpPr>
          <p:cNvPr id="46" name="Text Placeholder 32"/>
          <p:cNvSpPr txBox="1"/>
          <p:nvPr/>
        </p:nvSpPr>
        <p:spPr>
          <a:xfrm>
            <a:off x="4692878" y="3984703"/>
            <a:ext cx="104525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altLang="zh-CN" sz="1000" dirty="0">
              <a:solidFill>
                <a:schemeClr val="bg1"/>
              </a:solidFill>
              <a:latin typeface="+mn-ea"/>
              <a:cs typeface="+mn-ea"/>
            </a:endParaRPr>
          </a:p>
        </p:txBody>
      </p:sp>
      <p:sp>
        <p:nvSpPr>
          <p:cNvPr id="47" name="Text Placeholder 32"/>
          <p:cNvSpPr txBox="1"/>
          <p:nvPr/>
        </p:nvSpPr>
        <p:spPr>
          <a:xfrm>
            <a:off x="6022124" y="2396826"/>
            <a:ext cx="1751759" cy="114427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sz="1000" dirty="0">
                <a:solidFill>
                  <a:schemeClr val="bg1"/>
                </a:solidFill>
                <a:latin typeface="+mn-ea"/>
                <a:cs typeface="+mn-ea"/>
              </a:rPr>
              <a:t> </a:t>
            </a:r>
            <a:endParaRPr lang="en-US" sz="1000" dirty="0">
              <a:solidFill>
                <a:schemeClr val="bg1"/>
              </a:solidFill>
              <a:latin typeface="+mn-ea"/>
              <a:cs typeface="+mn-ea"/>
            </a:endParaRPr>
          </a:p>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altLang="zh-CN" sz="1000" dirty="0">
                <a:solidFill>
                  <a:schemeClr val="bg1"/>
                </a:solidFill>
                <a:latin typeface="+mn-ea"/>
                <a:cs typeface="+mn-ea"/>
              </a:rPr>
              <a:t> </a:t>
            </a:r>
            <a:endParaRPr lang="en-US" altLang="zh-CN" sz="1000" dirty="0">
              <a:solidFill>
                <a:schemeClr val="bg1"/>
              </a:solidFill>
              <a:latin typeface="+mn-ea"/>
              <a:cs typeface="+mn-ea"/>
            </a:endParaRPr>
          </a:p>
        </p:txBody>
      </p:sp>
      <p:sp>
        <p:nvSpPr>
          <p:cNvPr id="48" name="Text Placeholder 33"/>
          <p:cNvSpPr txBox="1"/>
          <p:nvPr/>
        </p:nvSpPr>
        <p:spPr>
          <a:xfrm>
            <a:off x="6022126" y="2092575"/>
            <a:ext cx="1751757" cy="3292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bg1"/>
                </a:solidFill>
                <a:latin typeface="+mn-ea"/>
                <a:cs typeface="+mn-ea"/>
              </a:rPr>
              <a:t>如何扩大销售额</a:t>
            </a:r>
            <a:endParaRPr lang="en-AU" sz="1100" dirty="0">
              <a:solidFill>
                <a:schemeClr val="bg1"/>
              </a:solidFill>
              <a:latin typeface="+mn-ea"/>
              <a:cs typeface="+mn-ea"/>
            </a:endParaRPr>
          </a:p>
        </p:txBody>
      </p:sp>
      <p:sp>
        <p:nvSpPr>
          <p:cNvPr id="77" name="Text Placeholder 32"/>
          <p:cNvSpPr txBox="1"/>
          <p:nvPr/>
        </p:nvSpPr>
        <p:spPr>
          <a:xfrm>
            <a:off x="8399834" y="3984703"/>
            <a:ext cx="1026724"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78" name="Text Placeholder 33"/>
          <p:cNvSpPr txBox="1"/>
          <p:nvPr/>
        </p:nvSpPr>
        <p:spPr>
          <a:xfrm>
            <a:off x="8296008" y="376665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解决方案</a:t>
            </a:r>
            <a:endParaRPr lang="en-AU" sz="1100" dirty="0">
              <a:solidFill>
                <a:schemeClr val="bg1"/>
              </a:solidFill>
              <a:latin typeface="+mn-ea"/>
              <a:cs typeface="+mn-ea"/>
            </a:endParaRPr>
          </a:p>
        </p:txBody>
      </p:sp>
      <p:sp>
        <p:nvSpPr>
          <p:cNvPr id="79" name="Oval 78"/>
          <p:cNvSpPr>
            <a:spLocks noChangeAspect="1"/>
          </p:cNvSpPr>
          <p:nvPr/>
        </p:nvSpPr>
        <p:spPr>
          <a:xfrm>
            <a:off x="3951623" y="4099511"/>
            <a:ext cx="592345" cy="59242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80" name="Oval 79"/>
          <p:cNvSpPr>
            <a:spLocks noChangeAspect="1"/>
          </p:cNvSpPr>
          <p:nvPr/>
        </p:nvSpPr>
        <p:spPr>
          <a:xfrm>
            <a:off x="6557318" y="4494027"/>
            <a:ext cx="760039" cy="760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latin typeface="+mn-ea"/>
              <a:cs typeface="+mn-ea"/>
            </a:endParaRPr>
          </a:p>
        </p:txBody>
      </p:sp>
      <p:sp>
        <p:nvSpPr>
          <p:cNvPr id="81" name="Oval 80"/>
          <p:cNvSpPr>
            <a:spLocks noChangeAspect="1"/>
          </p:cNvSpPr>
          <p:nvPr/>
        </p:nvSpPr>
        <p:spPr>
          <a:xfrm>
            <a:off x="7317357" y="4243226"/>
            <a:ext cx="456525" cy="4565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600" dirty="0">
              <a:solidFill>
                <a:schemeClr val="bg1"/>
              </a:solidFill>
              <a:latin typeface="+mn-ea"/>
              <a:cs typeface="+mn-ea"/>
            </a:endParaRPr>
          </a:p>
        </p:txBody>
      </p:sp>
      <p:sp>
        <p:nvSpPr>
          <p:cNvPr id="82" name="TextBox 81"/>
          <p:cNvSpPr txBox="1"/>
          <p:nvPr/>
        </p:nvSpPr>
        <p:spPr>
          <a:xfrm>
            <a:off x="1678635" y="5531815"/>
            <a:ext cx="8874209" cy="548868"/>
          </a:xfrm>
          <a:prstGeom prst="rect">
            <a:avLst/>
          </a:prstGeom>
          <a:noFill/>
        </p:spPr>
        <p:txBody>
          <a:bodyPr wrap="square" lIns="0" tIns="0" rIns="0" bIns="0" rtlCol="0">
            <a:spAutoFit/>
          </a:bodyPr>
          <a:lstStyle/>
          <a:p>
            <a:pPr algn="ctr">
              <a:lnSpc>
                <a:spcPct val="12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27" name="Freeform 142"/>
          <p:cNvSpPr/>
          <p:nvPr/>
        </p:nvSpPr>
        <p:spPr bwMode="auto">
          <a:xfrm>
            <a:off x="7399814" y="4355537"/>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8" name="Freeform 149"/>
          <p:cNvSpPr/>
          <p:nvPr/>
        </p:nvSpPr>
        <p:spPr bwMode="auto">
          <a:xfrm>
            <a:off x="4094208" y="424319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29" name="组合 28"/>
          <p:cNvGrpSpPr/>
          <p:nvPr/>
        </p:nvGrpSpPr>
        <p:grpSpPr>
          <a:xfrm>
            <a:off x="5232964" y="2554265"/>
            <a:ext cx="311646" cy="193872"/>
            <a:chOff x="8292784" y="1202455"/>
            <a:chExt cx="311687" cy="193872"/>
          </a:xfrm>
        </p:grpSpPr>
        <p:sp>
          <p:nvSpPr>
            <p:cNvPr id="30"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2" name="Freeform 116"/>
          <p:cNvSpPr>
            <a:spLocks noEditPoints="1"/>
          </p:cNvSpPr>
          <p:nvPr/>
        </p:nvSpPr>
        <p:spPr bwMode="auto">
          <a:xfrm>
            <a:off x="1353783" y="2507555"/>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3" name="组合 32"/>
          <p:cNvGrpSpPr/>
          <p:nvPr/>
        </p:nvGrpSpPr>
        <p:grpSpPr>
          <a:xfrm>
            <a:off x="9146370" y="2023382"/>
            <a:ext cx="307174" cy="307212"/>
            <a:chOff x="11121822" y="1145785"/>
            <a:chExt cx="307214" cy="307212"/>
          </a:xfrm>
          <a:solidFill>
            <a:schemeClr val="bg1"/>
          </a:solidFill>
        </p:grpSpPr>
        <p:sp>
          <p:nvSpPr>
            <p:cNvPr id="49"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0"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51" name="组合 50"/>
          <p:cNvGrpSpPr/>
          <p:nvPr/>
        </p:nvGrpSpPr>
        <p:grpSpPr>
          <a:xfrm>
            <a:off x="6739264" y="4705357"/>
            <a:ext cx="402605" cy="331075"/>
            <a:chOff x="5108575" y="3992563"/>
            <a:chExt cx="428625" cy="352426"/>
          </a:xfrm>
          <a:solidFill>
            <a:schemeClr val="bg1"/>
          </a:solidFill>
        </p:grpSpPr>
        <p:sp>
          <p:nvSpPr>
            <p:cNvPr id="52"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3"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4"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5"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6"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7"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strips(downLeft)">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trips(downLeft)">
                                      <p:cBhvr>
                                        <p:cTn id="15" dur="500"/>
                                        <p:tgtEl>
                                          <p:spTgt spid="4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strips(downLeft)">
                                      <p:cBhvr>
                                        <p:cTn id="18" dur="500"/>
                                        <p:tgtEl>
                                          <p:spTgt spid="3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strips(downLeft)">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strips(downLeft)">
                                      <p:cBhvr>
                                        <p:cTn id="26" dur="500"/>
                                        <p:tgtEl>
                                          <p:spTgt spid="36"/>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strips(downLeft)">
                                      <p:cBhvr>
                                        <p:cTn id="29" dur="500"/>
                                        <p:tgtEl>
                                          <p:spTgt spid="77"/>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strips(downLeft)">
                                      <p:cBhvr>
                                        <p:cTn id="32" dur="500"/>
                                        <p:tgtEl>
                                          <p:spTgt spid="78"/>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trips(downLeft)">
                                      <p:cBhvr>
                                        <p:cTn id="35" dur="500"/>
                                        <p:tgtEl>
                                          <p:spTgt spid="3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trips(downLeft)">
                                      <p:cBhvr>
                                        <p:cTn id="38" dur="500"/>
                                        <p:tgtEl>
                                          <p:spTgt spid="46"/>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strips(down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strips(downLeft)">
                                      <p:cBhvr>
                                        <p:cTn id="46" dur="500"/>
                                        <p:tgtEl>
                                          <p:spTgt spid="81"/>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strips(downLeft)">
                                      <p:cBhvr>
                                        <p:cTn id="49" dur="500"/>
                                        <p:tgtEl>
                                          <p:spTgt spid="7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downLef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Left)">
                                      <p:cBhvr>
                                        <p:cTn id="57" dur="500"/>
                                        <p:tgtEl>
                                          <p:spTgt spid="45"/>
                                        </p:tgtEl>
                                      </p:cBhvr>
                                    </p:animEffect>
                                  </p:childTnLst>
                                </p:cTn>
                              </p:par>
                              <p:par>
                                <p:cTn id="58" presetID="18" presetClass="entr" presetSubtype="12"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strips(downLeft)">
                                      <p:cBhvr>
                                        <p:cTn id="60" dur="500"/>
                                        <p:tgtEl>
                                          <p:spTgt spid="39"/>
                                        </p:tgtEl>
                                      </p:cBhvr>
                                    </p:animEffect>
                                  </p:childTnLst>
                                </p:cTn>
                              </p:par>
                              <p:par>
                                <p:cTn id="61" presetID="18" presetClass="entr" presetSubtype="12"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strips(downLeft)">
                                      <p:cBhvr>
                                        <p:cTn id="63" dur="500"/>
                                        <p:tgtEl>
                                          <p:spTgt spid="47"/>
                                        </p:tgtEl>
                                      </p:cBhvr>
                                    </p:animEffect>
                                  </p:childTnLst>
                                </p:cTn>
                              </p:par>
                              <p:par>
                                <p:cTn id="64" presetID="18" presetClass="entr" presetSubtype="12"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strips(downLeft)">
                                      <p:cBhvr>
                                        <p:cTn id="66" dur="500"/>
                                        <p:tgtEl>
                                          <p:spTgt spid="48"/>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strips(downLeft)">
                                      <p:cBhvr>
                                        <p:cTn id="69" dur="500"/>
                                        <p:tgtEl>
                                          <p:spTgt spid="34"/>
                                        </p:tgtEl>
                                      </p:cBhvr>
                                    </p:animEffect>
                                  </p:childTnLst>
                                </p:cTn>
                              </p:par>
                              <p:par>
                                <p:cTn id="70" presetID="18" presetClass="entr" presetSubtype="1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strips(down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77" grpId="0"/>
      <p:bldP spid="78" grpId="0"/>
      <p:bldP spid="79" grpId="0" animBg="1"/>
      <p:bldP spid="80" grpId="0" animBg="1"/>
      <p:bldP spid="81" grpId="0" animBg="1"/>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50" name="Rounded Rectangle 49"/>
          <p:cNvSpPr/>
          <p:nvPr/>
        </p:nvSpPr>
        <p:spPr>
          <a:xfrm>
            <a:off x="3719377" y="3742813"/>
            <a:ext cx="2077911" cy="1979309"/>
          </a:xfrm>
          <a:prstGeom prst="roundRect">
            <a:avLst>
              <a:gd name="adj" fmla="val 6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58" name="TextBox 57"/>
          <p:cNvSpPr txBox="1"/>
          <p:nvPr/>
        </p:nvSpPr>
        <p:spPr>
          <a:xfrm flipH="1">
            <a:off x="3984336" y="4490652"/>
            <a:ext cx="1547998" cy="184666"/>
          </a:xfrm>
          <a:prstGeom prst="rect">
            <a:avLst/>
          </a:prstGeom>
          <a:noFill/>
        </p:spPr>
        <p:txBody>
          <a:bodyPr wrap="square" lIns="0" tIns="0" rIns="0" bIns="0" rtlCol="0" anchor="ctr">
            <a:spAutoFit/>
          </a:bodyPr>
          <a:lstStyle/>
          <a:p>
            <a:pPr algn="ctr"/>
            <a:r>
              <a:rPr lang="zh-CN" altLang="en-US" sz="1200" dirty="0">
                <a:solidFill>
                  <a:srgbClr val="7F7F7F"/>
                </a:solidFill>
                <a:latin typeface="+mn-ea"/>
                <a:cs typeface="+mn-ea"/>
              </a:rPr>
              <a:t>系统安全</a:t>
            </a:r>
            <a:endParaRPr lang="en-AU" sz="1200" dirty="0">
              <a:solidFill>
                <a:srgbClr val="7F7F7F"/>
              </a:solidFill>
              <a:latin typeface="+mn-ea"/>
              <a:cs typeface="+mn-ea"/>
            </a:endParaRPr>
          </a:p>
        </p:txBody>
      </p:sp>
      <p:sp>
        <p:nvSpPr>
          <p:cNvPr id="59" name="Text Placeholder 32"/>
          <p:cNvSpPr txBox="1"/>
          <p:nvPr/>
        </p:nvSpPr>
        <p:spPr>
          <a:xfrm flipH="1">
            <a:off x="3984335" y="4736050"/>
            <a:ext cx="1547992" cy="6095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60" name="Rounded Rectangle 59"/>
          <p:cNvSpPr/>
          <p:nvPr/>
        </p:nvSpPr>
        <p:spPr>
          <a:xfrm>
            <a:off x="1193888" y="3742813"/>
            <a:ext cx="2077911" cy="1979309"/>
          </a:xfrm>
          <a:prstGeom prst="roundRect">
            <a:avLst>
              <a:gd name="adj" fmla="val 6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61" name="TextBox 60"/>
          <p:cNvSpPr txBox="1"/>
          <p:nvPr/>
        </p:nvSpPr>
        <p:spPr>
          <a:xfrm flipH="1">
            <a:off x="1458846" y="4490652"/>
            <a:ext cx="1547998" cy="184666"/>
          </a:xfrm>
          <a:prstGeom prst="rect">
            <a:avLst/>
          </a:prstGeom>
          <a:noFill/>
        </p:spPr>
        <p:txBody>
          <a:bodyPr wrap="square" lIns="0" tIns="0" rIns="0" bIns="0" rtlCol="0" anchor="ctr">
            <a:spAutoFit/>
          </a:bodyPr>
          <a:lstStyle/>
          <a:p>
            <a:pPr algn="ctr"/>
            <a:r>
              <a:rPr lang="zh-CN" altLang="en-US" sz="1200" dirty="0">
                <a:solidFill>
                  <a:srgbClr val="7F7F7F"/>
                </a:solidFill>
                <a:latin typeface="+mn-ea"/>
                <a:cs typeface="+mn-ea"/>
              </a:rPr>
              <a:t>概念</a:t>
            </a:r>
            <a:r>
              <a:rPr lang="en-AU" sz="1200" dirty="0">
                <a:solidFill>
                  <a:srgbClr val="7F7F7F"/>
                </a:solidFill>
                <a:latin typeface="+mn-ea"/>
                <a:cs typeface="+mn-ea"/>
              </a:rPr>
              <a:t> </a:t>
            </a:r>
            <a:r>
              <a:rPr lang="en-US" altLang="zh-CN" sz="1200" dirty="0">
                <a:solidFill>
                  <a:srgbClr val="7F7F7F"/>
                </a:solidFill>
                <a:latin typeface="+mn-ea"/>
                <a:cs typeface="+mn-ea"/>
              </a:rPr>
              <a:t>&amp; </a:t>
            </a:r>
            <a:r>
              <a:rPr lang="zh-CN" altLang="en-US" sz="1200" dirty="0">
                <a:solidFill>
                  <a:srgbClr val="7F7F7F"/>
                </a:solidFill>
                <a:latin typeface="+mn-ea"/>
                <a:cs typeface="+mn-ea"/>
              </a:rPr>
              <a:t>创意</a:t>
            </a:r>
            <a:endParaRPr lang="en-AU" sz="1200" dirty="0">
              <a:solidFill>
                <a:srgbClr val="7F7F7F"/>
              </a:solidFill>
              <a:latin typeface="+mn-ea"/>
              <a:cs typeface="+mn-ea"/>
            </a:endParaRPr>
          </a:p>
        </p:txBody>
      </p:sp>
      <p:sp>
        <p:nvSpPr>
          <p:cNvPr id="62" name="Text Placeholder 32"/>
          <p:cNvSpPr txBox="1"/>
          <p:nvPr/>
        </p:nvSpPr>
        <p:spPr>
          <a:xfrm flipH="1">
            <a:off x="1458845" y="4736050"/>
            <a:ext cx="1547992" cy="6095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63" name="Rounded Rectangle 62"/>
          <p:cNvSpPr/>
          <p:nvPr/>
        </p:nvSpPr>
        <p:spPr>
          <a:xfrm>
            <a:off x="6241646" y="3742813"/>
            <a:ext cx="2077911" cy="1979309"/>
          </a:xfrm>
          <a:prstGeom prst="roundRect">
            <a:avLst>
              <a:gd name="adj" fmla="val 6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64" name="TextBox 63"/>
          <p:cNvSpPr txBox="1"/>
          <p:nvPr/>
        </p:nvSpPr>
        <p:spPr>
          <a:xfrm flipH="1">
            <a:off x="6506604" y="4490652"/>
            <a:ext cx="1547998" cy="184666"/>
          </a:xfrm>
          <a:prstGeom prst="rect">
            <a:avLst/>
          </a:prstGeom>
          <a:noFill/>
        </p:spPr>
        <p:txBody>
          <a:bodyPr wrap="square" lIns="0" tIns="0" rIns="0" bIns="0" rtlCol="0" anchor="ctr">
            <a:spAutoFit/>
          </a:bodyPr>
          <a:lstStyle/>
          <a:p>
            <a:pPr algn="ctr"/>
            <a:r>
              <a:rPr lang="zh-CN" altLang="en-US" sz="1200" dirty="0">
                <a:solidFill>
                  <a:srgbClr val="7F7F7F"/>
                </a:solidFill>
                <a:latin typeface="+mn-ea"/>
                <a:cs typeface="+mn-ea"/>
              </a:rPr>
              <a:t>市场策略</a:t>
            </a:r>
            <a:endParaRPr lang="en-AU" sz="1200" dirty="0">
              <a:solidFill>
                <a:srgbClr val="7F7F7F"/>
              </a:solidFill>
              <a:latin typeface="+mn-ea"/>
              <a:cs typeface="+mn-ea"/>
            </a:endParaRPr>
          </a:p>
        </p:txBody>
      </p:sp>
      <p:sp>
        <p:nvSpPr>
          <p:cNvPr id="65" name="Text Placeholder 32"/>
          <p:cNvSpPr txBox="1"/>
          <p:nvPr/>
        </p:nvSpPr>
        <p:spPr>
          <a:xfrm flipH="1">
            <a:off x="6506603" y="4736050"/>
            <a:ext cx="1547992" cy="6095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66" name="Rounded Rectangle 65"/>
          <p:cNvSpPr/>
          <p:nvPr/>
        </p:nvSpPr>
        <p:spPr>
          <a:xfrm>
            <a:off x="8763914" y="3742813"/>
            <a:ext cx="2077911" cy="1979309"/>
          </a:xfrm>
          <a:prstGeom prst="roundRect">
            <a:avLst>
              <a:gd name="adj" fmla="val 627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67" name="TextBox 66"/>
          <p:cNvSpPr txBox="1"/>
          <p:nvPr/>
        </p:nvSpPr>
        <p:spPr>
          <a:xfrm flipH="1">
            <a:off x="9028873" y="4490652"/>
            <a:ext cx="1547998" cy="184666"/>
          </a:xfrm>
          <a:prstGeom prst="rect">
            <a:avLst/>
          </a:prstGeom>
          <a:noFill/>
        </p:spPr>
        <p:txBody>
          <a:bodyPr wrap="square" lIns="0" tIns="0" rIns="0" bIns="0" rtlCol="0" anchor="ctr">
            <a:spAutoFit/>
          </a:bodyPr>
          <a:lstStyle/>
          <a:p>
            <a:pPr algn="ctr"/>
            <a:r>
              <a:rPr lang="zh-CN" altLang="en-US" sz="1200" dirty="0">
                <a:solidFill>
                  <a:srgbClr val="7F7F7F"/>
                </a:solidFill>
                <a:latin typeface="+mn-ea"/>
                <a:cs typeface="+mn-ea"/>
              </a:rPr>
              <a:t>产品发布 </a:t>
            </a:r>
            <a:endParaRPr lang="en-AU" sz="1200" dirty="0">
              <a:solidFill>
                <a:srgbClr val="7F7F7F"/>
              </a:solidFill>
              <a:latin typeface="+mn-ea"/>
              <a:cs typeface="+mn-ea"/>
            </a:endParaRPr>
          </a:p>
        </p:txBody>
      </p:sp>
      <p:sp>
        <p:nvSpPr>
          <p:cNvPr id="68" name="Text Placeholder 32"/>
          <p:cNvSpPr txBox="1"/>
          <p:nvPr/>
        </p:nvSpPr>
        <p:spPr>
          <a:xfrm flipH="1">
            <a:off x="9028872" y="4736050"/>
            <a:ext cx="1547992" cy="60951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grpSp>
        <p:nvGrpSpPr>
          <p:cNvPr id="69" name="Group 68"/>
          <p:cNvGrpSpPr/>
          <p:nvPr/>
        </p:nvGrpSpPr>
        <p:grpSpPr>
          <a:xfrm>
            <a:off x="2231087" y="2480157"/>
            <a:ext cx="7549745" cy="942110"/>
            <a:chOff x="2230582" y="2535381"/>
            <a:chExt cx="7550728" cy="942110"/>
          </a:xfrm>
        </p:grpSpPr>
        <p:cxnSp>
          <p:nvCxnSpPr>
            <p:cNvPr id="70" name="Straight Connector 69"/>
            <p:cNvCxnSpPr/>
            <p:nvPr/>
          </p:nvCxnSpPr>
          <p:spPr>
            <a:xfrm flipV="1">
              <a:off x="2230582" y="3006436"/>
              <a:ext cx="0" cy="47105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4752110" y="3006436"/>
              <a:ext cx="0" cy="47105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7273637" y="3006436"/>
              <a:ext cx="0" cy="47105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9781310" y="3006436"/>
              <a:ext cx="0" cy="47105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230582" y="3006436"/>
              <a:ext cx="755072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5887747" y="2535381"/>
              <a:ext cx="0" cy="47105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76" name="Oval 19"/>
          <p:cNvSpPr>
            <a:spLocks noChangeArrowheads="1"/>
          </p:cNvSpPr>
          <p:nvPr/>
        </p:nvSpPr>
        <p:spPr bwMode="auto">
          <a:xfrm>
            <a:off x="5389410" y="1534368"/>
            <a:ext cx="995836" cy="993236"/>
          </a:xfrm>
          <a:prstGeom prst="ellipse">
            <a:avLst/>
          </a:prstGeom>
          <a:solidFill>
            <a:schemeClr val="accent6"/>
          </a:solidFill>
          <a:ln>
            <a:noFill/>
          </a:ln>
        </p:spPr>
        <p:txBody>
          <a:bodyPr vert="horz" wrap="square" lIns="0" tIns="0" rIns="0" bIns="0" numCol="1" anchor="ctr" anchorCtr="0" compatLnSpc="1"/>
          <a:lstStyle/>
          <a:p>
            <a:pPr lvl="0" algn="ctr"/>
            <a:endParaRPr lang="en-US" sz="2800" dirty="0">
              <a:solidFill>
                <a:schemeClr val="bg1"/>
              </a:solidFill>
              <a:latin typeface="+mn-ea"/>
              <a:cs typeface="+mn-ea"/>
            </a:endParaRPr>
          </a:p>
        </p:txBody>
      </p:sp>
      <p:sp>
        <p:nvSpPr>
          <p:cNvPr id="77" name="Oval 19"/>
          <p:cNvSpPr>
            <a:spLocks noChangeArrowheads="1"/>
          </p:cNvSpPr>
          <p:nvPr/>
        </p:nvSpPr>
        <p:spPr bwMode="auto">
          <a:xfrm>
            <a:off x="1734924" y="3246194"/>
            <a:ext cx="995836" cy="993236"/>
          </a:xfrm>
          <a:prstGeom prst="ellipse">
            <a:avLst/>
          </a:prstGeom>
          <a:solidFill>
            <a:schemeClr val="accent1"/>
          </a:solidFill>
          <a:ln>
            <a:noFill/>
          </a:ln>
        </p:spPr>
        <p:txBody>
          <a:bodyPr vert="horz" wrap="square" lIns="91440" tIns="45720" rIns="91440" bIns="45720" numCol="1" anchor="ctr" anchorCtr="0" compatLnSpc="1"/>
          <a:lstStyle/>
          <a:p>
            <a:pPr algn="ctr"/>
            <a:endParaRPr lang="en-US" sz="2400" dirty="0">
              <a:solidFill>
                <a:srgbClr val="FFFFFF"/>
              </a:solidFill>
              <a:latin typeface="+mn-ea"/>
              <a:cs typeface="+mn-ea"/>
            </a:endParaRPr>
          </a:p>
        </p:txBody>
      </p:sp>
      <p:sp>
        <p:nvSpPr>
          <p:cNvPr id="78" name="Oval 19"/>
          <p:cNvSpPr>
            <a:spLocks noChangeArrowheads="1"/>
          </p:cNvSpPr>
          <p:nvPr/>
        </p:nvSpPr>
        <p:spPr bwMode="auto">
          <a:xfrm>
            <a:off x="4258854" y="3246194"/>
            <a:ext cx="995836" cy="993236"/>
          </a:xfrm>
          <a:prstGeom prst="ellipse">
            <a:avLst/>
          </a:prstGeom>
          <a:solidFill>
            <a:schemeClr val="accent2"/>
          </a:solidFill>
          <a:ln>
            <a:noFill/>
          </a:ln>
        </p:spPr>
        <p:txBody>
          <a:bodyPr vert="horz" wrap="square" lIns="91440" tIns="45720" rIns="91440" bIns="45720" numCol="1" anchor="ctr" anchorCtr="0" compatLnSpc="1"/>
          <a:lstStyle/>
          <a:p>
            <a:pPr algn="ctr"/>
            <a:endParaRPr lang="en-US" sz="2400" dirty="0">
              <a:solidFill>
                <a:schemeClr val="bg1"/>
              </a:solidFill>
              <a:latin typeface="+mn-ea"/>
              <a:cs typeface="+mn-ea"/>
            </a:endParaRPr>
          </a:p>
        </p:txBody>
      </p:sp>
      <p:sp>
        <p:nvSpPr>
          <p:cNvPr id="79" name="Oval 19"/>
          <p:cNvSpPr>
            <a:spLocks noChangeArrowheads="1"/>
          </p:cNvSpPr>
          <p:nvPr/>
        </p:nvSpPr>
        <p:spPr bwMode="auto">
          <a:xfrm>
            <a:off x="6782783" y="3246194"/>
            <a:ext cx="995836" cy="993236"/>
          </a:xfrm>
          <a:prstGeom prst="ellipse">
            <a:avLst/>
          </a:prstGeom>
          <a:solidFill>
            <a:schemeClr val="accent4"/>
          </a:solidFill>
          <a:ln>
            <a:noFill/>
          </a:ln>
        </p:spPr>
        <p:txBody>
          <a:bodyPr vert="horz" wrap="square" lIns="91440" tIns="45720" rIns="91440" bIns="45720" numCol="1" anchor="ctr" anchorCtr="0" compatLnSpc="1"/>
          <a:lstStyle/>
          <a:p>
            <a:pPr algn="ctr"/>
            <a:endParaRPr lang="en-AU" sz="2400" dirty="0">
              <a:solidFill>
                <a:srgbClr val="FFFFFF"/>
              </a:solidFill>
              <a:latin typeface="+mn-ea"/>
              <a:cs typeface="+mn-ea"/>
            </a:endParaRPr>
          </a:p>
        </p:txBody>
      </p:sp>
      <p:sp>
        <p:nvSpPr>
          <p:cNvPr id="80" name="Oval 19"/>
          <p:cNvSpPr>
            <a:spLocks noChangeArrowheads="1"/>
          </p:cNvSpPr>
          <p:nvPr/>
        </p:nvSpPr>
        <p:spPr bwMode="auto">
          <a:xfrm>
            <a:off x="9306713" y="3246194"/>
            <a:ext cx="995836" cy="993236"/>
          </a:xfrm>
          <a:prstGeom prst="ellipse">
            <a:avLst/>
          </a:prstGeom>
          <a:solidFill>
            <a:schemeClr val="accent5"/>
          </a:solidFill>
          <a:ln>
            <a:noFill/>
          </a:ln>
        </p:spPr>
        <p:txBody>
          <a:bodyPr vert="horz" wrap="square" lIns="91440" tIns="45720" rIns="91440" bIns="45720" numCol="1" anchor="ctr" anchorCtr="0" compatLnSpc="1"/>
          <a:lstStyle/>
          <a:p>
            <a:pPr algn="ctr"/>
            <a:endParaRPr lang="en-US" sz="2400" dirty="0">
              <a:solidFill>
                <a:schemeClr val="bg1"/>
              </a:solidFill>
              <a:latin typeface="+mn-ea"/>
              <a:cs typeface="+mn-ea"/>
            </a:endParaRPr>
          </a:p>
        </p:txBody>
      </p:sp>
      <p:sp>
        <p:nvSpPr>
          <p:cNvPr id="81" name="Text Placeholder 32"/>
          <p:cNvSpPr txBox="1"/>
          <p:nvPr/>
        </p:nvSpPr>
        <p:spPr>
          <a:xfrm>
            <a:off x="2428803" y="1846231"/>
            <a:ext cx="2581147" cy="3698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82" name="Text Placeholder 32"/>
          <p:cNvSpPr txBox="1"/>
          <p:nvPr/>
        </p:nvSpPr>
        <p:spPr>
          <a:xfrm>
            <a:off x="6764708" y="1846231"/>
            <a:ext cx="2581147" cy="3698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32" name="Freeform 116"/>
          <p:cNvSpPr>
            <a:spLocks noEditPoints="1"/>
          </p:cNvSpPr>
          <p:nvPr/>
        </p:nvSpPr>
        <p:spPr bwMode="auto">
          <a:xfrm>
            <a:off x="5723005" y="1876263"/>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3" name="Freeform 149"/>
          <p:cNvSpPr/>
          <p:nvPr/>
        </p:nvSpPr>
        <p:spPr bwMode="auto">
          <a:xfrm>
            <a:off x="4608062" y="3592189"/>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4" name="Freeform 142"/>
          <p:cNvSpPr/>
          <p:nvPr/>
        </p:nvSpPr>
        <p:spPr bwMode="auto">
          <a:xfrm>
            <a:off x="7134470" y="3623505"/>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5" name="组合 34"/>
          <p:cNvGrpSpPr/>
          <p:nvPr/>
        </p:nvGrpSpPr>
        <p:grpSpPr>
          <a:xfrm>
            <a:off x="9649281" y="3589205"/>
            <a:ext cx="307174" cy="307212"/>
            <a:chOff x="11121822" y="1145785"/>
            <a:chExt cx="307214" cy="307212"/>
          </a:xfrm>
          <a:solidFill>
            <a:schemeClr val="bg1"/>
          </a:solidFill>
        </p:grpSpPr>
        <p:sp>
          <p:nvSpPr>
            <p:cNvPr id="36"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7"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38" name="组合 37"/>
          <p:cNvGrpSpPr/>
          <p:nvPr/>
        </p:nvGrpSpPr>
        <p:grpSpPr>
          <a:xfrm>
            <a:off x="2029784" y="3557819"/>
            <a:ext cx="402605" cy="331075"/>
            <a:chOff x="5108575" y="3992563"/>
            <a:chExt cx="428625" cy="352426"/>
          </a:xfrm>
          <a:solidFill>
            <a:schemeClr val="bg1"/>
          </a:solidFill>
        </p:grpSpPr>
        <p:sp>
          <p:nvSpPr>
            <p:cNvPr id="39"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0"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1"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2"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3"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4"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up)">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500"/>
                                        <p:tgtEl>
                                          <p:spTgt spid="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ipe(up)">
                                      <p:cBhvr>
                                        <p:cTn id="22" dur="500"/>
                                        <p:tgtEl>
                                          <p:spTgt spid="6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wipe(up)">
                                      <p:cBhvr>
                                        <p:cTn id="25" dur="500"/>
                                        <p:tgtEl>
                                          <p:spTgt spid="6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up)">
                                      <p:cBhvr>
                                        <p:cTn id="28" dur="500"/>
                                        <p:tgtEl>
                                          <p:spTgt spid="6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500"/>
                                        <p:tgtEl>
                                          <p:spTgt spid="7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up)">
                                      <p:cBhvr>
                                        <p:cTn id="38" dur="500"/>
                                        <p:tgtEl>
                                          <p:spTgt spid="5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up)">
                                      <p:cBhvr>
                                        <p:cTn id="41" dur="500"/>
                                        <p:tgtEl>
                                          <p:spTgt spid="5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fade">
                                      <p:cBhvr>
                                        <p:cTn id="49" dur="500"/>
                                        <p:tgtEl>
                                          <p:spTgt spid="7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up)">
                                      <p:cBhvr>
                                        <p:cTn id="54" dur="500"/>
                                        <p:tgtEl>
                                          <p:spTgt spid="63"/>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up)">
                                      <p:cBhvr>
                                        <p:cTn id="57" dur="500"/>
                                        <p:tgtEl>
                                          <p:spTgt spid="6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wipe(up)">
                                      <p:cBhvr>
                                        <p:cTn id="70" dur="500"/>
                                        <p:tgtEl>
                                          <p:spTgt spid="66"/>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up)">
                                      <p:cBhvr>
                                        <p:cTn id="73" dur="500"/>
                                        <p:tgtEl>
                                          <p:spTgt spid="67"/>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wipe(up)">
                                      <p:cBhvr>
                                        <p:cTn id="76" dur="500"/>
                                        <p:tgtEl>
                                          <p:spTgt spid="6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82"/>
                                        </p:tgtEl>
                                        <p:attrNameLst>
                                          <p:attrName>style.visibility</p:attrName>
                                        </p:attrNameLst>
                                      </p:cBhvr>
                                      <p:to>
                                        <p:strVal val="visible"/>
                                      </p:to>
                                    </p:set>
                                    <p:animEffect transition="in" filter="fade">
                                      <p:cBhvr>
                                        <p:cTn id="81" dur="500"/>
                                        <p:tgtEl>
                                          <p:spTgt spid="8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fade">
                                      <p:cBhvr>
                                        <p:cTn id="8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8" grpId="0"/>
      <p:bldP spid="59" grpId="0"/>
      <p:bldP spid="60" grpId="0" animBg="1"/>
      <p:bldP spid="61" grpId="0"/>
      <p:bldP spid="62" grpId="0"/>
      <p:bldP spid="63" grpId="0" animBg="1"/>
      <p:bldP spid="64" grpId="0"/>
      <p:bldP spid="65" grpId="0"/>
      <p:bldP spid="66" grpId="0" animBg="1"/>
      <p:bldP spid="67" grpId="0"/>
      <p:bldP spid="68" grpId="0"/>
      <p:bldP spid="76" grpId="0" animBg="1"/>
      <p:bldP spid="77" grpId="0" animBg="1"/>
      <p:bldP spid="78" grpId="0" animBg="1"/>
      <p:bldP spid="79" grpId="0" animBg="1"/>
      <p:bldP spid="80" grpId="0" animBg="1"/>
      <p:bldP spid="81" grpId="0"/>
      <p:bldP spid="8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p:nvPr/>
        </p:nvSpPr>
        <p:spPr>
          <a:xfrm>
            <a:off x="5810054" y="2691785"/>
            <a:ext cx="3736536" cy="923341"/>
          </a:xfrm>
          <a:prstGeom prst="rect">
            <a:avLst/>
          </a:prstGeom>
        </p:spPr>
        <p:txBody>
          <a:bodyPr wrap="square">
            <a:noAutofit/>
          </a:bodyPr>
          <a:lstStyle/>
          <a:p>
            <a:pPr algn="r"/>
            <a:r>
              <a:rPr lang="en-US" altLang="zh-CN" sz="6000" spc="300" dirty="0">
                <a:solidFill>
                  <a:schemeClr val="bg1"/>
                </a:solidFill>
                <a:latin typeface="Impact" panose="020B0806030902050204" charset="0"/>
              </a:rPr>
              <a:t>Part</a:t>
            </a:r>
            <a:r>
              <a:rPr lang="en-US" altLang="zh-CN" sz="6000" b="1" spc="300" dirty="0">
                <a:solidFill>
                  <a:schemeClr val="bg1"/>
                </a:solidFill>
              </a:rPr>
              <a:t> </a:t>
            </a:r>
            <a:r>
              <a:rPr lang="en-US" altLang="zh-CN" sz="6000" spc="300" dirty="0" smtClean="0">
                <a:solidFill>
                  <a:schemeClr val="bg2"/>
                </a:solidFill>
                <a:latin typeface="Impact" panose="020B0806030902050204" charset="0"/>
              </a:rPr>
              <a:t>02</a:t>
            </a:r>
            <a:endParaRPr lang="en-US" altLang="zh-CN" sz="6000" spc="300" dirty="0">
              <a:solidFill>
                <a:schemeClr val="bg2"/>
              </a:solidFill>
              <a:latin typeface="Impact" panose="020B0806030902050204" charset="0"/>
            </a:endParaRPr>
          </a:p>
        </p:txBody>
      </p:sp>
      <p:grpSp>
        <p:nvGrpSpPr>
          <p:cNvPr id="3" name="Group 33"/>
          <p:cNvGrpSpPr/>
          <p:nvPr/>
        </p:nvGrpSpPr>
        <p:grpSpPr>
          <a:xfrm>
            <a:off x="6501130" y="3811723"/>
            <a:ext cx="5276215" cy="1363344"/>
            <a:chOff x="6413324" y="1444009"/>
            <a:chExt cx="4262892" cy="605537"/>
          </a:xfrm>
        </p:grpSpPr>
        <p:sp>
          <p:nvSpPr>
            <p:cNvPr id="4" name="TextBox 34"/>
            <p:cNvSpPr txBox="1"/>
            <p:nvPr/>
          </p:nvSpPr>
          <p:spPr>
            <a:xfrm>
              <a:off x="6444107" y="1444009"/>
              <a:ext cx="4232109" cy="242864"/>
            </a:xfrm>
            <a:prstGeom prst="rect">
              <a:avLst/>
            </a:prstGeom>
            <a:noFill/>
          </p:spPr>
          <p:txBody>
            <a:bodyPr wrap="none" lIns="360000" tIns="0" rIns="0" bIns="0" anchor="b" anchorCtr="0">
              <a:noAutofit/>
            </a:bodyPr>
            <a:lstStyle/>
            <a:p>
              <a:r>
                <a:rPr lang="zh-CN" altLang="en-US" sz="4400" b="1" dirty="0">
                  <a:solidFill>
                    <a:schemeClr val="bg1"/>
                  </a:solidFill>
                </a:rPr>
                <a:t>标题文本预设</a:t>
              </a:r>
              <a:endParaRPr lang="zh-CN" altLang="en-US" sz="4400" b="1" dirty="0">
                <a:solidFill>
                  <a:schemeClr val="bg1"/>
                </a:solidFill>
              </a:endParaRPr>
            </a:p>
          </p:txBody>
        </p:sp>
        <p:sp>
          <p:nvSpPr>
            <p:cNvPr id="5" name="TextBox 36"/>
            <p:cNvSpPr txBox="1"/>
            <p:nvPr/>
          </p:nvSpPr>
          <p:spPr>
            <a:xfrm>
              <a:off x="6413324" y="1729178"/>
              <a:ext cx="4232109" cy="320368"/>
            </a:xfrm>
            <a:prstGeom prst="rect">
              <a:avLst/>
            </a:prstGeom>
          </p:spPr>
          <p:txBody>
            <a:bodyPr vert="horz" wrap="square" lIns="360000" tIns="0" rIns="0" bIns="0" anchor="ctr" anchorCtr="0">
              <a:noAutofit/>
            </a:bodyPr>
            <a:lstStyle/>
            <a:p>
              <a:pPr algn="l">
                <a:lnSpc>
                  <a:spcPct val="120000"/>
                </a:lnSpc>
              </a:pPr>
              <a:r>
                <a:rPr lang="zh-CN" altLang="en-US" sz="2000" dirty="0">
                  <a:solidFill>
                    <a:schemeClr val="bg1"/>
                  </a:solidFill>
                </a:rPr>
                <a:t>此部分内容作为文字排版占位显示 </a:t>
              </a:r>
              <a:endParaRPr lang="zh-CN" altLang="en-US" sz="2000" dirty="0">
                <a:solidFill>
                  <a:schemeClr val="bg1"/>
                </a:solidFill>
              </a:endParaRPr>
            </a:p>
            <a:p>
              <a:pPr algn="l">
                <a:lnSpc>
                  <a:spcPct val="120000"/>
                </a:lnSpc>
              </a:pPr>
              <a:r>
                <a:rPr lang="zh-CN" altLang="en-US" sz="1600" dirty="0">
                  <a:solidFill>
                    <a:schemeClr val="bg1"/>
                  </a:solidFill>
                </a:rPr>
                <a:t>（建议使用主题字体）</a:t>
              </a:r>
              <a:endParaRPr lang="zh-CN" altLang="en-US" sz="16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68"/>
          <p:cNvGraphicFramePr>
            <a:graphicFrameLocks noGrp="1"/>
          </p:cNvGraphicFramePr>
          <p:nvPr/>
        </p:nvGraphicFramePr>
        <p:xfrm>
          <a:off x="2648006" y="1771110"/>
          <a:ext cx="5692035" cy="3208656"/>
        </p:xfrm>
        <a:graphic>
          <a:graphicData uri="http://schemas.openxmlformats.org/drawingml/2006/table">
            <a:tbl>
              <a:tblPr/>
              <a:tblGrid>
                <a:gridCol w="1138089"/>
                <a:gridCol w="1139677"/>
                <a:gridCol w="1136502"/>
                <a:gridCol w="1139677"/>
                <a:gridCol w="1138090"/>
              </a:tblGrid>
              <a:tr h="558800">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r>
              <a:tr h="547688">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r>
              <a:tr h="298450">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r>
              <a:tr h="287338">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r>
              <a:tr h="547688">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noFill/>
                  </a:tcPr>
                </a:tc>
              </a:tr>
              <a:tr h="517525">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c>
                  <a:txBody>
                    <a:bodyPr/>
                    <a:lstStyle>
                      <a:lvl1pPr>
                        <a:spcBef>
                          <a:spcPct val="20000"/>
                        </a:spcBef>
                        <a:buClr>
                          <a:schemeClr val="folHlink"/>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anose="05000000000000000000" pitchFamily="2" charset="2"/>
                        <a:buNone/>
                      </a:pPr>
                      <a:endParaRPr kumimoji="0" lang="zh-CN" altLang="zh-CN" sz="2800" b="0" i="0" u="none" strike="noStrike" cap="none" normalizeH="0" baseline="0" dirty="0" smtClean="0">
                        <a:ln>
                          <a:noFill/>
                        </a:ln>
                        <a:solidFill>
                          <a:schemeClr val="tx1"/>
                        </a:solidFill>
                        <a:effectLst/>
                        <a:latin typeface="Arial" panose="020B0604020202020204" pitchFamily="34" charset="0"/>
                        <a:ea typeface="+mn-ea"/>
                        <a:cs typeface="+mn-ea"/>
                      </a:endParaRPr>
                    </a:p>
                  </a:txBody>
                  <a:tcPr marL="91428" marR="91428" horzOverflow="overflow">
                    <a:lnL w="12700" cap="flat" cmpd="sng" algn="ctr">
                      <a:solidFill>
                        <a:srgbClr val="FEFFFF"/>
                      </a:solidFill>
                      <a:prstDash val="solid"/>
                      <a:round/>
                      <a:headEnd type="none" w="med" len="med"/>
                      <a:tailEnd type="none" w="med" len="med"/>
                    </a:lnL>
                    <a:lnR w="12700" cap="flat" cmpd="sng" algn="ctr">
                      <a:solidFill>
                        <a:srgbClr val="FEFFFF"/>
                      </a:solidFill>
                      <a:prstDash val="solid"/>
                      <a:round/>
                      <a:headEnd type="none" w="med" len="med"/>
                      <a:tailEnd type="none" w="med" len="med"/>
                    </a:lnR>
                    <a:lnT w="12700" cap="flat" cmpd="sng" algn="ctr">
                      <a:solidFill>
                        <a:srgbClr val="FEFFFF"/>
                      </a:solidFill>
                      <a:prstDash val="solid"/>
                      <a:round/>
                      <a:headEnd type="none" w="med" len="med"/>
                      <a:tailEnd type="none" w="med" len="med"/>
                    </a:lnT>
                    <a:lnB w="12700" cap="flat" cmpd="sng" algn="ctr">
                      <a:solidFill>
                        <a:srgbClr val="FEFFFF"/>
                      </a:solidFill>
                      <a:prstDash val="solid"/>
                      <a:round/>
                      <a:headEnd type="none" w="med" len="med"/>
                      <a:tailEnd type="none" w="med" len="med"/>
                    </a:lnB>
                    <a:lnTlToBr>
                      <a:noFill/>
                    </a:lnTlToBr>
                    <a:lnBlToTr>
                      <a:noFill/>
                    </a:lnBlToTr>
                    <a:solidFill>
                      <a:srgbClr val="DDDDDD">
                        <a:alpha val="50000"/>
                      </a:srgbClr>
                    </a:solidFill>
                  </a:tcPr>
                </a:tc>
              </a:tr>
            </a:tbl>
          </a:graphicData>
        </a:graphic>
      </p:graphicFrame>
      <p:grpSp>
        <p:nvGrpSpPr>
          <p:cNvPr id="6" name="组合 5"/>
          <p:cNvGrpSpPr/>
          <p:nvPr/>
        </p:nvGrpSpPr>
        <p:grpSpPr>
          <a:xfrm>
            <a:off x="1122614" y="1845723"/>
            <a:ext cx="1517452" cy="3038476"/>
            <a:chOff x="1121966" y="1845723"/>
            <a:chExt cx="1517650" cy="3038476"/>
          </a:xfrm>
        </p:grpSpPr>
        <p:sp>
          <p:nvSpPr>
            <p:cNvPr id="7" name="Text Box 47"/>
            <p:cNvSpPr txBox="1">
              <a:spLocks noChangeArrowheads="1"/>
            </p:cNvSpPr>
            <p:nvPr/>
          </p:nvSpPr>
          <p:spPr bwMode="auto">
            <a:xfrm>
              <a:off x="1121966" y="1845723"/>
              <a:ext cx="1517650" cy="36671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a:spAutoFit/>
            </a:bodyPr>
            <a:lstStyle/>
            <a:p>
              <a:pPr algn="ctr">
                <a:spcBef>
                  <a:spcPct val="50000"/>
                </a:spcBef>
              </a:pPr>
              <a:r>
                <a:rPr lang="zh-CN" altLang="en-US" b="1" dirty="0">
                  <a:solidFill>
                    <a:schemeClr val="accent1"/>
                  </a:solidFill>
                  <a:latin typeface="+mn-ea"/>
                  <a:cs typeface="+mn-ea"/>
                </a:rPr>
                <a:t>输入标题</a:t>
              </a:r>
              <a:endParaRPr lang="en-US" altLang="zh-CN" b="1" dirty="0">
                <a:solidFill>
                  <a:schemeClr val="accent1"/>
                </a:solidFill>
                <a:latin typeface="+mn-ea"/>
                <a:cs typeface="+mn-ea"/>
              </a:endParaRPr>
            </a:p>
          </p:txBody>
        </p:sp>
        <p:sp>
          <p:nvSpPr>
            <p:cNvPr id="8" name="Text Box 48"/>
            <p:cNvSpPr txBox="1">
              <a:spLocks noChangeArrowheads="1"/>
            </p:cNvSpPr>
            <p:nvPr/>
          </p:nvSpPr>
          <p:spPr bwMode="auto">
            <a:xfrm>
              <a:off x="1121966" y="2402936"/>
              <a:ext cx="151765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a:spAutoFit/>
            </a:bodyPr>
            <a:lstStyle/>
            <a:p>
              <a:pPr algn="ctr">
                <a:spcBef>
                  <a:spcPct val="50000"/>
                </a:spcBef>
              </a:pPr>
              <a:r>
                <a:rPr lang="zh-CN" altLang="en-US" b="1" dirty="0">
                  <a:solidFill>
                    <a:schemeClr val="accent2"/>
                  </a:solidFill>
                  <a:latin typeface="+mn-ea"/>
                  <a:cs typeface="+mn-ea"/>
                </a:rPr>
                <a:t>输入标题</a:t>
              </a:r>
              <a:endParaRPr lang="en-US" altLang="zh-CN" b="1" dirty="0">
                <a:solidFill>
                  <a:schemeClr val="accent2"/>
                </a:solidFill>
                <a:latin typeface="+mn-ea"/>
                <a:cs typeface="+mn-ea"/>
              </a:endParaRPr>
            </a:p>
          </p:txBody>
        </p:sp>
        <p:sp>
          <p:nvSpPr>
            <p:cNvPr id="9" name="Text Box 49"/>
            <p:cNvSpPr txBox="1">
              <a:spLocks noChangeArrowheads="1"/>
            </p:cNvSpPr>
            <p:nvPr/>
          </p:nvSpPr>
          <p:spPr bwMode="auto">
            <a:xfrm>
              <a:off x="1121966" y="2926811"/>
              <a:ext cx="151765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a:spAutoFit/>
            </a:bodyPr>
            <a:lstStyle/>
            <a:p>
              <a:pPr algn="ctr">
                <a:spcBef>
                  <a:spcPct val="50000"/>
                </a:spcBef>
              </a:pPr>
              <a:r>
                <a:rPr lang="zh-CN" altLang="en-US" b="1" dirty="0">
                  <a:solidFill>
                    <a:schemeClr val="accent3"/>
                  </a:solidFill>
                  <a:latin typeface="+mn-ea"/>
                  <a:cs typeface="+mn-ea"/>
                </a:rPr>
                <a:t>输入标题</a:t>
              </a:r>
              <a:endParaRPr lang="en-US" altLang="zh-CN" b="1" dirty="0">
                <a:solidFill>
                  <a:schemeClr val="accent3"/>
                </a:solidFill>
                <a:latin typeface="+mn-ea"/>
                <a:cs typeface="+mn-ea"/>
              </a:endParaRPr>
            </a:p>
          </p:txBody>
        </p:sp>
        <p:sp>
          <p:nvSpPr>
            <p:cNvPr id="10" name="Text Box 50"/>
            <p:cNvSpPr txBox="1">
              <a:spLocks noChangeArrowheads="1"/>
            </p:cNvSpPr>
            <p:nvPr/>
          </p:nvSpPr>
          <p:spPr bwMode="auto">
            <a:xfrm>
              <a:off x="1121966" y="3441161"/>
              <a:ext cx="151765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a:spAutoFit/>
            </a:bodyPr>
            <a:lstStyle/>
            <a:p>
              <a:pPr algn="ctr">
                <a:spcBef>
                  <a:spcPct val="50000"/>
                </a:spcBef>
              </a:pPr>
              <a:r>
                <a:rPr lang="zh-CN" altLang="en-US" b="1" dirty="0">
                  <a:solidFill>
                    <a:schemeClr val="accent4"/>
                  </a:solidFill>
                  <a:latin typeface="+mn-ea"/>
                  <a:cs typeface="+mn-ea"/>
                </a:rPr>
                <a:t>输入标题</a:t>
              </a:r>
              <a:endParaRPr lang="en-US" altLang="zh-CN" b="1" dirty="0">
                <a:solidFill>
                  <a:schemeClr val="accent4"/>
                </a:solidFill>
                <a:latin typeface="+mn-ea"/>
                <a:cs typeface="+mn-ea"/>
              </a:endParaRPr>
            </a:p>
          </p:txBody>
        </p:sp>
        <p:sp>
          <p:nvSpPr>
            <p:cNvPr id="11" name="Text Box 51"/>
            <p:cNvSpPr txBox="1">
              <a:spLocks noChangeArrowheads="1"/>
            </p:cNvSpPr>
            <p:nvPr/>
          </p:nvSpPr>
          <p:spPr bwMode="auto">
            <a:xfrm>
              <a:off x="1121966" y="3974561"/>
              <a:ext cx="1517650" cy="366713"/>
            </a:xfrm>
            <a:prstGeom prst="rect">
              <a:avLst/>
            </a:prstGeom>
            <a:noFill/>
            <a:ln>
              <a:noFill/>
            </a:ln>
            <a:effectLst/>
            <a:extLst>
              <a:ext uri="{909E8E84-426E-40DD-AFC4-6F175D3DCCD1}">
                <a14:hiddenFill xmlns:a14="http://schemas.microsoft.com/office/drawing/2010/main">
                  <a:solidFill>
                    <a:srgbClr val="6EC8AA"/>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a:spAutoFit/>
            </a:bodyPr>
            <a:lstStyle/>
            <a:p>
              <a:pPr algn="ctr">
                <a:spcBef>
                  <a:spcPct val="50000"/>
                </a:spcBef>
              </a:pPr>
              <a:r>
                <a:rPr lang="zh-CN" altLang="en-US" b="1" dirty="0">
                  <a:solidFill>
                    <a:schemeClr val="accent5"/>
                  </a:solidFill>
                  <a:latin typeface="+mn-ea"/>
                  <a:cs typeface="+mn-ea"/>
                </a:rPr>
                <a:t>输入标题</a:t>
              </a:r>
              <a:endParaRPr lang="en-US" altLang="zh-CN" b="1" dirty="0">
                <a:solidFill>
                  <a:schemeClr val="accent5"/>
                </a:solidFill>
                <a:latin typeface="+mn-ea"/>
                <a:cs typeface="+mn-ea"/>
              </a:endParaRPr>
            </a:p>
          </p:txBody>
        </p:sp>
        <p:sp>
          <p:nvSpPr>
            <p:cNvPr id="12" name="Text Box 52"/>
            <p:cNvSpPr txBox="1">
              <a:spLocks noChangeArrowheads="1"/>
            </p:cNvSpPr>
            <p:nvPr/>
          </p:nvSpPr>
          <p:spPr bwMode="auto">
            <a:xfrm>
              <a:off x="1121966" y="4517486"/>
              <a:ext cx="1517650" cy="36671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a:spAutoFit/>
            </a:bodyPr>
            <a:lstStyle/>
            <a:p>
              <a:pPr algn="ctr">
                <a:spcBef>
                  <a:spcPct val="50000"/>
                </a:spcBef>
              </a:pPr>
              <a:r>
                <a:rPr lang="zh-CN" altLang="en-US" b="1" dirty="0">
                  <a:solidFill>
                    <a:schemeClr val="accent6"/>
                  </a:solidFill>
                  <a:latin typeface="+mn-ea"/>
                  <a:cs typeface="+mn-ea"/>
                </a:rPr>
                <a:t>输入标题</a:t>
              </a:r>
              <a:endParaRPr lang="en-US" altLang="zh-CN" b="1" dirty="0">
                <a:solidFill>
                  <a:schemeClr val="accent6"/>
                </a:solidFill>
                <a:latin typeface="+mn-ea"/>
                <a:cs typeface="+mn-ea"/>
              </a:endParaRPr>
            </a:p>
          </p:txBody>
        </p:sp>
      </p:grpSp>
      <p:sp>
        <p:nvSpPr>
          <p:cNvPr id="13" name="Rectangle 53"/>
          <p:cNvSpPr>
            <a:spLocks noChangeArrowheads="1"/>
          </p:cNvSpPr>
          <p:nvPr/>
        </p:nvSpPr>
        <p:spPr bwMode="gray">
          <a:xfrm>
            <a:off x="2668640" y="1885410"/>
            <a:ext cx="968249" cy="274638"/>
          </a:xfrm>
          <a:prstGeom prst="rect">
            <a:avLst/>
          </a:prstGeom>
        </p:spPr>
        <p:style>
          <a:lnRef idx="1">
            <a:schemeClr val="accent1"/>
          </a:lnRef>
          <a:fillRef idx="3">
            <a:schemeClr val="accent1"/>
          </a:fillRef>
          <a:effectRef idx="2">
            <a:schemeClr val="accent1"/>
          </a:effectRef>
          <a:fontRef idx="minor">
            <a:schemeClr val="lt1"/>
          </a:fontRef>
        </p:style>
        <p:txBody>
          <a:bodyPr wrap="none" anchor="ctr">
            <a:flatTx/>
          </a:bodyPr>
          <a:lstStyle/>
          <a:p>
            <a:endParaRPr lang="zh-CN" altLang="en-US">
              <a:cs typeface="+mn-ea"/>
            </a:endParaRPr>
          </a:p>
        </p:txBody>
      </p:sp>
      <p:sp>
        <p:nvSpPr>
          <p:cNvPr id="14" name="Rectangle 54"/>
          <p:cNvSpPr>
            <a:spLocks noChangeArrowheads="1"/>
          </p:cNvSpPr>
          <p:nvPr/>
        </p:nvSpPr>
        <p:spPr bwMode="gray">
          <a:xfrm>
            <a:off x="2668639" y="2445801"/>
            <a:ext cx="849202" cy="274637"/>
          </a:xfrm>
          <a:prstGeom prst="rect">
            <a:avLst/>
          </a:prstGeom>
        </p:spPr>
        <p:style>
          <a:lnRef idx="1">
            <a:schemeClr val="accent2"/>
          </a:lnRef>
          <a:fillRef idx="3">
            <a:schemeClr val="accent2"/>
          </a:fillRef>
          <a:effectRef idx="2">
            <a:schemeClr val="accent2"/>
          </a:effectRef>
          <a:fontRef idx="minor">
            <a:schemeClr val="lt1"/>
          </a:fontRef>
        </p:style>
        <p:txBody>
          <a:bodyPr wrap="none" anchor="ctr">
            <a:flatTx/>
          </a:bodyPr>
          <a:lstStyle/>
          <a:p>
            <a:endParaRPr lang="zh-CN" altLang="en-US">
              <a:cs typeface="+mn-ea"/>
            </a:endParaRPr>
          </a:p>
        </p:txBody>
      </p:sp>
      <p:sp>
        <p:nvSpPr>
          <p:cNvPr id="15" name="Rectangle 55"/>
          <p:cNvSpPr>
            <a:spLocks noChangeArrowheads="1"/>
          </p:cNvSpPr>
          <p:nvPr/>
        </p:nvSpPr>
        <p:spPr bwMode="gray">
          <a:xfrm>
            <a:off x="2668639" y="2988726"/>
            <a:ext cx="419045" cy="274637"/>
          </a:xfrm>
          <a:prstGeom prst="rect">
            <a:avLst/>
          </a:prstGeom>
        </p:spPr>
        <p:style>
          <a:lnRef idx="1">
            <a:schemeClr val="accent3"/>
          </a:lnRef>
          <a:fillRef idx="3">
            <a:schemeClr val="accent3"/>
          </a:fillRef>
          <a:effectRef idx="2">
            <a:schemeClr val="accent3"/>
          </a:effectRef>
          <a:fontRef idx="minor">
            <a:schemeClr val="lt1"/>
          </a:fontRef>
        </p:style>
        <p:txBody>
          <a:bodyPr wrap="none" anchor="ctr">
            <a:flatTx/>
          </a:bodyPr>
          <a:lstStyle/>
          <a:p>
            <a:endParaRPr lang="zh-CN" altLang="en-US">
              <a:cs typeface="+mn-ea"/>
            </a:endParaRPr>
          </a:p>
        </p:txBody>
      </p:sp>
      <p:sp>
        <p:nvSpPr>
          <p:cNvPr id="16" name="Rectangle 56"/>
          <p:cNvSpPr>
            <a:spLocks noChangeArrowheads="1"/>
          </p:cNvSpPr>
          <p:nvPr/>
        </p:nvSpPr>
        <p:spPr bwMode="gray">
          <a:xfrm>
            <a:off x="2668639" y="3491960"/>
            <a:ext cx="1315867" cy="274638"/>
          </a:xfrm>
          <a:prstGeom prst="rect">
            <a:avLst/>
          </a:prstGeom>
        </p:spPr>
        <p:style>
          <a:lnRef idx="1">
            <a:schemeClr val="accent4"/>
          </a:lnRef>
          <a:fillRef idx="3">
            <a:schemeClr val="accent4"/>
          </a:fillRef>
          <a:effectRef idx="2">
            <a:schemeClr val="accent4"/>
          </a:effectRef>
          <a:fontRef idx="minor">
            <a:schemeClr val="lt1"/>
          </a:fontRef>
        </p:style>
        <p:txBody>
          <a:bodyPr wrap="none" anchor="ctr">
            <a:flatTx/>
          </a:bodyPr>
          <a:lstStyle/>
          <a:p>
            <a:endParaRPr lang="zh-CN" altLang="en-US">
              <a:cs typeface="+mn-ea"/>
            </a:endParaRPr>
          </a:p>
        </p:txBody>
      </p:sp>
      <p:sp>
        <p:nvSpPr>
          <p:cNvPr id="17" name="Rectangle 57"/>
          <p:cNvSpPr>
            <a:spLocks noChangeArrowheads="1"/>
          </p:cNvSpPr>
          <p:nvPr/>
        </p:nvSpPr>
        <p:spPr bwMode="gray">
          <a:xfrm>
            <a:off x="2668639" y="4046001"/>
            <a:ext cx="3572998" cy="274637"/>
          </a:xfrm>
          <a:prstGeom prst="rect">
            <a:avLst/>
          </a:prstGeom>
        </p:spPr>
        <p:style>
          <a:lnRef idx="1">
            <a:schemeClr val="accent5"/>
          </a:lnRef>
          <a:fillRef idx="3">
            <a:schemeClr val="accent5"/>
          </a:fillRef>
          <a:effectRef idx="2">
            <a:schemeClr val="accent5"/>
          </a:effectRef>
          <a:fontRef idx="minor">
            <a:schemeClr val="lt1"/>
          </a:fontRef>
        </p:style>
        <p:txBody>
          <a:bodyPr wrap="none" anchor="ctr">
            <a:flatTx/>
          </a:bodyPr>
          <a:lstStyle/>
          <a:p>
            <a:endParaRPr lang="zh-CN" altLang="en-US">
              <a:cs typeface="+mn-ea"/>
            </a:endParaRPr>
          </a:p>
        </p:txBody>
      </p:sp>
      <p:sp>
        <p:nvSpPr>
          <p:cNvPr id="18" name="Rectangle 58"/>
          <p:cNvSpPr>
            <a:spLocks noChangeArrowheads="1"/>
          </p:cNvSpPr>
          <p:nvPr/>
        </p:nvSpPr>
        <p:spPr bwMode="gray">
          <a:xfrm>
            <a:off x="2668639" y="4579401"/>
            <a:ext cx="4725373" cy="274637"/>
          </a:xfrm>
          <a:prstGeom prst="rect">
            <a:avLst/>
          </a:prstGeom>
        </p:spPr>
        <p:style>
          <a:lnRef idx="1">
            <a:schemeClr val="accent6"/>
          </a:lnRef>
          <a:fillRef idx="3">
            <a:schemeClr val="accent6"/>
          </a:fillRef>
          <a:effectRef idx="2">
            <a:schemeClr val="accent6"/>
          </a:effectRef>
          <a:fontRef idx="minor">
            <a:schemeClr val="lt1"/>
          </a:fontRef>
        </p:style>
        <p:txBody>
          <a:bodyPr wrap="none" anchor="ctr">
            <a:flatTx/>
          </a:bodyPr>
          <a:lstStyle/>
          <a:p>
            <a:endParaRPr lang="zh-CN" altLang="en-US">
              <a:cs typeface="+mn-ea"/>
            </a:endParaRPr>
          </a:p>
        </p:txBody>
      </p:sp>
      <p:sp>
        <p:nvSpPr>
          <p:cNvPr id="19" name="Text Box 59"/>
          <p:cNvSpPr txBox="1">
            <a:spLocks noChangeArrowheads="1"/>
          </p:cNvSpPr>
          <p:nvPr/>
        </p:nvSpPr>
        <p:spPr bwMode="auto">
          <a:xfrm>
            <a:off x="2640067" y="5013178"/>
            <a:ext cx="5831889" cy="461665"/>
          </a:xfrm>
          <a:prstGeom prst="rect">
            <a:avLst/>
          </a:prstGeom>
          <a:noFill/>
          <a:effectLst/>
        </p:spPr>
        <p:txBody>
          <a:bodyPr wrap="square" rtlCol="0">
            <a:spAutoFit/>
          </a:bodyPr>
          <a:lstStyle>
            <a:defPPr>
              <a:defRPr lang="zh-CN"/>
            </a:defPPr>
            <a:lvl1pPr>
              <a:defRPr sz="3200">
                <a:solidFill>
                  <a:schemeClr val="accent6"/>
                </a:solidFill>
                <a:latin typeface="Haettenschweiler" panose="020B0706040902060204" pitchFamily="34" charset="0"/>
              </a:defRPr>
            </a:lvl1pPr>
          </a:lstStyle>
          <a:p>
            <a:r>
              <a:rPr lang="en-US" altLang="zh-CN" sz="2400" dirty="0">
                <a:solidFill>
                  <a:schemeClr val="tx1">
                    <a:lumMod val="50000"/>
                    <a:lumOff val="50000"/>
                  </a:schemeClr>
                </a:solidFill>
                <a:cs typeface="+mn-ea"/>
              </a:rPr>
              <a:t>0%      </a:t>
            </a:r>
            <a:r>
              <a:rPr lang="en-US" altLang="zh-CN" sz="2400" dirty="0">
                <a:solidFill>
                  <a:schemeClr val="tx1">
                    <a:lumMod val="50000"/>
                    <a:lumOff val="50000"/>
                  </a:schemeClr>
                </a:solidFill>
                <a:cs typeface="+mn-ea"/>
              </a:rPr>
              <a:t>       </a:t>
            </a:r>
            <a:r>
              <a:rPr lang="en-US" altLang="zh-CN" sz="2400" dirty="0">
                <a:solidFill>
                  <a:schemeClr val="tx1">
                    <a:lumMod val="50000"/>
                    <a:lumOff val="50000"/>
                  </a:schemeClr>
                </a:solidFill>
                <a:cs typeface="+mn-ea"/>
              </a:rPr>
              <a:t>20%        </a:t>
            </a:r>
            <a:r>
              <a:rPr lang="en-US" altLang="zh-CN" sz="2400" dirty="0">
                <a:solidFill>
                  <a:schemeClr val="tx1">
                    <a:lumMod val="50000"/>
                    <a:lumOff val="50000"/>
                  </a:schemeClr>
                </a:solidFill>
                <a:cs typeface="+mn-ea"/>
              </a:rPr>
              <a:t>      </a:t>
            </a:r>
            <a:r>
              <a:rPr lang="en-US" altLang="zh-CN" sz="2400" dirty="0">
                <a:solidFill>
                  <a:schemeClr val="tx1">
                    <a:lumMod val="50000"/>
                    <a:lumOff val="50000"/>
                  </a:schemeClr>
                </a:solidFill>
                <a:cs typeface="+mn-ea"/>
              </a:rPr>
              <a:t>40%      </a:t>
            </a:r>
            <a:r>
              <a:rPr lang="en-US" altLang="zh-CN" sz="2400" dirty="0">
                <a:solidFill>
                  <a:schemeClr val="tx1">
                    <a:lumMod val="50000"/>
                    <a:lumOff val="50000"/>
                  </a:schemeClr>
                </a:solidFill>
                <a:cs typeface="+mn-ea"/>
              </a:rPr>
              <a:t>        </a:t>
            </a:r>
            <a:r>
              <a:rPr lang="en-US" altLang="zh-CN" sz="2400" dirty="0">
                <a:solidFill>
                  <a:schemeClr val="tx1">
                    <a:lumMod val="50000"/>
                    <a:lumOff val="50000"/>
                  </a:schemeClr>
                </a:solidFill>
                <a:cs typeface="+mn-ea"/>
              </a:rPr>
              <a:t>60%   </a:t>
            </a:r>
            <a:r>
              <a:rPr lang="en-US" altLang="zh-CN" sz="2400" dirty="0">
                <a:solidFill>
                  <a:schemeClr val="tx1">
                    <a:lumMod val="50000"/>
                    <a:lumOff val="50000"/>
                  </a:schemeClr>
                </a:solidFill>
                <a:cs typeface="+mn-ea"/>
              </a:rPr>
              <a:t>           </a:t>
            </a:r>
            <a:r>
              <a:rPr lang="en-US" altLang="zh-CN" sz="2400" dirty="0">
                <a:solidFill>
                  <a:schemeClr val="tx1">
                    <a:lumMod val="50000"/>
                    <a:lumOff val="50000"/>
                  </a:schemeClr>
                </a:solidFill>
                <a:cs typeface="+mn-ea"/>
              </a:rPr>
              <a:t>80%   </a:t>
            </a:r>
            <a:r>
              <a:rPr lang="en-US" altLang="zh-CN" sz="2400" dirty="0">
                <a:solidFill>
                  <a:schemeClr val="tx1">
                    <a:lumMod val="50000"/>
                    <a:lumOff val="50000"/>
                  </a:schemeClr>
                </a:solidFill>
                <a:cs typeface="+mn-ea"/>
              </a:rPr>
              <a:t>         </a:t>
            </a:r>
            <a:r>
              <a:rPr lang="en-US" altLang="zh-CN" sz="2400" dirty="0">
                <a:solidFill>
                  <a:schemeClr val="tx1">
                    <a:lumMod val="50000"/>
                    <a:lumOff val="50000"/>
                  </a:schemeClr>
                </a:solidFill>
                <a:cs typeface="+mn-ea"/>
              </a:rPr>
              <a:t>100%    </a:t>
            </a:r>
            <a:endParaRPr lang="en-US" altLang="zh-CN" sz="2400" dirty="0">
              <a:solidFill>
                <a:schemeClr val="tx1">
                  <a:lumMod val="50000"/>
                  <a:lumOff val="50000"/>
                </a:schemeClr>
              </a:solidFill>
              <a:cs typeface="+mn-ea"/>
            </a:endParaRPr>
          </a:p>
        </p:txBody>
      </p:sp>
      <p:sp>
        <p:nvSpPr>
          <p:cNvPr id="20" name="Text Box 60"/>
          <p:cNvSpPr txBox="1">
            <a:spLocks noChangeArrowheads="1"/>
          </p:cNvSpPr>
          <p:nvPr/>
        </p:nvSpPr>
        <p:spPr bwMode="auto">
          <a:xfrm>
            <a:off x="3668575" y="1694049"/>
            <a:ext cx="800115" cy="584775"/>
          </a:xfrm>
          <a:prstGeom prst="rect">
            <a:avLst/>
          </a:prstGeom>
          <a:noFill/>
          <a:effectLst/>
        </p:spPr>
        <p:txBody>
          <a:bodyPr wrap="none" rtlCol="0">
            <a:spAutoFit/>
          </a:bodyPr>
          <a:lstStyle>
            <a:defPPr>
              <a:defRPr lang="zh-CN"/>
            </a:defPPr>
            <a:lvl1pPr>
              <a:defRPr sz="3200">
                <a:solidFill>
                  <a:schemeClr val="accent1"/>
                </a:solidFill>
                <a:latin typeface="Haettenschweiler" panose="020B0706040902060204" pitchFamily="34" charset="0"/>
              </a:defRPr>
            </a:lvl1pPr>
          </a:lstStyle>
          <a:p>
            <a:r>
              <a:rPr lang="en-US" altLang="zh-CN" dirty="0">
                <a:cs typeface="+mn-ea"/>
              </a:rPr>
              <a:t>18.5%</a:t>
            </a:r>
            <a:endParaRPr lang="en-US" altLang="zh-CN" dirty="0">
              <a:cs typeface="+mn-ea"/>
            </a:endParaRPr>
          </a:p>
        </p:txBody>
      </p:sp>
      <p:sp>
        <p:nvSpPr>
          <p:cNvPr id="21" name="Text Box 61"/>
          <p:cNvSpPr txBox="1">
            <a:spLocks noChangeArrowheads="1"/>
          </p:cNvSpPr>
          <p:nvPr/>
        </p:nvSpPr>
        <p:spPr bwMode="auto">
          <a:xfrm>
            <a:off x="3546415" y="2249961"/>
            <a:ext cx="798513" cy="584775"/>
          </a:xfrm>
          <a:prstGeom prst="rect">
            <a:avLst/>
          </a:prstGeom>
          <a:noFill/>
          <a:effectLst/>
        </p:spPr>
        <p:txBody>
          <a:bodyPr wrap="none" rtlCol="0">
            <a:spAutoFit/>
          </a:bodyPr>
          <a:lstStyle>
            <a:defPPr>
              <a:defRPr lang="zh-CN"/>
            </a:defPPr>
            <a:lvl1pPr>
              <a:defRPr sz="3200">
                <a:solidFill>
                  <a:schemeClr val="accent1"/>
                </a:solidFill>
                <a:latin typeface="Haettenschweiler" panose="020B0706040902060204" pitchFamily="34" charset="0"/>
              </a:defRPr>
            </a:lvl1pPr>
          </a:lstStyle>
          <a:p>
            <a:r>
              <a:rPr lang="en-US" altLang="zh-CN" dirty="0">
                <a:solidFill>
                  <a:schemeClr val="accent2"/>
                </a:solidFill>
                <a:cs typeface="+mn-ea"/>
              </a:rPr>
              <a:t>17.5%</a:t>
            </a:r>
            <a:endParaRPr lang="en-US" altLang="zh-CN" dirty="0">
              <a:solidFill>
                <a:schemeClr val="accent2"/>
              </a:solidFill>
              <a:cs typeface="+mn-ea"/>
            </a:endParaRPr>
          </a:p>
        </p:txBody>
      </p:sp>
      <p:sp>
        <p:nvSpPr>
          <p:cNvPr id="22" name="Text Box 62"/>
          <p:cNvSpPr txBox="1">
            <a:spLocks noChangeArrowheads="1"/>
          </p:cNvSpPr>
          <p:nvPr/>
        </p:nvSpPr>
        <p:spPr bwMode="auto">
          <a:xfrm>
            <a:off x="3116255" y="2786540"/>
            <a:ext cx="699139" cy="584775"/>
          </a:xfrm>
          <a:prstGeom prst="rect">
            <a:avLst/>
          </a:prstGeom>
          <a:noFill/>
          <a:effectLst/>
        </p:spPr>
        <p:txBody>
          <a:bodyPr wrap="none" rtlCol="0">
            <a:spAutoFit/>
          </a:bodyPr>
          <a:lstStyle>
            <a:defPPr>
              <a:defRPr lang="zh-CN"/>
            </a:defPPr>
            <a:lvl1pPr>
              <a:defRPr sz="3200">
                <a:solidFill>
                  <a:schemeClr val="accent1"/>
                </a:solidFill>
                <a:latin typeface="Haettenschweiler" panose="020B0706040902060204" pitchFamily="34" charset="0"/>
              </a:defRPr>
            </a:lvl1pPr>
          </a:lstStyle>
          <a:p>
            <a:r>
              <a:rPr lang="en-US" altLang="zh-CN" dirty="0">
                <a:solidFill>
                  <a:schemeClr val="accent3"/>
                </a:solidFill>
                <a:cs typeface="+mn-ea"/>
              </a:rPr>
              <a:t>8.7%</a:t>
            </a:r>
            <a:endParaRPr lang="en-US" altLang="zh-CN" dirty="0">
              <a:solidFill>
                <a:schemeClr val="accent3"/>
              </a:solidFill>
              <a:cs typeface="+mn-ea"/>
            </a:endParaRPr>
          </a:p>
        </p:txBody>
      </p:sp>
      <p:sp>
        <p:nvSpPr>
          <p:cNvPr id="23" name="Text Box 63"/>
          <p:cNvSpPr txBox="1">
            <a:spLocks noChangeArrowheads="1"/>
          </p:cNvSpPr>
          <p:nvPr/>
        </p:nvSpPr>
        <p:spPr bwMode="auto">
          <a:xfrm>
            <a:off x="4013077" y="3311206"/>
            <a:ext cx="879361" cy="584775"/>
          </a:xfrm>
          <a:prstGeom prst="rect">
            <a:avLst/>
          </a:prstGeom>
          <a:noFill/>
          <a:effectLst/>
        </p:spPr>
        <p:txBody>
          <a:bodyPr wrap="none" rtlCol="0">
            <a:spAutoFit/>
          </a:bodyPr>
          <a:lstStyle>
            <a:defPPr>
              <a:defRPr lang="zh-CN"/>
            </a:defPPr>
            <a:lvl1pPr>
              <a:defRPr sz="3200">
                <a:solidFill>
                  <a:schemeClr val="accent1"/>
                </a:solidFill>
                <a:latin typeface="Haettenschweiler" panose="020B0706040902060204" pitchFamily="34" charset="0"/>
              </a:defRPr>
            </a:lvl1pPr>
          </a:lstStyle>
          <a:p>
            <a:r>
              <a:rPr lang="en-US" altLang="zh-CN" dirty="0">
                <a:solidFill>
                  <a:schemeClr val="accent4"/>
                </a:solidFill>
                <a:cs typeface="+mn-ea"/>
              </a:rPr>
              <a:t>23.6%</a:t>
            </a:r>
            <a:endParaRPr lang="en-US" altLang="zh-CN" dirty="0">
              <a:solidFill>
                <a:schemeClr val="accent4"/>
              </a:solidFill>
              <a:cs typeface="+mn-ea"/>
            </a:endParaRPr>
          </a:p>
        </p:txBody>
      </p:sp>
      <p:sp>
        <p:nvSpPr>
          <p:cNvPr id="24" name="Text Box 64"/>
          <p:cNvSpPr txBox="1">
            <a:spLocks noChangeArrowheads="1"/>
          </p:cNvSpPr>
          <p:nvPr/>
        </p:nvSpPr>
        <p:spPr bwMode="auto">
          <a:xfrm>
            <a:off x="6266867" y="3835486"/>
            <a:ext cx="879361" cy="584775"/>
          </a:xfrm>
          <a:prstGeom prst="rect">
            <a:avLst/>
          </a:prstGeom>
          <a:noFill/>
          <a:effectLst/>
        </p:spPr>
        <p:txBody>
          <a:bodyPr wrap="none" rtlCol="0">
            <a:spAutoFit/>
          </a:bodyPr>
          <a:lstStyle>
            <a:defPPr>
              <a:defRPr lang="zh-CN"/>
            </a:defPPr>
            <a:lvl1pPr>
              <a:defRPr sz="3200">
                <a:solidFill>
                  <a:schemeClr val="accent1"/>
                </a:solidFill>
                <a:latin typeface="Haettenschweiler" panose="020B0706040902060204" pitchFamily="34" charset="0"/>
              </a:defRPr>
            </a:lvl1pPr>
          </a:lstStyle>
          <a:p>
            <a:r>
              <a:rPr lang="en-US" altLang="zh-CN" dirty="0">
                <a:solidFill>
                  <a:schemeClr val="accent5"/>
                </a:solidFill>
                <a:cs typeface="+mn-ea"/>
              </a:rPr>
              <a:t>63.6%</a:t>
            </a:r>
            <a:endParaRPr lang="en-US" altLang="zh-CN" dirty="0">
              <a:solidFill>
                <a:schemeClr val="accent5"/>
              </a:solidFill>
              <a:cs typeface="+mn-ea"/>
            </a:endParaRPr>
          </a:p>
        </p:txBody>
      </p:sp>
      <p:sp>
        <p:nvSpPr>
          <p:cNvPr id="25" name="Text Box 65"/>
          <p:cNvSpPr txBox="1">
            <a:spLocks noChangeArrowheads="1"/>
          </p:cNvSpPr>
          <p:nvPr/>
        </p:nvSpPr>
        <p:spPr bwMode="auto">
          <a:xfrm>
            <a:off x="7419240" y="4368481"/>
            <a:ext cx="879361" cy="584775"/>
          </a:xfrm>
          <a:prstGeom prst="rect">
            <a:avLst/>
          </a:prstGeom>
          <a:noFill/>
          <a:effectLst/>
        </p:spPr>
        <p:txBody>
          <a:bodyPr wrap="none" rtlCol="0">
            <a:spAutoFit/>
          </a:bodyPr>
          <a:lstStyle>
            <a:defPPr>
              <a:defRPr lang="zh-CN"/>
            </a:defPPr>
            <a:lvl1pPr>
              <a:defRPr sz="3200">
                <a:solidFill>
                  <a:schemeClr val="accent1"/>
                </a:solidFill>
                <a:latin typeface="Haettenschweiler" panose="020B0706040902060204" pitchFamily="34" charset="0"/>
              </a:defRPr>
            </a:lvl1pPr>
          </a:lstStyle>
          <a:p>
            <a:r>
              <a:rPr lang="en-US" altLang="zh-CN" dirty="0">
                <a:solidFill>
                  <a:schemeClr val="accent6"/>
                </a:solidFill>
                <a:cs typeface="+mn-ea"/>
              </a:rPr>
              <a:t>84.3%</a:t>
            </a:r>
            <a:endParaRPr lang="en-US" altLang="zh-CN" dirty="0">
              <a:solidFill>
                <a:schemeClr val="accent6"/>
              </a:solidFill>
              <a:cs typeface="+mn-ea"/>
            </a:endParaRPr>
          </a:p>
        </p:txBody>
      </p:sp>
      <p:grpSp>
        <p:nvGrpSpPr>
          <p:cNvPr id="26" name="组合 25"/>
          <p:cNvGrpSpPr/>
          <p:nvPr/>
        </p:nvGrpSpPr>
        <p:grpSpPr>
          <a:xfrm>
            <a:off x="8615952" y="1834295"/>
            <a:ext cx="2443078" cy="3556774"/>
            <a:chOff x="8616280" y="1834295"/>
            <a:chExt cx="2443396" cy="3556774"/>
          </a:xfrm>
        </p:grpSpPr>
        <p:cxnSp>
          <p:nvCxnSpPr>
            <p:cNvPr id="27" name="直線接點 5"/>
            <p:cNvCxnSpPr/>
            <p:nvPr/>
          </p:nvCxnSpPr>
          <p:spPr>
            <a:xfrm>
              <a:off x="8773846" y="2327302"/>
              <a:ext cx="0" cy="2916705"/>
            </a:xfrm>
            <a:prstGeom prst="line">
              <a:avLst/>
            </a:prstGeom>
            <a:ln>
              <a:solidFill>
                <a:schemeClr val="tx1">
                  <a:lumMod val="50000"/>
                  <a:lumOff val="50000"/>
                </a:schemeClr>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sp>
          <p:nvSpPr>
            <p:cNvPr id="28" name="文字方塊 14"/>
            <p:cNvSpPr txBox="1"/>
            <p:nvPr/>
          </p:nvSpPr>
          <p:spPr>
            <a:xfrm>
              <a:off x="8616280" y="1834295"/>
              <a:ext cx="1217000" cy="400110"/>
            </a:xfrm>
            <a:prstGeom prst="rect">
              <a:avLst/>
            </a:prstGeom>
            <a:noFill/>
          </p:spPr>
          <p:txBody>
            <a:bodyPr wrap="none" rtlCol="0">
              <a:spAutoFit/>
            </a:bodyPr>
            <a:lstStyle/>
            <a:p>
              <a:r>
                <a:rPr lang="zh-CN" altLang="en-US" sz="2000" b="1" dirty="0">
                  <a:solidFill>
                    <a:schemeClr val="tx1">
                      <a:lumMod val="50000"/>
                      <a:lumOff val="50000"/>
                    </a:schemeClr>
                  </a:solidFill>
                  <a:latin typeface="+mn-ea"/>
                  <a:cs typeface="+mn-ea"/>
                </a:rPr>
                <a:t>输入标题</a:t>
              </a:r>
              <a:endParaRPr lang="zh-TW" altLang="en-US" sz="2000" b="1" dirty="0">
                <a:solidFill>
                  <a:schemeClr val="tx1">
                    <a:lumMod val="50000"/>
                    <a:lumOff val="50000"/>
                  </a:schemeClr>
                </a:solidFill>
                <a:latin typeface="+mn-ea"/>
                <a:cs typeface="+mn-ea"/>
              </a:endParaRPr>
            </a:p>
          </p:txBody>
        </p:sp>
        <p:grpSp>
          <p:nvGrpSpPr>
            <p:cNvPr id="29" name="组合 28"/>
            <p:cNvGrpSpPr/>
            <p:nvPr/>
          </p:nvGrpSpPr>
          <p:grpSpPr>
            <a:xfrm>
              <a:off x="9131036" y="2613054"/>
              <a:ext cx="1928640" cy="1111326"/>
              <a:chOff x="1694035" y="2395530"/>
              <a:chExt cx="3240000" cy="1111326"/>
            </a:xfrm>
          </p:grpSpPr>
          <p:cxnSp>
            <p:nvCxnSpPr>
              <p:cNvPr id="37" name="直線接點 15"/>
              <p:cNvCxnSpPr/>
              <p:nvPr/>
            </p:nvCxnSpPr>
            <p:spPr>
              <a:xfrm>
                <a:off x="1694035" y="2765972"/>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38" name="直線接點 16"/>
              <p:cNvCxnSpPr/>
              <p:nvPr/>
            </p:nvCxnSpPr>
            <p:spPr>
              <a:xfrm>
                <a:off x="1694035" y="3136414"/>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39" name="直線接點 17"/>
              <p:cNvCxnSpPr/>
              <p:nvPr/>
            </p:nvCxnSpPr>
            <p:spPr>
              <a:xfrm>
                <a:off x="1694035" y="3506856"/>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40" name="直線接點 18"/>
              <p:cNvCxnSpPr/>
              <p:nvPr/>
            </p:nvCxnSpPr>
            <p:spPr>
              <a:xfrm>
                <a:off x="1694035" y="2395530"/>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grpSp>
        <p:sp>
          <p:nvSpPr>
            <p:cNvPr id="30" name="文字方塊 14"/>
            <p:cNvSpPr txBox="1"/>
            <p:nvPr/>
          </p:nvSpPr>
          <p:spPr>
            <a:xfrm>
              <a:off x="9106572" y="2221355"/>
              <a:ext cx="1415772" cy="3046988"/>
            </a:xfrm>
            <a:prstGeom prst="rect">
              <a:avLst/>
            </a:prstGeom>
            <a:noFill/>
          </p:spPr>
          <p:txBody>
            <a:bodyPr wrap="none" rtlCol="0">
              <a:spAutoFit/>
            </a:bodyPr>
            <a:lstStyle/>
            <a:p>
              <a:pPr>
                <a:lnSpc>
                  <a:spcPct val="150000"/>
                </a:lnSpc>
              </a:pPr>
              <a:r>
                <a:rPr lang="zh-CN" altLang="en-US" sz="1600" dirty="0">
                  <a:solidFill>
                    <a:schemeClr val="tx1">
                      <a:lumMod val="50000"/>
                      <a:lumOff val="50000"/>
                    </a:schemeClr>
                  </a:solidFill>
                  <a:latin typeface="+mn-ea"/>
                  <a:cs typeface="+mn-ea"/>
                </a:rPr>
                <a:t>输入文字内容</a:t>
              </a:r>
              <a:endParaRPr lang="en-US" altLang="zh-CN"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a:t>
              </a:r>
              <a:r>
                <a:rPr lang="zh-CN" altLang="en-US" sz="1600" dirty="0">
                  <a:solidFill>
                    <a:schemeClr val="tx1">
                      <a:lumMod val="50000"/>
                      <a:lumOff val="50000"/>
                    </a:schemeClr>
                  </a:solidFill>
                  <a:latin typeface="+mn-ea"/>
                  <a:cs typeface="+mn-ea"/>
                </a:rPr>
                <a:t>内容</a:t>
              </a:r>
              <a:endParaRPr lang="en-US" altLang="zh-CN"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a:t>
              </a:r>
              <a:r>
                <a:rPr lang="zh-CN" altLang="en-US" sz="1600" dirty="0">
                  <a:solidFill>
                    <a:schemeClr val="tx1">
                      <a:lumMod val="50000"/>
                      <a:lumOff val="50000"/>
                    </a:schemeClr>
                  </a:solidFill>
                  <a:latin typeface="+mn-ea"/>
                  <a:cs typeface="+mn-ea"/>
                </a:rPr>
                <a:t>内容</a:t>
              </a:r>
              <a:endParaRPr lang="en-US" altLang="zh-CN"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a:t>
              </a:r>
              <a:r>
                <a:rPr lang="zh-CN" altLang="en-US" sz="1600" dirty="0">
                  <a:solidFill>
                    <a:schemeClr val="tx1">
                      <a:lumMod val="50000"/>
                      <a:lumOff val="50000"/>
                    </a:schemeClr>
                  </a:solidFill>
                  <a:latin typeface="+mn-ea"/>
                  <a:cs typeface="+mn-ea"/>
                </a:rPr>
                <a:t>内容</a:t>
              </a:r>
              <a:endParaRPr lang="en-US" altLang="zh-CN"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输入文字内容</a:t>
              </a:r>
              <a:endParaRPr lang="zh-TW"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输入文字内容</a:t>
              </a:r>
              <a:endParaRPr lang="zh-TW"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输入文字内容</a:t>
              </a:r>
              <a:endParaRPr lang="zh-TW"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latin typeface="+mn-ea"/>
                  <a:cs typeface="+mn-ea"/>
                </a:rPr>
                <a:t>输入文字</a:t>
              </a:r>
              <a:r>
                <a:rPr lang="zh-CN" altLang="en-US" sz="1600" dirty="0">
                  <a:solidFill>
                    <a:schemeClr val="tx1">
                      <a:lumMod val="50000"/>
                      <a:lumOff val="50000"/>
                    </a:schemeClr>
                  </a:solidFill>
                  <a:latin typeface="+mn-ea"/>
                  <a:cs typeface="+mn-ea"/>
                </a:rPr>
                <a:t>内容</a:t>
              </a:r>
              <a:endParaRPr lang="en-US" altLang="zh-TW" sz="1600" dirty="0">
                <a:solidFill>
                  <a:schemeClr val="tx1">
                    <a:lumMod val="50000"/>
                    <a:lumOff val="50000"/>
                  </a:schemeClr>
                </a:solidFill>
                <a:latin typeface="+mn-ea"/>
                <a:cs typeface="+mn-ea"/>
              </a:endParaRPr>
            </a:p>
          </p:txBody>
        </p:sp>
        <p:sp>
          <p:nvSpPr>
            <p:cNvPr id="31" name="橢圓 3"/>
            <p:cNvSpPr/>
            <p:nvPr/>
          </p:nvSpPr>
          <p:spPr>
            <a:xfrm>
              <a:off x="8616280" y="5096946"/>
              <a:ext cx="315132" cy="294123"/>
            </a:xfrm>
            <a:prstGeom prst="ellipse">
              <a:avLst/>
            </a:prstGeom>
            <a:solidFill>
              <a:schemeClr val="tx1">
                <a:lumMod val="50000"/>
                <a:lumOff val="5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TW" altLang="en-US">
                <a:latin typeface="+mn-ea"/>
                <a:cs typeface="+mn-ea"/>
              </a:endParaRPr>
            </a:p>
          </p:txBody>
        </p:sp>
        <p:grpSp>
          <p:nvGrpSpPr>
            <p:cNvPr id="32" name="组合 31"/>
            <p:cNvGrpSpPr/>
            <p:nvPr/>
          </p:nvGrpSpPr>
          <p:grpSpPr>
            <a:xfrm>
              <a:off x="9131036" y="4105203"/>
              <a:ext cx="1928640" cy="1111326"/>
              <a:chOff x="1694035" y="2395530"/>
              <a:chExt cx="3240000" cy="1111326"/>
            </a:xfrm>
          </p:grpSpPr>
          <p:cxnSp>
            <p:nvCxnSpPr>
              <p:cNvPr id="33" name="直線接點 15"/>
              <p:cNvCxnSpPr/>
              <p:nvPr/>
            </p:nvCxnSpPr>
            <p:spPr>
              <a:xfrm>
                <a:off x="1694035" y="2765972"/>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34" name="直線接點 16"/>
              <p:cNvCxnSpPr/>
              <p:nvPr/>
            </p:nvCxnSpPr>
            <p:spPr>
              <a:xfrm>
                <a:off x="1694035" y="3136414"/>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35" name="直線接點 17"/>
              <p:cNvCxnSpPr/>
              <p:nvPr/>
            </p:nvCxnSpPr>
            <p:spPr>
              <a:xfrm>
                <a:off x="1694035" y="3506856"/>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36" name="直線接點 18"/>
              <p:cNvCxnSpPr/>
              <p:nvPr/>
            </p:nvCxnSpPr>
            <p:spPr>
              <a:xfrm>
                <a:off x="1694035" y="2395530"/>
                <a:ext cx="3240000" cy="0"/>
              </a:xfrm>
              <a:prstGeom prst="line">
                <a:avLst/>
              </a:prstGeom>
              <a:ln>
                <a:solidFill>
                  <a:schemeClr val="tx1">
                    <a:lumMod val="50000"/>
                    <a:lumOff val="50000"/>
                  </a:schemeClr>
                </a:solidFill>
                <a:prstDash val="sysDash"/>
                <a:headEnd type="oval" w="med" len="med"/>
                <a:tailEnd type="oval" w="med" len="med"/>
              </a:ln>
            </p:spPr>
            <p:style>
              <a:lnRef idx="2">
                <a:schemeClr val="accent1"/>
              </a:lnRef>
              <a:fillRef idx="0">
                <a:schemeClr val="accent1"/>
              </a:fillRef>
              <a:effectRef idx="1">
                <a:schemeClr val="accent1"/>
              </a:effectRef>
              <a:fontRef idx="minor">
                <a:schemeClr val="tx1"/>
              </a:fontRef>
            </p:style>
          </p:cxnSp>
        </p:grpSp>
      </p:grpSp>
      <p:sp>
        <p:nvSpPr>
          <p:cNvPr id="2" name="标题 1"/>
          <p:cNvSpPr>
            <a:spLocks noGrp="1"/>
          </p:cNvSpPr>
          <p:nvPr>
            <p:ph type="title"/>
          </p:nvPr>
        </p:nvSpPr>
        <p:spPr/>
        <p:txBody>
          <a:bodyPr/>
          <a:lstStyle/>
          <a:p>
            <a:r>
              <a:rPr lang="zh-CN" altLang="en-US" dirty="0" smtClean="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500"/>
                            </p:stCondLst>
                            <p:childTnLst>
                              <p:par>
                                <p:cTn id="34" presetID="1"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3000"/>
                            </p:stCondLst>
                            <p:childTnLst>
                              <p:par>
                                <p:cTn id="41" presetID="1"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3500"/>
                            </p:stCondLst>
                            <p:childTnLst>
                              <p:par>
                                <p:cTn id="48" presetID="1"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noChangeArrowheads="1"/>
          </p:cNvSpPr>
          <p:nvPr/>
        </p:nvSpPr>
        <p:spPr bwMode="gray">
          <a:xfrm>
            <a:off x="2367792" y="1685209"/>
            <a:ext cx="3098397" cy="3430587"/>
          </a:xfrm>
          <a:prstGeom prst="roundRect">
            <a:avLst>
              <a:gd name="adj" fmla="val 9481"/>
            </a:avLst>
          </a:prstGeom>
        </p:spPr>
        <p:style>
          <a:lnRef idx="2">
            <a:schemeClr val="accent1"/>
          </a:lnRef>
          <a:fillRef idx="1">
            <a:schemeClr val="lt1"/>
          </a:fillRef>
          <a:effectRef idx="0">
            <a:schemeClr val="accent1"/>
          </a:effectRef>
          <a:fontRef idx="minor">
            <a:schemeClr val="dk1"/>
          </a:fontRef>
        </p:style>
        <p:txBody>
          <a:bodyPr anchor="ctr"/>
          <a:lstStyle/>
          <a:p>
            <a:pPr marL="0" lvl="2" algn="ctr" eaLnBrk="0" fontAlgn="ctr" hangingPunct="0">
              <a:buClr>
                <a:srgbClr val="FF0000"/>
              </a:buClr>
              <a:buSzPct val="70000"/>
              <a:buFont typeface="Wingdings" panose="05000000000000000000" pitchFamily="2" charset="2"/>
              <a:buChar char="u"/>
              <a:tabLst>
                <a:tab pos="136525" algn="l"/>
              </a:tabLst>
              <a:defRPr/>
            </a:pPr>
            <a:endParaRPr lang="zh-CN" altLang="en-US" sz="1400" dirty="0">
              <a:latin typeface="+mn-ea"/>
              <a:cs typeface="+mn-ea"/>
            </a:endParaRPr>
          </a:p>
        </p:txBody>
      </p:sp>
      <p:sp>
        <p:nvSpPr>
          <p:cNvPr id="6" name="AutoShape 5"/>
          <p:cNvSpPr>
            <a:spLocks noChangeArrowheads="1"/>
          </p:cNvSpPr>
          <p:nvPr/>
        </p:nvSpPr>
        <p:spPr bwMode="gray">
          <a:xfrm rot="-5400000">
            <a:off x="1482703" y="2997324"/>
            <a:ext cx="2687637" cy="498410"/>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sp>
        <p:nvSpPr>
          <p:cNvPr id="7" name="AutoShape 6"/>
          <p:cNvSpPr>
            <a:spLocks noChangeArrowheads="1"/>
          </p:cNvSpPr>
          <p:nvPr/>
        </p:nvSpPr>
        <p:spPr bwMode="gray">
          <a:xfrm rot="-5400000">
            <a:off x="2249366" y="2997324"/>
            <a:ext cx="2687637" cy="498410"/>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sp>
        <p:nvSpPr>
          <p:cNvPr id="8" name="AutoShape 7"/>
          <p:cNvSpPr>
            <a:spLocks noChangeArrowheads="1"/>
          </p:cNvSpPr>
          <p:nvPr/>
        </p:nvSpPr>
        <p:spPr bwMode="gray">
          <a:xfrm rot="-5400000">
            <a:off x="2995394" y="2997324"/>
            <a:ext cx="2687637" cy="498410"/>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sp>
        <p:nvSpPr>
          <p:cNvPr id="9" name="AutoShape 8"/>
          <p:cNvSpPr>
            <a:spLocks noChangeArrowheads="1"/>
          </p:cNvSpPr>
          <p:nvPr/>
        </p:nvSpPr>
        <p:spPr bwMode="gray">
          <a:xfrm rot="-5400000">
            <a:off x="3704913" y="2997324"/>
            <a:ext cx="2687637" cy="498410"/>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sp>
        <p:nvSpPr>
          <p:cNvPr id="10" name="AutoShape 10"/>
          <p:cNvSpPr>
            <a:spLocks noChangeArrowheads="1"/>
          </p:cNvSpPr>
          <p:nvPr/>
        </p:nvSpPr>
        <p:spPr bwMode="gray">
          <a:xfrm rot="16200000">
            <a:off x="1862906" y="3387036"/>
            <a:ext cx="1925638" cy="423807"/>
          </a:xfrm>
          <a:prstGeom prst="roundRect">
            <a:avLst>
              <a:gd name="adj" fmla="val 50000"/>
            </a:avLst>
          </a:prstGeom>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defRPr/>
            </a:pPr>
            <a:endParaRPr lang="zh-CN" altLang="en-US" sz="1600" dirty="0">
              <a:solidFill>
                <a:schemeClr val="bg1"/>
              </a:solidFill>
              <a:effectLst>
                <a:reflection blurRad="6350" stA="50000" endA="300" endPos="50000" dist="29997" dir="5400000" sy="-100000" algn="bl" rotWithShape="0"/>
              </a:effectLst>
              <a:latin typeface="+mn-ea"/>
              <a:cs typeface="+mn-ea"/>
            </a:endParaRPr>
          </a:p>
        </p:txBody>
      </p:sp>
      <p:sp>
        <p:nvSpPr>
          <p:cNvPr id="11" name="AutoShape 13"/>
          <p:cNvSpPr>
            <a:spLocks noChangeArrowheads="1"/>
          </p:cNvSpPr>
          <p:nvPr/>
        </p:nvSpPr>
        <p:spPr bwMode="gray">
          <a:xfrm rot="16200000">
            <a:off x="2429547" y="3179074"/>
            <a:ext cx="2328863" cy="423807"/>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ctr" hangingPunct="0">
              <a:buClr>
                <a:srgbClr val="FF0000"/>
              </a:buClr>
              <a:buSzPct val="70000"/>
              <a:defRPr/>
            </a:pPr>
            <a:endParaRPr lang="zh-CN" altLang="en-US" sz="1600" b="1">
              <a:solidFill>
                <a:schemeClr val="bg1"/>
              </a:solidFill>
              <a:latin typeface="+mn-ea"/>
              <a:cs typeface="+mn-ea"/>
            </a:endParaRPr>
          </a:p>
        </p:txBody>
      </p:sp>
      <p:sp>
        <p:nvSpPr>
          <p:cNvPr id="12" name="AutoShape 16"/>
          <p:cNvSpPr>
            <a:spLocks noChangeArrowheads="1"/>
          </p:cNvSpPr>
          <p:nvPr/>
        </p:nvSpPr>
        <p:spPr bwMode="gray">
          <a:xfrm rot="16200000">
            <a:off x="3947891" y="3952980"/>
            <a:ext cx="787400" cy="423808"/>
          </a:xfrm>
          <a:prstGeom prst="roundRect">
            <a:avLst>
              <a:gd name="adj" fmla="val 50000"/>
            </a:avLst>
          </a:prstGeom>
        </p:spPr>
        <p:style>
          <a:lnRef idx="0">
            <a:schemeClr val="accent4"/>
          </a:lnRef>
          <a:fillRef idx="3">
            <a:schemeClr val="accent4"/>
          </a:fillRef>
          <a:effectRef idx="3">
            <a:schemeClr val="accent4"/>
          </a:effectRef>
          <a:fontRef idx="minor">
            <a:schemeClr val="lt1"/>
          </a:fontRef>
        </p:style>
        <p:txBody>
          <a:bodyPr anchor="ctr"/>
          <a:lstStyle/>
          <a:p>
            <a:pPr algn="ctr" eaLnBrk="0" fontAlgn="ctr" hangingPunct="0">
              <a:buClr>
                <a:srgbClr val="FF0000"/>
              </a:buClr>
              <a:buSzPct val="70000"/>
              <a:defRPr/>
            </a:pPr>
            <a:endParaRPr lang="zh-CN" altLang="en-US" sz="1600" b="1">
              <a:solidFill>
                <a:schemeClr val="bg1"/>
              </a:solidFill>
              <a:latin typeface="+mn-ea"/>
              <a:cs typeface="+mn-ea"/>
            </a:endParaRPr>
          </a:p>
        </p:txBody>
      </p:sp>
      <p:sp>
        <p:nvSpPr>
          <p:cNvPr id="13" name="AutoShape 19"/>
          <p:cNvSpPr>
            <a:spLocks noChangeArrowheads="1"/>
          </p:cNvSpPr>
          <p:nvPr/>
        </p:nvSpPr>
        <p:spPr bwMode="gray">
          <a:xfrm rot="16200000">
            <a:off x="4313717" y="3606111"/>
            <a:ext cx="1468438" cy="423807"/>
          </a:xfrm>
          <a:prstGeom prst="roundRect">
            <a:avLst>
              <a:gd name="adj" fmla="val 50000"/>
            </a:avLst>
          </a:prstGeom>
        </p:spPr>
        <p:style>
          <a:lnRef idx="0">
            <a:schemeClr val="accent5"/>
          </a:lnRef>
          <a:fillRef idx="3">
            <a:schemeClr val="accent5"/>
          </a:fillRef>
          <a:effectRef idx="3">
            <a:schemeClr val="accent5"/>
          </a:effectRef>
          <a:fontRef idx="minor">
            <a:schemeClr val="lt1"/>
          </a:fontRef>
        </p:style>
        <p:txBody>
          <a:bodyPr anchor="ctr"/>
          <a:lstStyle/>
          <a:p>
            <a:pPr algn="ctr" eaLnBrk="0" fontAlgn="ctr" hangingPunct="0">
              <a:buClr>
                <a:srgbClr val="FF0000"/>
              </a:buClr>
              <a:buSzPct val="70000"/>
              <a:defRPr/>
            </a:pPr>
            <a:endParaRPr lang="zh-CN" altLang="en-US" sz="1600" b="1" dirty="0">
              <a:solidFill>
                <a:schemeClr val="bg1"/>
              </a:solidFill>
              <a:latin typeface="+mn-ea"/>
              <a:cs typeface="+mn-ea"/>
            </a:endParaRPr>
          </a:p>
        </p:txBody>
      </p:sp>
      <p:sp>
        <p:nvSpPr>
          <p:cNvPr id="14" name="Text Box 21"/>
          <p:cNvSpPr txBox="1">
            <a:spLocks noChangeArrowheads="1"/>
          </p:cNvSpPr>
          <p:nvPr/>
        </p:nvSpPr>
        <p:spPr bwMode="gray">
          <a:xfrm>
            <a:off x="2672098" y="4600101"/>
            <a:ext cx="2812684" cy="430887"/>
          </a:xfrm>
          <a:prstGeom prst="rect">
            <a:avLst/>
          </a:prstGeom>
          <a:noFill/>
          <a:ln w="9525" algn="ctr">
            <a:noFill/>
            <a:miter lim="800000"/>
          </a:ln>
          <a:effectLst/>
        </p:spPr>
        <p:txBody>
          <a:bodyPr>
            <a:spAutoFit/>
          </a:bodyPr>
          <a:lstStyle/>
          <a:p>
            <a:pPr>
              <a:spcBef>
                <a:spcPct val="50000"/>
              </a:spcBef>
              <a:defRPr/>
            </a:pPr>
            <a:r>
              <a:rPr lang="en-US" altLang="zh-CN" sz="2200" b="1" dirty="0">
                <a:effectLst>
                  <a:outerShdw blurRad="38100" dist="38100" dir="2700000" algn="tl">
                    <a:srgbClr val="FFFFFF"/>
                  </a:outerShdw>
                </a:effectLst>
                <a:cs typeface="+mn-ea"/>
              </a:rPr>
              <a:t>A  </a:t>
            </a:r>
            <a:r>
              <a:rPr lang="en-US" altLang="zh-CN" sz="2200" b="1" dirty="0">
                <a:effectLst>
                  <a:outerShdw blurRad="38100" dist="38100" dir="2700000" algn="tl">
                    <a:srgbClr val="FFFFFF"/>
                  </a:outerShdw>
                </a:effectLst>
                <a:cs typeface="+mn-ea"/>
              </a:rPr>
              <a:t>     B       </a:t>
            </a:r>
            <a:r>
              <a:rPr lang="en-US" altLang="zh-CN" sz="2200" b="1" dirty="0">
                <a:effectLst>
                  <a:outerShdw blurRad="38100" dist="38100" dir="2700000" algn="tl">
                    <a:srgbClr val="FFFFFF"/>
                  </a:outerShdw>
                </a:effectLst>
                <a:cs typeface="+mn-ea"/>
              </a:rPr>
              <a:t>C  </a:t>
            </a:r>
            <a:r>
              <a:rPr lang="en-US" altLang="zh-CN" sz="2200" b="1" dirty="0">
                <a:effectLst>
                  <a:outerShdw blurRad="38100" dist="38100" dir="2700000" algn="tl">
                    <a:srgbClr val="FFFFFF"/>
                  </a:outerShdw>
                </a:effectLst>
                <a:cs typeface="+mn-ea"/>
              </a:rPr>
              <a:t>     </a:t>
            </a:r>
            <a:r>
              <a:rPr lang="en-US" altLang="zh-CN" sz="2200" b="1" dirty="0">
                <a:effectLst>
                  <a:outerShdw blurRad="38100" dist="38100" dir="2700000" algn="tl">
                    <a:srgbClr val="FFFFFF"/>
                  </a:outerShdw>
                </a:effectLst>
                <a:cs typeface="+mn-ea"/>
              </a:rPr>
              <a:t>D</a:t>
            </a:r>
            <a:endParaRPr lang="en-US" altLang="zh-CN" sz="2200" b="1" dirty="0">
              <a:effectLst>
                <a:outerShdw blurRad="38100" dist="38100" dir="2700000" algn="tl">
                  <a:srgbClr val="FFFFFF"/>
                </a:outerShdw>
              </a:effectLst>
              <a:cs typeface="+mn-ea"/>
            </a:endParaRPr>
          </a:p>
        </p:txBody>
      </p:sp>
      <p:sp>
        <p:nvSpPr>
          <p:cNvPr id="15" name="Rectangle 22"/>
          <p:cNvSpPr>
            <a:spLocks noChangeArrowheads="1"/>
          </p:cNvSpPr>
          <p:nvPr/>
        </p:nvSpPr>
        <p:spPr bwMode="gray">
          <a:xfrm>
            <a:off x="2612099" y="2292329"/>
            <a:ext cx="441089" cy="369332"/>
          </a:xfrm>
          <a:prstGeom prst="rect">
            <a:avLst/>
          </a:prstGeom>
          <a:noFill/>
          <a:ln w="9525" algn="ctr">
            <a:noFill/>
            <a:miter lim="800000"/>
          </a:ln>
        </p:spPr>
        <p:txBody>
          <a:bodyPr wrap="none">
            <a:spAutoFit/>
          </a:bodyPr>
          <a:lstStyle/>
          <a:p>
            <a:pPr algn="ctr"/>
            <a:r>
              <a:rPr lang="en-US" altLang="zh-CN" dirty="0">
                <a:solidFill>
                  <a:srgbClr val="FFFFFF"/>
                </a:solidFill>
                <a:latin typeface="Haettenschweiler" panose="020B0706040902060204" pitchFamily="34" charset="0"/>
                <a:cs typeface="+mn-ea"/>
              </a:rPr>
              <a:t>80%</a:t>
            </a:r>
            <a:endParaRPr lang="en-US" altLang="zh-CN" dirty="0">
              <a:solidFill>
                <a:srgbClr val="FFFFFF"/>
              </a:solidFill>
              <a:latin typeface="Haettenschweiler" panose="020B0706040902060204" pitchFamily="34" charset="0"/>
              <a:cs typeface="+mn-ea"/>
            </a:endParaRPr>
          </a:p>
        </p:txBody>
      </p:sp>
      <p:sp>
        <p:nvSpPr>
          <p:cNvPr id="16" name="Rectangle 23"/>
          <p:cNvSpPr>
            <a:spLocks noChangeArrowheads="1"/>
          </p:cNvSpPr>
          <p:nvPr/>
        </p:nvSpPr>
        <p:spPr bwMode="gray">
          <a:xfrm>
            <a:off x="3381134" y="1910419"/>
            <a:ext cx="442692" cy="369332"/>
          </a:xfrm>
          <a:prstGeom prst="rect">
            <a:avLst/>
          </a:prstGeom>
          <a:noFill/>
          <a:ln w="9525" algn="ctr">
            <a:noFill/>
            <a:miter lim="800000"/>
          </a:ln>
        </p:spPr>
        <p:txBody>
          <a:bodyPr wrap="none">
            <a:spAutoFit/>
          </a:bodyPr>
          <a:lstStyle/>
          <a:p>
            <a:pPr algn="ctr"/>
            <a:r>
              <a:rPr lang="en-US" altLang="zh-CN" dirty="0">
                <a:solidFill>
                  <a:srgbClr val="FFFFFF"/>
                </a:solidFill>
                <a:latin typeface="Haettenschweiler" panose="020B0706040902060204" pitchFamily="34" charset="0"/>
                <a:cs typeface="+mn-ea"/>
              </a:rPr>
              <a:t>90%</a:t>
            </a:r>
            <a:endParaRPr lang="en-US" altLang="zh-CN" dirty="0">
              <a:solidFill>
                <a:srgbClr val="FFFFFF"/>
              </a:solidFill>
              <a:latin typeface="Haettenschweiler" panose="020B0706040902060204" pitchFamily="34" charset="0"/>
              <a:cs typeface="+mn-ea"/>
            </a:endParaRPr>
          </a:p>
        </p:txBody>
      </p:sp>
      <p:sp>
        <p:nvSpPr>
          <p:cNvPr id="17" name="Rectangle 24"/>
          <p:cNvSpPr>
            <a:spLocks noChangeArrowheads="1"/>
          </p:cNvSpPr>
          <p:nvPr/>
        </p:nvSpPr>
        <p:spPr bwMode="gray">
          <a:xfrm>
            <a:off x="4129778" y="3425122"/>
            <a:ext cx="441089" cy="369332"/>
          </a:xfrm>
          <a:prstGeom prst="rect">
            <a:avLst/>
          </a:prstGeom>
          <a:noFill/>
          <a:ln w="9525" algn="ctr">
            <a:noFill/>
            <a:miter lim="800000"/>
          </a:ln>
        </p:spPr>
        <p:txBody>
          <a:bodyPr wrap="none">
            <a:spAutoFit/>
          </a:bodyPr>
          <a:lstStyle/>
          <a:p>
            <a:pPr algn="ctr"/>
            <a:r>
              <a:rPr lang="en-US" altLang="zh-CN" dirty="0">
                <a:solidFill>
                  <a:srgbClr val="FFFFFF"/>
                </a:solidFill>
                <a:latin typeface="Haettenschweiler" panose="020B0706040902060204" pitchFamily="34" charset="0"/>
                <a:cs typeface="+mn-ea"/>
              </a:rPr>
              <a:t>30%</a:t>
            </a:r>
            <a:endParaRPr lang="en-US" altLang="zh-CN" dirty="0">
              <a:solidFill>
                <a:srgbClr val="FFFFFF"/>
              </a:solidFill>
              <a:latin typeface="Haettenschweiler" panose="020B0706040902060204" pitchFamily="34" charset="0"/>
              <a:cs typeface="+mn-ea"/>
            </a:endParaRPr>
          </a:p>
        </p:txBody>
      </p:sp>
      <p:sp>
        <p:nvSpPr>
          <p:cNvPr id="18" name="Rectangle 25"/>
          <p:cNvSpPr>
            <a:spLocks noChangeArrowheads="1"/>
          </p:cNvSpPr>
          <p:nvPr/>
        </p:nvSpPr>
        <p:spPr bwMode="gray">
          <a:xfrm>
            <a:off x="4847250" y="2748847"/>
            <a:ext cx="437883" cy="369332"/>
          </a:xfrm>
          <a:prstGeom prst="rect">
            <a:avLst/>
          </a:prstGeom>
          <a:noFill/>
          <a:ln w="9525" algn="ctr">
            <a:noFill/>
            <a:miter lim="800000"/>
          </a:ln>
        </p:spPr>
        <p:txBody>
          <a:bodyPr wrap="none">
            <a:spAutoFit/>
          </a:bodyPr>
          <a:lstStyle/>
          <a:p>
            <a:pPr algn="ctr"/>
            <a:r>
              <a:rPr lang="en-US" altLang="zh-CN" dirty="0">
                <a:solidFill>
                  <a:srgbClr val="FFFFFF"/>
                </a:solidFill>
                <a:latin typeface="Haettenschweiler" panose="020B0706040902060204" pitchFamily="34" charset="0"/>
                <a:cs typeface="+mn-ea"/>
              </a:rPr>
              <a:t>55%</a:t>
            </a:r>
            <a:endParaRPr lang="en-US" altLang="zh-CN" dirty="0">
              <a:solidFill>
                <a:srgbClr val="FFFFFF"/>
              </a:solidFill>
              <a:latin typeface="Haettenschweiler" panose="020B0706040902060204" pitchFamily="34" charset="0"/>
              <a:cs typeface="+mn-ea"/>
            </a:endParaRPr>
          </a:p>
        </p:txBody>
      </p:sp>
      <p:grpSp>
        <p:nvGrpSpPr>
          <p:cNvPr id="19" name="组合 18"/>
          <p:cNvGrpSpPr/>
          <p:nvPr/>
        </p:nvGrpSpPr>
        <p:grpSpPr>
          <a:xfrm>
            <a:off x="5808006" y="1935072"/>
            <a:ext cx="4086730" cy="635974"/>
            <a:chOff x="5807968" y="1935072"/>
            <a:chExt cx="4087262" cy="635974"/>
          </a:xfrm>
        </p:grpSpPr>
        <p:grpSp>
          <p:nvGrpSpPr>
            <p:cNvPr id="20" name="组合 19"/>
            <p:cNvGrpSpPr/>
            <p:nvPr/>
          </p:nvGrpSpPr>
          <p:grpSpPr>
            <a:xfrm>
              <a:off x="5807968" y="1935072"/>
              <a:ext cx="4087262" cy="635974"/>
              <a:chOff x="4370938" y="2321886"/>
              <a:chExt cx="4087262" cy="635974"/>
            </a:xfrm>
          </p:grpSpPr>
          <p:sp>
            <p:nvSpPr>
              <p:cNvPr id="22" name="AutoShape 26"/>
              <p:cNvSpPr>
                <a:spLocks noChangeArrowheads="1"/>
              </p:cNvSpPr>
              <p:nvPr/>
            </p:nvSpPr>
            <p:spPr bwMode="gray">
              <a:xfrm>
                <a:off x="4419600" y="2348260"/>
                <a:ext cx="4038600" cy="592138"/>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pic>
            <p:nvPicPr>
              <p:cNvPr id="23" name="Picture 29" descr="light_shadow"/>
              <p:cNvPicPr>
                <a:picLocks noChangeAspect="1" noChangeArrowheads="1"/>
              </p:cNvPicPr>
              <p:nvPr/>
            </p:nvPicPr>
            <p:blipFill>
              <a:blip r:embed="rId1">
                <a:lum bright="-78000" contrast="-78000"/>
              </a:blip>
              <a:srcRect/>
              <a:stretch>
                <a:fillRect/>
              </a:stretch>
            </p:blipFill>
            <p:spPr bwMode="gray">
              <a:xfrm>
                <a:off x="4429125" y="2830860"/>
                <a:ext cx="455613" cy="127000"/>
              </a:xfrm>
              <a:prstGeom prst="rect">
                <a:avLst/>
              </a:prstGeom>
              <a:noFill/>
              <a:ln w="9525">
                <a:noFill/>
                <a:miter lim="800000"/>
                <a:headEnd/>
                <a:tailEnd/>
              </a:ln>
            </p:spPr>
          </p:pic>
          <p:sp>
            <p:nvSpPr>
              <p:cNvPr id="24" name="Rectangle 33"/>
              <p:cNvSpPr>
                <a:spLocks noChangeArrowheads="1"/>
              </p:cNvSpPr>
              <p:nvPr/>
            </p:nvSpPr>
            <p:spPr bwMode="gray">
              <a:xfrm>
                <a:off x="5032375" y="2449860"/>
                <a:ext cx="1569660" cy="369332"/>
              </a:xfrm>
              <a:prstGeom prst="rect">
                <a:avLst/>
              </a:prstGeom>
              <a:noFill/>
              <a:ln w="9525" algn="ctr">
                <a:noFill/>
                <a:miter lim="800000"/>
              </a:ln>
            </p:spPr>
            <p:txBody>
              <a:bodyPr wrap="none">
                <a:spAutoFit/>
              </a:bodyPr>
              <a:lstStyle/>
              <a:p>
                <a:r>
                  <a:rPr lang="zh-CN" altLang="en-US" dirty="0">
                    <a:solidFill>
                      <a:srgbClr val="FFFFFF"/>
                    </a:solidFill>
                    <a:cs typeface="+mn-ea"/>
                  </a:rPr>
                  <a:t>输入</a:t>
                </a:r>
                <a:r>
                  <a:rPr lang="zh-CN" altLang="en-US" dirty="0">
                    <a:solidFill>
                      <a:srgbClr val="FFFFFF"/>
                    </a:solidFill>
                    <a:cs typeface="+mn-ea"/>
                  </a:rPr>
                  <a:t>说明文字</a:t>
                </a:r>
                <a:endParaRPr lang="en-US" altLang="zh-CN" dirty="0">
                  <a:solidFill>
                    <a:srgbClr val="FFFFFF"/>
                  </a:solidFill>
                  <a:cs typeface="+mn-ea"/>
                </a:endParaRPr>
              </a:p>
            </p:txBody>
          </p:sp>
          <p:sp>
            <p:nvSpPr>
              <p:cNvPr id="25" name="椭圆 24"/>
              <p:cNvSpPr/>
              <p:nvPr/>
            </p:nvSpPr>
            <p:spPr>
              <a:xfrm>
                <a:off x="4370938" y="2321886"/>
                <a:ext cx="571504" cy="571504"/>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algn="ctr" eaLnBrk="0" fontAlgn="ctr" hangingPunct="0">
                  <a:buClr>
                    <a:srgbClr val="FF0000"/>
                  </a:buClr>
                  <a:buSzPct val="70000"/>
                  <a:defRPr/>
                </a:pPr>
                <a:endParaRPr lang="zh-CN" altLang="en-US" sz="1600">
                  <a:solidFill>
                    <a:schemeClr val="bg1"/>
                  </a:solidFill>
                  <a:effectLst>
                    <a:reflection blurRad="6350" stA="50000" endA="300" endPos="50000" dist="29997" dir="5400000" sy="-100000" algn="bl" rotWithShape="0"/>
                  </a:effectLst>
                  <a:latin typeface="+mn-ea"/>
                  <a:cs typeface="+mn-ea"/>
                </a:endParaRPr>
              </a:p>
            </p:txBody>
          </p:sp>
        </p:grpSp>
        <p:sp>
          <p:nvSpPr>
            <p:cNvPr id="21" name="矩形 20"/>
            <p:cNvSpPr/>
            <p:nvPr/>
          </p:nvSpPr>
          <p:spPr>
            <a:xfrm>
              <a:off x="5903529" y="1975865"/>
              <a:ext cx="407537" cy="461665"/>
            </a:xfrm>
            <a:prstGeom prst="rect">
              <a:avLst/>
            </a:prstGeom>
          </p:spPr>
          <p:txBody>
            <a:bodyPr wrap="none">
              <a:spAutoFit/>
            </a:bodyPr>
            <a:lstStyle/>
            <a:p>
              <a:r>
                <a:rPr lang="en-US" altLang="zh-CN" sz="2400" b="1" dirty="0">
                  <a:solidFill>
                    <a:srgbClr val="FFFFFF"/>
                  </a:solidFill>
                  <a:cs typeface="+mn-ea"/>
                </a:rPr>
                <a:t>A</a:t>
              </a:r>
              <a:endParaRPr lang="zh-CN" altLang="en-US" sz="2400" dirty="0">
                <a:cs typeface="+mn-ea"/>
              </a:endParaRPr>
            </a:p>
          </p:txBody>
        </p:sp>
      </p:grpSp>
      <p:grpSp>
        <p:nvGrpSpPr>
          <p:cNvPr id="26" name="组合 25"/>
          <p:cNvGrpSpPr/>
          <p:nvPr/>
        </p:nvGrpSpPr>
        <p:grpSpPr>
          <a:xfrm>
            <a:off x="5808006" y="2707638"/>
            <a:ext cx="4086730" cy="631758"/>
            <a:chOff x="5807968" y="2707638"/>
            <a:chExt cx="4087262" cy="631758"/>
          </a:xfrm>
        </p:grpSpPr>
        <p:grpSp>
          <p:nvGrpSpPr>
            <p:cNvPr id="27" name="组合 26"/>
            <p:cNvGrpSpPr/>
            <p:nvPr/>
          </p:nvGrpSpPr>
          <p:grpSpPr>
            <a:xfrm>
              <a:off x="5807968" y="2707638"/>
              <a:ext cx="4087262" cy="631758"/>
              <a:chOff x="4370938" y="3094452"/>
              <a:chExt cx="4087262" cy="631758"/>
            </a:xfrm>
          </p:grpSpPr>
          <p:sp>
            <p:nvSpPr>
              <p:cNvPr id="29" name="AutoShape 34"/>
              <p:cNvSpPr>
                <a:spLocks noChangeArrowheads="1"/>
              </p:cNvSpPr>
              <p:nvPr/>
            </p:nvSpPr>
            <p:spPr bwMode="gray">
              <a:xfrm>
                <a:off x="4419600" y="3116610"/>
                <a:ext cx="4038600" cy="592138"/>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pic>
            <p:nvPicPr>
              <p:cNvPr id="30" name="Picture 37" descr="light_shadow"/>
              <p:cNvPicPr>
                <a:picLocks noChangeAspect="1" noChangeArrowheads="1"/>
              </p:cNvPicPr>
              <p:nvPr/>
            </p:nvPicPr>
            <p:blipFill>
              <a:blip r:embed="rId1">
                <a:lum bright="-78000" contrast="-78000"/>
              </a:blip>
              <a:srcRect/>
              <a:stretch>
                <a:fillRect/>
              </a:stretch>
            </p:blipFill>
            <p:spPr bwMode="gray">
              <a:xfrm>
                <a:off x="4429125" y="3599210"/>
                <a:ext cx="455613" cy="127000"/>
              </a:xfrm>
              <a:prstGeom prst="rect">
                <a:avLst/>
              </a:prstGeom>
              <a:noFill/>
              <a:ln w="9525">
                <a:noFill/>
                <a:miter lim="800000"/>
                <a:headEnd/>
                <a:tailEnd/>
              </a:ln>
            </p:spPr>
          </p:pic>
          <p:sp>
            <p:nvSpPr>
              <p:cNvPr id="31" name="Rectangle 41"/>
              <p:cNvSpPr>
                <a:spLocks noChangeArrowheads="1"/>
              </p:cNvSpPr>
              <p:nvPr/>
            </p:nvSpPr>
            <p:spPr bwMode="gray">
              <a:xfrm>
                <a:off x="5032375" y="3218210"/>
                <a:ext cx="1569660" cy="369332"/>
              </a:xfrm>
              <a:prstGeom prst="rect">
                <a:avLst/>
              </a:prstGeom>
              <a:noFill/>
              <a:ln w="9525" algn="ctr">
                <a:noFill/>
                <a:miter lim="800000"/>
              </a:ln>
            </p:spPr>
            <p:txBody>
              <a:bodyPr wrap="none">
                <a:spAutoFit/>
              </a:bodyPr>
              <a:lstStyle/>
              <a:p>
                <a:r>
                  <a:rPr lang="zh-CN" altLang="en-US" dirty="0">
                    <a:solidFill>
                      <a:srgbClr val="FFFFFF"/>
                    </a:solidFill>
                    <a:cs typeface="+mn-ea"/>
                  </a:rPr>
                  <a:t>输入</a:t>
                </a:r>
                <a:r>
                  <a:rPr lang="zh-CN" altLang="en-US" dirty="0">
                    <a:solidFill>
                      <a:srgbClr val="FFFFFF"/>
                    </a:solidFill>
                    <a:cs typeface="+mn-ea"/>
                  </a:rPr>
                  <a:t>说明文字</a:t>
                </a:r>
                <a:endParaRPr lang="en-US" altLang="zh-CN" dirty="0">
                  <a:solidFill>
                    <a:srgbClr val="FFFFFF"/>
                  </a:solidFill>
                  <a:cs typeface="+mn-ea"/>
                </a:endParaRPr>
              </a:p>
            </p:txBody>
          </p:sp>
          <p:sp>
            <p:nvSpPr>
              <p:cNvPr id="32" name="椭圆 31"/>
              <p:cNvSpPr/>
              <p:nvPr/>
            </p:nvSpPr>
            <p:spPr>
              <a:xfrm>
                <a:off x="4370938" y="3094452"/>
                <a:ext cx="571504" cy="571504"/>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ctr" hangingPunct="0">
                  <a:buClr>
                    <a:srgbClr val="FF0000"/>
                  </a:buClr>
                  <a:buSzPct val="70000"/>
                  <a:defRPr/>
                </a:pPr>
                <a:endParaRPr lang="zh-CN" altLang="en-US" sz="1600" b="1">
                  <a:solidFill>
                    <a:schemeClr val="bg1"/>
                  </a:solidFill>
                  <a:latin typeface="+mn-ea"/>
                  <a:cs typeface="+mn-ea"/>
                </a:endParaRPr>
              </a:p>
            </p:txBody>
          </p:sp>
        </p:grpSp>
        <p:sp>
          <p:nvSpPr>
            <p:cNvPr id="28" name="矩形 27"/>
            <p:cNvSpPr/>
            <p:nvPr/>
          </p:nvSpPr>
          <p:spPr>
            <a:xfrm>
              <a:off x="5926288" y="2770660"/>
              <a:ext cx="389901" cy="461665"/>
            </a:xfrm>
            <a:prstGeom prst="rect">
              <a:avLst/>
            </a:prstGeom>
          </p:spPr>
          <p:txBody>
            <a:bodyPr wrap="none">
              <a:spAutoFit/>
            </a:bodyPr>
            <a:lstStyle/>
            <a:p>
              <a:r>
                <a:rPr lang="en-US" altLang="zh-CN" sz="2400" dirty="0">
                  <a:solidFill>
                    <a:schemeClr val="bg1"/>
                  </a:solidFill>
                  <a:cs typeface="+mn-ea"/>
                </a:rPr>
                <a:t>B</a:t>
              </a:r>
              <a:endParaRPr lang="zh-CN" altLang="en-US" sz="2400" dirty="0">
                <a:solidFill>
                  <a:schemeClr val="bg1"/>
                </a:solidFill>
                <a:cs typeface="+mn-ea"/>
              </a:endParaRPr>
            </a:p>
          </p:txBody>
        </p:sp>
      </p:grpSp>
      <p:grpSp>
        <p:nvGrpSpPr>
          <p:cNvPr id="33" name="组合 32"/>
          <p:cNvGrpSpPr/>
          <p:nvPr/>
        </p:nvGrpSpPr>
        <p:grpSpPr>
          <a:xfrm>
            <a:off x="5821256" y="3493456"/>
            <a:ext cx="4073480" cy="622228"/>
            <a:chOff x="5821220" y="3493456"/>
            <a:chExt cx="4074010" cy="622228"/>
          </a:xfrm>
        </p:grpSpPr>
        <p:grpSp>
          <p:nvGrpSpPr>
            <p:cNvPr id="34" name="组合 33"/>
            <p:cNvGrpSpPr/>
            <p:nvPr/>
          </p:nvGrpSpPr>
          <p:grpSpPr>
            <a:xfrm>
              <a:off x="5821220" y="3493456"/>
              <a:ext cx="4074010" cy="622228"/>
              <a:chOff x="4384190" y="3880270"/>
              <a:chExt cx="4074010" cy="622228"/>
            </a:xfrm>
          </p:grpSpPr>
          <p:sp>
            <p:nvSpPr>
              <p:cNvPr id="36" name="AutoShape 42"/>
              <p:cNvSpPr>
                <a:spLocks noChangeArrowheads="1"/>
              </p:cNvSpPr>
              <p:nvPr/>
            </p:nvSpPr>
            <p:spPr bwMode="gray">
              <a:xfrm>
                <a:off x="4419600" y="3892898"/>
                <a:ext cx="4038600" cy="592137"/>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pic>
            <p:nvPicPr>
              <p:cNvPr id="37" name="Picture 45" descr="light_shadow"/>
              <p:cNvPicPr>
                <a:picLocks noChangeAspect="1" noChangeArrowheads="1"/>
              </p:cNvPicPr>
              <p:nvPr/>
            </p:nvPicPr>
            <p:blipFill>
              <a:blip r:embed="rId1">
                <a:lum bright="-78000" contrast="-78000"/>
              </a:blip>
              <a:srcRect/>
              <a:stretch>
                <a:fillRect/>
              </a:stretch>
            </p:blipFill>
            <p:spPr bwMode="gray">
              <a:xfrm>
                <a:off x="4429125" y="4375498"/>
                <a:ext cx="455613" cy="127000"/>
              </a:xfrm>
              <a:prstGeom prst="rect">
                <a:avLst/>
              </a:prstGeom>
              <a:noFill/>
              <a:ln w="9525">
                <a:noFill/>
                <a:miter lim="800000"/>
                <a:headEnd/>
                <a:tailEnd/>
              </a:ln>
            </p:spPr>
          </p:pic>
          <p:sp>
            <p:nvSpPr>
              <p:cNvPr id="38" name="Rectangle 49"/>
              <p:cNvSpPr>
                <a:spLocks noChangeArrowheads="1"/>
              </p:cNvSpPr>
              <p:nvPr/>
            </p:nvSpPr>
            <p:spPr bwMode="gray">
              <a:xfrm>
                <a:off x="5032375" y="3994498"/>
                <a:ext cx="1569660" cy="369332"/>
              </a:xfrm>
              <a:prstGeom prst="rect">
                <a:avLst/>
              </a:prstGeom>
              <a:noFill/>
              <a:ln w="9525" algn="ctr">
                <a:noFill/>
                <a:miter lim="800000"/>
              </a:ln>
            </p:spPr>
            <p:txBody>
              <a:bodyPr wrap="none">
                <a:spAutoFit/>
              </a:bodyPr>
              <a:lstStyle/>
              <a:p>
                <a:r>
                  <a:rPr lang="zh-CN" altLang="en-US" dirty="0">
                    <a:solidFill>
                      <a:srgbClr val="FFFFFF"/>
                    </a:solidFill>
                    <a:cs typeface="+mn-ea"/>
                  </a:rPr>
                  <a:t>输入</a:t>
                </a:r>
                <a:r>
                  <a:rPr lang="zh-CN" altLang="en-US" dirty="0">
                    <a:solidFill>
                      <a:srgbClr val="FFFFFF"/>
                    </a:solidFill>
                    <a:cs typeface="+mn-ea"/>
                  </a:rPr>
                  <a:t>说明文字</a:t>
                </a:r>
                <a:endParaRPr lang="en-US" altLang="zh-CN" dirty="0">
                  <a:solidFill>
                    <a:srgbClr val="FFFFFF"/>
                  </a:solidFill>
                  <a:cs typeface="+mn-ea"/>
                </a:endParaRPr>
              </a:p>
            </p:txBody>
          </p:sp>
          <p:sp>
            <p:nvSpPr>
              <p:cNvPr id="39" name="椭圆 38"/>
              <p:cNvSpPr/>
              <p:nvPr/>
            </p:nvSpPr>
            <p:spPr>
              <a:xfrm>
                <a:off x="4384190" y="3880270"/>
                <a:ext cx="571504" cy="571504"/>
              </a:xfrm>
              <a:prstGeom prst="ellipse">
                <a:avLst/>
              </a:prstGeom>
            </p:spPr>
            <p:style>
              <a:lnRef idx="0">
                <a:schemeClr val="accent4"/>
              </a:lnRef>
              <a:fillRef idx="3">
                <a:schemeClr val="accent4"/>
              </a:fillRef>
              <a:effectRef idx="3">
                <a:schemeClr val="accent4"/>
              </a:effectRef>
              <a:fontRef idx="minor">
                <a:schemeClr val="lt1"/>
              </a:fontRef>
            </p:style>
            <p:txBody>
              <a:bodyPr anchor="ctr"/>
              <a:lstStyle/>
              <a:p>
                <a:pPr algn="ctr" eaLnBrk="0" fontAlgn="ctr" hangingPunct="0">
                  <a:buClr>
                    <a:srgbClr val="FF0000"/>
                  </a:buClr>
                  <a:buSzPct val="70000"/>
                  <a:defRPr/>
                </a:pPr>
                <a:endParaRPr lang="zh-CN" altLang="en-US" sz="1600" b="1">
                  <a:solidFill>
                    <a:schemeClr val="bg1"/>
                  </a:solidFill>
                  <a:latin typeface="+mn-ea"/>
                  <a:cs typeface="+mn-ea"/>
                </a:endParaRPr>
              </a:p>
            </p:txBody>
          </p:sp>
        </p:grpSp>
        <p:sp>
          <p:nvSpPr>
            <p:cNvPr id="35" name="矩形 34"/>
            <p:cNvSpPr/>
            <p:nvPr/>
          </p:nvSpPr>
          <p:spPr>
            <a:xfrm>
              <a:off x="5931283" y="3541221"/>
              <a:ext cx="407537" cy="461665"/>
            </a:xfrm>
            <a:prstGeom prst="rect">
              <a:avLst/>
            </a:prstGeom>
          </p:spPr>
          <p:txBody>
            <a:bodyPr wrap="none">
              <a:spAutoFit/>
            </a:bodyPr>
            <a:lstStyle/>
            <a:p>
              <a:r>
                <a:rPr lang="en-US" altLang="zh-CN" sz="2400" dirty="0">
                  <a:solidFill>
                    <a:schemeClr val="bg1"/>
                  </a:solidFill>
                  <a:cs typeface="+mn-ea"/>
                </a:rPr>
                <a:t>C</a:t>
              </a:r>
              <a:endParaRPr lang="zh-CN" altLang="en-US" sz="2400" dirty="0">
                <a:solidFill>
                  <a:schemeClr val="bg1"/>
                </a:solidFill>
                <a:cs typeface="+mn-ea"/>
              </a:endParaRPr>
            </a:p>
          </p:txBody>
        </p:sp>
      </p:grpSp>
      <p:grpSp>
        <p:nvGrpSpPr>
          <p:cNvPr id="40" name="组合 39"/>
          <p:cNvGrpSpPr/>
          <p:nvPr/>
        </p:nvGrpSpPr>
        <p:grpSpPr>
          <a:xfrm>
            <a:off x="5808006" y="4221088"/>
            <a:ext cx="4086730" cy="631196"/>
            <a:chOff x="5807968" y="4221088"/>
            <a:chExt cx="4087262" cy="631196"/>
          </a:xfrm>
        </p:grpSpPr>
        <p:grpSp>
          <p:nvGrpSpPr>
            <p:cNvPr id="41" name="组合 40"/>
            <p:cNvGrpSpPr/>
            <p:nvPr/>
          </p:nvGrpSpPr>
          <p:grpSpPr>
            <a:xfrm>
              <a:off x="5807968" y="4221088"/>
              <a:ext cx="4087262" cy="631196"/>
              <a:chOff x="4370938" y="4607902"/>
              <a:chExt cx="4087262" cy="631196"/>
            </a:xfrm>
          </p:grpSpPr>
          <p:sp>
            <p:nvSpPr>
              <p:cNvPr id="43" name="AutoShape 50"/>
              <p:cNvSpPr>
                <a:spLocks noChangeArrowheads="1"/>
              </p:cNvSpPr>
              <p:nvPr/>
            </p:nvSpPr>
            <p:spPr bwMode="gray">
              <a:xfrm>
                <a:off x="4419600" y="4629498"/>
                <a:ext cx="4038600" cy="592137"/>
              </a:xfrm>
              <a:prstGeom prst="roundRect">
                <a:avLst>
                  <a:gd name="adj" fmla="val 50000"/>
                </a:avLst>
              </a:prstGeom>
              <a:solidFill>
                <a:srgbClr val="5F5F5F"/>
              </a:solidFill>
              <a:ln w="28575">
                <a:solidFill>
                  <a:srgbClr val="EAEAEA"/>
                </a:solidFill>
                <a:round/>
              </a:ln>
            </p:spPr>
            <p:txBody>
              <a:bodyPr wrap="none" anchor="ctr"/>
              <a:lstStyle/>
              <a:p>
                <a:endParaRPr lang="zh-CN" altLang="en-US">
                  <a:cs typeface="+mn-ea"/>
                </a:endParaRPr>
              </a:p>
            </p:txBody>
          </p:sp>
          <p:pic>
            <p:nvPicPr>
              <p:cNvPr id="44" name="Picture 53" descr="light_shadow"/>
              <p:cNvPicPr>
                <a:picLocks noChangeAspect="1" noChangeArrowheads="1"/>
              </p:cNvPicPr>
              <p:nvPr/>
            </p:nvPicPr>
            <p:blipFill>
              <a:blip r:embed="rId1">
                <a:lum bright="-78000" contrast="-78000"/>
              </a:blip>
              <a:srcRect/>
              <a:stretch>
                <a:fillRect/>
              </a:stretch>
            </p:blipFill>
            <p:spPr bwMode="gray">
              <a:xfrm>
                <a:off x="4429125" y="5112098"/>
                <a:ext cx="455613" cy="127000"/>
              </a:xfrm>
              <a:prstGeom prst="rect">
                <a:avLst/>
              </a:prstGeom>
              <a:noFill/>
              <a:ln w="9525">
                <a:noFill/>
                <a:miter lim="800000"/>
                <a:headEnd/>
                <a:tailEnd/>
              </a:ln>
            </p:spPr>
          </p:pic>
          <p:sp>
            <p:nvSpPr>
              <p:cNvPr id="45" name="Rectangle 57"/>
              <p:cNvSpPr>
                <a:spLocks noChangeArrowheads="1"/>
              </p:cNvSpPr>
              <p:nvPr/>
            </p:nvSpPr>
            <p:spPr bwMode="gray">
              <a:xfrm>
                <a:off x="5032375" y="4731098"/>
                <a:ext cx="1569660" cy="369332"/>
              </a:xfrm>
              <a:prstGeom prst="rect">
                <a:avLst/>
              </a:prstGeom>
              <a:noFill/>
              <a:ln w="9525" algn="ctr">
                <a:noFill/>
                <a:miter lim="800000"/>
              </a:ln>
            </p:spPr>
            <p:txBody>
              <a:bodyPr wrap="none">
                <a:spAutoFit/>
              </a:bodyPr>
              <a:lstStyle/>
              <a:p>
                <a:r>
                  <a:rPr lang="zh-CN" altLang="en-US" dirty="0">
                    <a:solidFill>
                      <a:srgbClr val="FFFFFF"/>
                    </a:solidFill>
                    <a:cs typeface="+mn-ea"/>
                  </a:rPr>
                  <a:t>输入</a:t>
                </a:r>
                <a:r>
                  <a:rPr lang="zh-CN" altLang="en-US" dirty="0">
                    <a:solidFill>
                      <a:srgbClr val="FFFFFF"/>
                    </a:solidFill>
                    <a:cs typeface="+mn-ea"/>
                  </a:rPr>
                  <a:t>说明文字</a:t>
                </a:r>
                <a:endParaRPr lang="en-US" altLang="zh-CN" dirty="0">
                  <a:solidFill>
                    <a:srgbClr val="FFFFFF"/>
                  </a:solidFill>
                  <a:cs typeface="+mn-ea"/>
                </a:endParaRPr>
              </a:p>
            </p:txBody>
          </p:sp>
          <p:sp>
            <p:nvSpPr>
              <p:cNvPr id="46" name="椭圆 45"/>
              <p:cNvSpPr/>
              <p:nvPr/>
            </p:nvSpPr>
            <p:spPr>
              <a:xfrm>
                <a:off x="4370938" y="4607902"/>
                <a:ext cx="571504" cy="571504"/>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algn="ctr" eaLnBrk="0" fontAlgn="ctr" hangingPunct="0">
                  <a:buClr>
                    <a:srgbClr val="FF0000"/>
                  </a:buClr>
                  <a:buSzPct val="70000"/>
                  <a:defRPr/>
                </a:pPr>
                <a:endParaRPr lang="zh-CN" altLang="en-US" sz="1600" b="1">
                  <a:solidFill>
                    <a:schemeClr val="bg1"/>
                  </a:solidFill>
                  <a:latin typeface="+mn-ea"/>
                  <a:cs typeface="+mn-ea"/>
                </a:endParaRPr>
              </a:p>
            </p:txBody>
          </p:sp>
        </p:grpSp>
        <p:sp>
          <p:nvSpPr>
            <p:cNvPr id="42" name="矩形 41"/>
            <p:cNvSpPr/>
            <p:nvPr/>
          </p:nvSpPr>
          <p:spPr>
            <a:xfrm>
              <a:off x="5922816" y="4279274"/>
              <a:ext cx="407537" cy="461665"/>
            </a:xfrm>
            <a:prstGeom prst="rect">
              <a:avLst/>
            </a:prstGeom>
          </p:spPr>
          <p:txBody>
            <a:bodyPr wrap="none">
              <a:spAutoFit/>
            </a:bodyPr>
            <a:lstStyle/>
            <a:p>
              <a:r>
                <a:rPr lang="en-US" altLang="zh-CN" sz="2400" dirty="0">
                  <a:solidFill>
                    <a:schemeClr val="bg1"/>
                  </a:solidFill>
                  <a:cs typeface="+mn-ea"/>
                </a:rPr>
                <a:t>D</a:t>
              </a:r>
              <a:endParaRPr lang="zh-CN" altLang="en-US" sz="2400" dirty="0">
                <a:solidFill>
                  <a:schemeClr val="bg1"/>
                </a:solidFill>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b="1"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par>
                          <p:cTn id="27" fill="hold">
                            <p:stCondLst>
                              <p:cond delay="1000"/>
                            </p:stCondLst>
                            <p:childTnLst>
                              <p:par>
                                <p:cTn id="28" presetID="1"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1500"/>
                            </p:stCondLst>
                            <p:childTnLst>
                              <p:par>
                                <p:cTn id="35" presetID="2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2000"/>
                            </p:stCondLst>
                            <p:childTnLst>
                              <p:par>
                                <p:cTn id="39" presetID="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p:stCondLst>
                              <p:cond delay="2000"/>
                            </p:stCondLst>
                            <p:childTnLst>
                              <p:par>
                                <p:cTn id="42" presetID="22" presetClass="entr" presetSubtype="8"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par>
                          <p:cTn id="49" fill="hold">
                            <p:stCondLst>
                              <p:cond delay="3000"/>
                            </p:stCondLst>
                            <p:childTnLst>
                              <p:par>
                                <p:cTn id="50" presetID="1"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par>
                          <p:cTn id="52" fill="hold">
                            <p:stCondLst>
                              <p:cond delay="3000"/>
                            </p:stCondLst>
                            <p:childTnLst>
                              <p:par>
                                <p:cTn id="53" presetID="22" presetClass="entr" presetSubtype="8"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par>
                          <p:cTn id="56" fill="hold">
                            <p:stCondLst>
                              <p:cond delay="3500"/>
                            </p:stCondLst>
                            <p:childTnLst>
                              <p:par>
                                <p:cTn id="57" presetID="2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00"/>
                                        <p:tgtEl>
                                          <p:spTgt spid="13"/>
                                        </p:tgtEl>
                                      </p:cBhvr>
                                    </p:animEffect>
                                  </p:childTnLst>
                                </p:cTn>
                              </p:par>
                            </p:childTnLst>
                          </p:cTn>
                        </p:par>
                        <p:par>
                          <p:cTn id="60" fill="hold">
                            <p:stCondLst>
                              <p:cond delay="4000"/>
                            </p:stCondLst>
                            <p:childTnLst>
                              <p:par>
                                <p:cTn id="61" presetID="1"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68069" y="1645428"/>
            <a:ext cx="3311937" cy="1826689"/>
            <a:chOff x="1416744" y="2317229"/>
            <a:chExt cx="2996094" cy="1826689"/>
          </a:xfrm>
        </p:grpSpPr>
        <p:sp>
          <p:nvSpPr>
            <p:cNvPr id="6" name="矩形 5"/>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7"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8" name="组合 7"/>
          <p:cNvGrpSpPr/>
          <p:nvPr/>
        </p:nvGrpSpPr>
        <p:grpSpPr>
          <a:xfrm>
            <a:off x="1594968" y="1818921"/>
            <a:ext cx="1376200" cy="1430501"/>
            <a:chOff x="-2599398" y="-969305"/>
            <a:chExt cx="2471811" cy="2569006"/>
          </a:xfrm>
        </p:grpSpPr>
        <p:grpSp>
          <p:nvGrpSpPr>
            <p:cNvPr id="9" name="组合 8"/>
            <p:cNvGrpSpPr/>
            <p:nvPr/>
          </p:nvGrpSpPr>
          <p:grpSpPr>
            <a:xfrm rot="1825908">
              <a:off x="-2599398" y="-833675"/>
              <a:ext cx="858726" cy="663275"/>
              <a:chOff x="844200" y="2427892"/>
              <a:chExt cx="920048" cy="710640"/>
            </a:xfrm>
          </p:grpSpPr>
          <p:sp>
            <p:nvSpPr>
              <p:cNvPr id="15" name="圆角矩形 14"/>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16"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2"/>
                    </a:solidFill>
                    <a:latin typeface="+mn-ea"/>
                    <a:cs typeface="+mn-ea"/>
                  </a:rPr>
                  <a:t>1</a:t>
                </a:r>
                <a:endParaRPr lang="zh-CN" altLang="en-US" dirty="0">
                  <a:solidFill>
                    <a:schemeClr val="accent2"/>
                  </a:solidFill>
                  <a:latin typeface="+mn-ea"/>
                  <a:cs typeface="+mn-ea"/>
                </a:endParaRPr>
              </a:p>
            </p:txBody>
          </p:sp>
        </p:grpSp>
        <p:sp>
          <p:nvSpPr>
            <p:cNvPr id="10" name="等腰三角形 6"/>
            <p:cNvSpPr/>
            <p:nvPr/>
          </p:nvSpPr>
          <p:spPr>
            <a:xfrm rot="5400000">
              <a:off x="-1652386" y="-393750"/>
              <a:ext cx="1631704"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latin typeface="+mn-ea"/>
                <a:cs typeface="+mn-ea"/>
              </a:endParaRPr>
            </a:p>
          </p:txBody>
        </p:sp>
        <p:sp>
          <p:nvSpPr>
            <p:cNvPr id="11"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latin typeface="+mn-ea"/>
                <a:cs typeface="+mn-ea"/>
              </a:endParaRPr>
            </a:p>
          </p:txBody>
        </p:sp>
        <p:sp>
          <p:nvSpPr>
            <p:cNvPr id="12"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latin typeface="+mn-ea"/>
                <a:cs typeface="+mn-ea"/>
              </a:endParaRPr>
            </a:p>
          </p:txBody>
        </p:sp>
        <p:sp>
          <p:nvSpPr>
            <p:cNvPr id="13"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14"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grpSp>
        <p:nvGrpSpPr>
          <p:cNvPr id="17" name="组合 16"/>
          <p:cNvGrpSpPr/>
          <p:nvPr/>
        </p:nvGrpSpPr>
        <p:grpSpPr>
          <a:xfrm>
            <a:off x="7135119" y="1645428"/>
            <a:ext cx="3311937" cy="1826689"/>
            <a:chOff x="1416744" y="2317229"/>
            <a:chExt cx="2996094" cy="1826689"/>
          </a:xfrm>
        </p:grpSpPr>
        <p:sp>
          <p:nvSpPr>
            <p:cNvPr id="18" name="矩形 17"/>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19"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20" name="组合 19"/>
          <p:cNvGrpSpPr/>
          <p:nvPr/>
        </p:nvGrpSpPr>
        <p:grpSpPr>
          <a:xfrm>
            <a:off x="6162018" y="1818921"/>
            <a:ext cx="1376200" cy="1430501"/>
            <a:chOff x="-2599398" y="-969305"/>
            <a:chExt cx="2471811" cy="2569006"/>
          </a:xfrm>
        </p:grpSpPr>
        <p:grpSp>
          <p:nvGrpSpPr>
            <p:cNvPr id="21" name="组合 20"/>
            <p:cNvGrpSpPr/>
            <p:nvPr/>
          </p:nvGrpSpPr>
          <p:grpSpPr>
            <a:xfrm rot="1825908">
              <a:off x="-2599398" y="-833675"/>
              <a:ext cx="858726" cy="663275"/>
              <a:chOff x="844200" y="2427892"/>
              <a:chExt cx="920048" cy="710640"/>
            </a:xfrm>
          </p:grpSpPr>
          <p:sp>
            <p:nvSpPr>
              <p:cNvPr id="27" name="圆角矩形 26"/>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28"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1"/>
                    </a:solidFill>
                    <a:latin typeface="+mn-ea"/>
                    <a:cs typeface="+mn-ea"/>
                  </a:rPr>
                  <a:t>2</a:t>
                </a:r>
                <a:endParaRPr lang="zh-CN" altLang="en-US" dirty="0">
                  <a:solidFill>
                    <a:schemeClr val="accent1"/>
                  </a:solidFill>
                  <a:latin typeface="+mn-ea"/>
                  <a:cs typeface="+mn-ea"/>
                </a:endParaRPr>
              </a:p>
            </p:txBody>
          </p:sp>
        </p:grpSp>
        <p:sp>
          <p:nvSpPr>
            <p:cNvPr id="22" name="等腰三角形 6"/>
            <p:cNvSpPr/>
            <p:nvPr/>
          </p:nvSpPr>
          <p:spPr>
            <a:xfrm rot="5400000">
              <a:off x="-1652386" y="-393750"/>
              <a:ext cx="1631704"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latin typeface="+mn-ea"/>
                <a:cs typeface="+mn-ea"/>
              </a:endParaRPr>
            </a:p>
          </p:txBody>
        </p:sp>
        <p:sp>
          <p:nvSpPr>
            <p:cNvPr id="23"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latin typeface="+mn-ea"/>
                <a:cs typeface="+mn-ea"/>
              </a:endParaRPr>
            </a:p>
          </p:txBody>
        </p:sp>
        <p:sp>
          <p:nvSpPr>
            <p:cNvPr id="24"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latin typeface="+mn-ea"/>
                <a:cs typeface="+mn-ea"/>
              </a:endParaRPr>
            </a:p>
          </p:txBody>
        </p:sp>
        <p:sp>
          <p:nvSpPr>
            <p:cNvPr id="25"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26"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grpSp>
        <p:nvGrpSpPr>
          <p:cNvPr id="29" name="组合 28"/>
          <p:cNvGrpSpPr/>
          <p:nvPr/>
        </p:nvGrpSpPr>
        <p:grpSpPr>
          <a:xfrm>
            <a:off x="2568069" y="3906568"/>
            <a:ext cx="3311937" cy="1826689"/>
            <a:chOff x="1416744" y="2317229"/>
            <a:chExt cx="2996094" cy="1826689"/>
          </a:xfrm>
        </p:grpSpPr>
        <p:sp>
          <p:nvSpPr>
            <p:cNvPr id="30" name="矩形 29"/>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31"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32" name="组合 31"/>
          <p:cNvGrpSpPr/>
          <p:nvPr/>
        </p:nvGrpSpPr>
        <p:grpSpPr>
          <a:xfrm>
            <a:off x="1594968" y="4080060"/>
            <a:ext cx="1376201" cy="1430501"/>
            <a:chOff x="-2599398" y="-969305"/>
            <a:chExt cx="2471813" cy="2569006"/>
          </a:xfrm>
        </p:grpSpPr>
        <p:grpSp>
          <p:nvGrpSpPr>
            <p:cNvPr id="33" name="组合 32"/>
            <p:cNvGrpSpPr/>
            <p:nvPr/>
          </p:nvGrpSpPr>
          <p:grpSpPr>
            <a:xfrm rot="1825908">
              <a:off x="-2599398" y="-833675"/>
              <a:ext cx="858726" cy="663275"/>
              <a:chOff x="844200" y="2427892"/>
              <a:chExt cx="920048" cy="710640"/>
            </a:xfrm>
          </p:grpSpPr>
          <p:sp>
            <p:nvSpPr>
              <p:cNvPr id="39" name="圆角矩形 38"/>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40"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3"/>
                    </a:solidFill>
                    <a:latin typeface="+mn-ea"/>
                    <a:cs typeface="+mn-ea"/>
                  </a:rPr>
                  <a:t>3</a:t>
                </a:r>
                <a:endParaRPr lang="zh-CN" altLang="en-US" dirty="0">
                  <a:solidFill>
                    <a:schemeClr val="accent3"/>
                  </a:solidFill>
                  <a:latin typeface="+mn-ea"/>
                  <a:cs typeface="+mn-ea"/>
                </a:endParaRPr>
              </a:p>
            </p:txBody>
          </p:sp>
        </p:grpSp>
        <p:sp>
          <p:nvSpPr>
            <p:cNvPr id="34" name="等腰三角形 6"/>
            <p:cNvSpPr/>
            <p:nvPr/>
          </p:nvSpPr>
          <p:spPr>
            <a:xfrm rot="5400000">
              <a:off x="-1652385" y="-393748"/>
              <a:ext cx="1631705"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latin typeface="+mn-ea"/>
                <a:cs typeface="+mn-ea"/>
              </a:endParaRPr>
            </a:p>
          </p:txBody>
        </p:sp>
        <p:sp>
          <p:nvSpPr>
            <p:cNvPr id="35"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latin typeface="+mn-ea"/>
                <a:cs typeface="+mn-ea"/>
              </a:endParaRPr>
            </a:p>
          </p:txBody>
        </p:sp>
        <p:sp>
          <p:nvSpPr>
            <p:cNvPr id="36"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latin typeface="+mn-ea"/>
                <a:cs typeface="+mn-ea"/>
              </a:endParaRPr>
            </a:p>
          </p:txBody>
        </p:sp>
        <p:sp>
          <p:nvSpPr>
            <p:cNvPr id="37"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38"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grpSp>
        <p:nvGrpSpPr>
          <p:cNvPr id="41" name="组合 40"/>
          <p:cNvGrpSpPr/>
          <p:nvPr/>
        </p:nvGrpSpPr>
        <p:grpSpPr>
          <a:xfrm>
            <a:off x="7135119" y="3906568"/>
            <a:ext cx="3311937" cy="1826689"/>
            <a:chOff x="1416744" y="2317229"/>
            <a:chExt cx="2996094" cy="1826689"/>
          </a:xfrm>
        </p:grpSpPr>
        <p:sp>
          <p:nvSpPr>
            <p:cNvPr id="42" name="矩形 41"/>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43"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44" name="组合 43"/>
          <p:cNvGrpSpPr/>
          <p:nvPr/>
        </p:nvGrpSpPr>
        <p:grpSpPr>
          <a:xfrm>
            <a:off x="6162018" y="4080060"/>
            <a:ext cx="1376200" cy="1430501"/>
            <a:chOff x="-2599398" y="-969305"/>
            <a:chExt cx="2471811" cy="2569006"/>
          </a:xfrm>
        </p:grpSpPr>
        <p:grpSp>
          <p:nvGrpSpPr>
            <p:cNvPr id="45" name="组合 44"/>
            <p:cNvGrpSpPr/>
            <p:nvPr/>
          </p:nvGrpSpPr>
          <p:grpSpPr>
            <a:xfrm rot="1825908">
              <a:off x="-2599398" y="-833675"/>
              <a:ext cx="858726" cy="663275"/>
              <a:chOff x="844200" y="2427892"/>
              <a:chExt cx="920048" cy="710640"/>
            </a:xfrm>
          </p:grpSpPr>
          <p:sp>
            <p:nvSpPr>
              <p:cNvPr id="51" name="圆角矩形 50"/>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52"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4"/>
                    </a:solidFill>
                    <a:latin typeface="+mn-ea"/>
                    <a:cs typeface="+mn-ea"/>
                  </a:rPr>
                  <a:t>4</a:t>
                </a:r>
                <a:endParaRPr lang="zh-CN" altLang="en-US" dirty="0">
                  <a:solidFill>
                    <a:schemeClr val="accent4"/>
                  </a:solidFill>
                  <a:latin typeface="+mn-ea"/>
                  <a:cs typeface="+mn-ea"/>
                </a:endParaRPr>
              </a:p>
            </p:txBody>
          </p:sp>
        </p:grpSp>
        <p:sp>
          <p:nvSpPr>
            <p:cNvPr id="46" name="等腰三角形 6"/>
            <p:cNvSpPr/>
            <p:nvPr/>
          </p:nvSpPr>
          <p:spPr>
            <a:xfrm rot="5400000">
              <a:off x="-1652386" y="-393750"/>
              <a:ext cx="1631704"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latin typeface="+mn-ea"/>
                <a:cs typeface="+mn-ea"/>
              </a:endParaRPr>
            </a:p>
          </p:txBody>
        </p:sp>
        <p:sp>
          <p:nvSpPr>
            <p:cNvPr id="47"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latin typeface="+mn-ea"/>
                <a:cs typeface="+mn-ea"/>
              </a:endParaRPr>
            </a:p>
          </p:txBody>
        </p:sp>
        <p:sp>
          <p:nvSpPr>
            <p:cNvPr id="48"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latin typeface="+mn-ea"/>
                <a:cs typeface="+mn-ea"/>
              </a:endParaRPr>
            </a:p>
          </p:txBody>
        </p:sp>
        <p:sp>
          <p:nvSpPr>
            <p:cNvPr id="49"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50"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0-#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箭头连接符 20"/>
          <p:cNvCxnSpPr/>
          <p:nvPr/>
        </p:nvCxnSpPr>
        <p:spPr>
          <a:xfrm>
            <a:off x="6832216" y="4095402"/>
            <a:ext cx="1631969" cy="672075"/>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6832216" y="2367210"/>
            <a:ext cx="1631969" cy="672075"/>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flipV="1">
            <a:off x="3938614" y="2463220"/>
            <a:ext cx="1645627" cy="576064"/>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H="1">
            <a:off x="3938614" y="4095402"/>
            <a:ext cx="1645627" cy="672075"/>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 name="弧形 6"/>
          <p:cNvSpPr/>
          <p:nvPr/>
        </p:nvSpPr>
        <p:spPr>
          <a:xfrm>
            <a:off x="5412561" y="2730932"/>
            <a:ext cx="1631969" cy="1632181"/>
          </a:xfrm>
          <a:prstGeom prst="arc">
            <a:avLst/>
          </a:pr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12" name="弧形 11"/>
          <p:cNvSpPr/>
          <p:nvPr/>
        </p:nvSpPr>
        <p:spPr>
          <a:xfrm rot="16200000">
            <a:off x="5371820" y="2731038"/>
            <a:ext cx="1632181" cy="1631969"/>
          </a:xfrm>
          <a:prstGeom prst="arc">
            <a:avLst/>
          </a:prstGeom>
          <a:ln w="254000">
            <a:solidFill>
              <a:schemeClr val="tx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13" name="弧形 12"/>
          <p:cNvSpPr/>
          <p:nvPr/>
        </p:nvSpPr>
        <p:spPr>
          <a:xfrm rot="10800000">
            <a:off x="5371926" y="2771572"/>
            <a:ext cx="1631969" cy="1632181"/>
          </a:xfrm>
          <a:prstGeom prst="arc">
            <a:avLst/>
          </a:prstGeom>
          <a:ln w="254000">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14" name="弧形 13"/>
          <p:cNvSpPr/>
          <p:nvPr/>
        </p:nvSpPr>
        <p:spPr>
          <a:xfrm rot="5400000">
            <a:off x="5412455" y="2771678"/>
            <a:ext cx="1632181" cy="1631969"/>
          </a:xfrm>
          <a:prstGeom prst="arc">
            <a:avLst/>
          </a:prstGeom>
          <a:ln w="254000">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grpSp>
        <p:nvGrpSpPr>
          <p:cNvPr id="42" name="组合 41"/>
          <p:cNvGrpSpPr/>
          <p:nvPr/>
        </p:nvGrpSpPr>
        <p:grpSpPr>
          <a:xfrm>
            <a:off x="2510779" y="1772817"/>
            <a:ext cx="1784872" cy="1890725"/>
            <a:chOff x="1618533" y="1491630"/>
            <a:chExt cx="1338828" cy="1418044"/>
          </a:xfrm>
        </p:grpSpPr>
        <p:grpSp>
          <p:nvGrpSpPr>
            <p:cNvPr id="35" name="组合 34"/>
            <p:cNvGrpSpPr/>
            <p:nvPr/>
          </p:nvGrpSpPr>
          <p:grpSpPr>
            <a:xfrm>
              <a:off x="1907704" y="1491630"/>
              <a:ext cx="781843" cy="781843"/>
              <a:chOff x="1907704" y="1491630"/>
              <a:chExt cx="781843" cy="781843"/>
            </a:xfrm>
          </p:grpSpPr>
          <p:sp>
            <p:nvSpPr>
              <p:cNvPr id="16" name="椭圆 15"/>
              <p:cNvSpPr/>
              <p:nvPr/>
            </p:nvSpPr>
            <p:spPr>
              <a:xfrm>
                <a:off x="1907704" y="1491630"/>
                <a:ext cx="781843" cy="78184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0" name="Picture 2" descr="F:\1-原创素材\4_ks02\PPT\PPT-0_小图标\042.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133655" y="1611293"/>
                <a:ext cx="308585" cy="536743"/>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1618533" y="2324899"/>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1</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grpSp>
        <p:nvGrpSpPr>
          <p:cNvPr id="43" name="组合 42"/>
          <p:cNvGrpSpPr/>
          <p:nvPr/>
        </p:nvGrpSpPr>
        <p:grpSpPr>
          <a:xfrm>
            <a:off x="2510779" y="4383433"/>
            <a:ext cx="1784872" cy="1845531"/>
            <a:chOff x="1618533" y="3449592"/>
            <a:chExt cx="1338828" cy="1384148"/>
          </a:xfrm>
        </p:grpSpPr>
        <p:grpSp>
          <p:nvGrpSpPr>
            <p:cNvPr id="36" name="组合 35"/>
            <p:cNvGrpSpPr/>
            <p:nvPr/>
          </p:nvGrpSpPr>
          <p:grpSpPr>
            <a:xfrm>
              <a:off x="1907704" y="3449592"/>
              <a:ext cx="781843" cy="781843"/>
              <a:chOff x="1907704" y="3449592"/>
              <a:chExt cx="781843" cy="781843"/>
            </a:xfrm>
          </p:grpSpPr>
          <p:sp>
            <p:nvSpPr>
              <p:cNvPr id="22" name="椭圆 21"/>
              <p:cNvSpPr/>
              <p:nvPr/>
            </p:nvSpPr>
            <p:spPr>
              <a:xfrm>
                <a:off x="1907704" y="3449592"/>
                <a:ext cx="781843" cy="7818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1" name="Picture 3" descr="F:\1-原创素材\4_ks02\PPT\PPT-0_小图标\04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037038" y="3612789"/>
                <a:ext cx="516066" cy="413860"/>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618533" y="4248965"/>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2</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grpSp>
        <p:nvGrpSpPr>
          <p:cNvPr id="44" name="组合 43"/>
          <p:cNvGrpSpPr/>
          <p:nvPr/>
        </p:nvGrpSpPr>
        <p:grpSpPr>
          <a:xfrm>
            <a:off x="8188906" y="1783992"/>
            <a:ext cx="1784872" cy="1876528"/>
            <a:chOff x="5877683" y="1500012"/>
            <a:chExt cx="1338828" cy="1407396"/>
          </a:xfrm>
        </p:grpSpPr>
        <p:grpSp>
          <p:nvGrpSpPr>
            <p:cNvPr id="37" name="组合 36"/>
            <p:cNvGrpSpPr/>
            <p:nvPr/>
          </p:nvGrpSpPr>
          <p:grpSpPr>
            <a:xfrm>
              <a:off x="6156176" y="1500012"/>
              <a:ext cx="781843" cy="781843"/>
              <a:chOff x="6156176" y="1500012"/>
              <a:chExt cx="781843" cy="781843"/>
            </a:xfrm>
          </p:grpSpPr>
          <p:sp>
            <p:nvSpPr>
              <p:cNvPr id="23" name="椭圆 22"/>
              <p:cNvSpPr/>
              <p:nvPr/>
            </p:nvSpPr>
            <p:spPr>
              <a:xfrm>
                <a:off x="6156176" y="1500012"/>
                <a:ext cx="781843" cy="781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3" name="Picture 5" descr="F:\1-原创素材\4_ks02\PPT\PPT-0_小图标\064.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315434" y="1705026"/>
                <a:ext cx="464832" cy="357748"/>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TextBox 38"/>
            <p:cNvSpPr txBox="1"/>
            <p:nvPr/>
          </p:nvSpPr>
          <p:spPr>
            <a:xfrm>
              <a:off x="5877683" y="2322633"/>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4</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grpSp>
        <p:nvGrpSpPr>
          <p:cNvPr id="45" name="组合 44"/>
          <p:cNvGrpSpPr/>
          <p:nvPr/>
        </p:nvGrpSpPr>
        <p:grpSpPr>
          <a:xfrm>
            <a:off x="8199560" y="4394609"/>
            <a:ext cx="1784872" cy="1834355"/>
            <a:chOff x="5885674" y="3457974"/>
            <a:chExt cx="1338828" cy="1375766"/>
          </a:xfrm>
        </p:grpSpPr>
        <p:grpSp>
          <p:nvGrpSpPr>
            <p:cNvPr id="41" name="组合 40"/>
            <p:cNvGrpSpPr/>
            <p:nvPr/>
          </p:nvGrpSpPr>
          <p:grpSpPr>
            <a:xfrm>
              <a:off x="6156176" y="3457974"/>
              <a:ext cx="781843" cy="781843"/>
              <a:chOff x="6156176" y="3457974"/>
              <a:chExt cx="781843" cy="781843"/>
            </a:xfrm>
          </p:grpSpPr>
          <p:sp>
            <p:nvSpPr>
              <p:cNvPr id="24" name="椭圆 23"/>
              <p:cNvSpPr/>
              <p:nvPr/>
            </p:nvSpPr>
            <p:spPr>
              <a:xfrm>
                <a:off x="6156176" y="3457974"/>
                <a:ext cx="781843" cy="7818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2" name="Picture 4" descr="F:\1-原创素材\4_ks02\PPT\PPT-0_小图标\048.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300193" y="3648608"/>
                <a:ext cx="504055" cy="378041"/>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5885674" y="4248965"/>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3</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2"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500"/>
                                        <p:tgtEl>
                                          <p:spTgt spid="32"/>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22" presetClass="entr" presetSubtype="8"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795" y="2849377"/>
            <a:ext cx="12190413" cy="1623787"/>
            <a:chOff x="0" y="3187371"/>
            <a:chExt cx="12192000" cy="1546463"/>
          </a:xfrm>
        </p:grpSpPr>
        <p:sp>
          <p:nvSpPr>
            <p:cNvPr id="5" name="Shape 1240"/>
            <p:cNvSpPr/>
            <p:nvPr/>
          </p:nvSpPr>
          <p:spPr>
            <a:xfrm>
              <a:off x="0" y="3187371"/>
              <a:ext cx="12192000" cy="1546463"/>
            </a:xfrm>
            <a:prstGeom prst="rect">
              <a:avLst/>
            </a:prstGeom>
            <a:solidFill>
              <a:schemeClr val="bg1">
                <a:lumMod val="85000"/>
              </a:schemeClr>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6"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7"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8"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9"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0"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1"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2"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3"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4"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5"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grpSp>
      <p:grpSp>
        <p:nvGrpSpPr>
          <p:cNvPr id="16" name="Group 1257"/>
          <p:cNvGrpSpPr/>
          <p:nvPr/>
        </p:nvGrpSpPr>
        <p:grpSpPr>
          <a:xfrm rot="10800000" flipH="1">
            <a:off x="1535493" y="3540926"/>
            <a:ext cx="1464081" cy="760237"/>
            <a:chOff x="0" y="0"/>
            <a:chExt cx="3154022" cy="1635267"/>
          </a:xfrm>
          <a:solidFill>
            <a:schemeClr val="accent2"/>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19" name="Group 1262"/>
          <p:cNvGrpSpPr/>
          <p:nvPr/>
        </p:nvGrpSpPr>
        <p:grpSpPr>
          <a:xfrm>
            <a:off x="3015391" y="3020040"/>
            <a:ext cx="1464081" cy="760237"/>
            <a:chOff x="0" y="0"/>
            <a:chExt cx="3154022" cy="1635267"/>
          </a:xfrm>
          <a:solidFill>
            <a:schemeClr val="accent2"/>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2" name="Group 1267"/>
          <p:cNvGrpSpPr/>
          <p:nvPr/>
        </p:nvGrpSpPr>
        <p:grpSpPr>
          <a:xfrm rot="10800000" flipH="1">
            <a:off x="4494504" y="3540928"/>
            <a:ext cx="1464081" cy="760237"/>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5" name="Group 1272"/>
          <p:cNvGrpSpPr/>
          <p:nvPr/>
        </p:nvGrpSpPr>
        <p:grpSpPr>
          <a:xfrm>
            <a:off x="5971645" y="3020040"/>
            <a:ext cx="1464081" cy="760237"/>
            <a:chOff x="0" y="0"/>
            <a:chExt cx="3154022" cy="1635267"/>
          </a:xfrm>
          <a:solidFill>
            <a:schemeClr val="accent2"/>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8" name="Group 1277"/>
          <p:cNvGrpSpPr/>
          <p:nvPr/>
        </p:nvGrpSpPr>
        <p:grpSpPr>
          <a:xfrm rot="10800000" flipH="1">
            <a:off x="7453513" y="3540928"/>
            <a:ext cx="1464081" cy="760237"/>
            <a:chOff x="0" y="0"/>
            <a:chExt cx="3154022" cy="1635267"/>
          </a:xfrm>
          <a:solidFill>
            <a:schemeClr val="accent6">
              <a:lumMod val="50000"/>
              <a:lumOff val="50000"/>
            </a:schemeClr>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31" name="Group 1282"/>
          <p:cNvGrpSpPr/>
          <p:nvPr/>
        </p:nvGrpSpPr>
        <p:grpSpPr>
          <a:xfrm>
            <a:off x="8924072" y="3020040"/>
            <a:ext cx="1464081" cy="760237"/>
            <a:chOff x="0" y="0"/>
            <a:chExt cx="3154022" cy="1635267"/>
          </a:xfrm>
          <a:solidFill>
            <a:schemeClr val="accent2"/>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sp>
        <p:nvSpPr>
          <p:cNvPr id="34" name="Shape 1285"/>
          <p:cNvSpPr/>
          <p:nvPr/>
        </p:nvSpPr>
        <p:spPr>
          <a:xfrm>
            <a:off x="1540581" y="4473159"/>
            <a:ext cx="1445181" cy="40791"/>
          </a:xfrm>
          <a:prstGeom prst="rect">
            <a:avLst/>
          </a:prstGeom>
          <a:solidFill>
            <a:schemeClr val="accent2"/>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7" name="Shape 1289"/>
          <p:cNvSpPr/>
          <p:nvPr/>
        </p:nvSpPr>
        <p:spPr>
          <a:xfrm>
            <a:off x="3015395" y="2807251"/>
            <a:ext cx="1445181" cy="40791"/>
          </a:xfrm>
          <a:prstGeom prst="rect">
            <a:avLst/>
          </a:prstGeom>
          <a:solidFill>
            <a:schemeClr val="accent3"/>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8" name="Shape 1293"/>
          <p:cNvSpPr/>
          <p:nvPr/>
        </p:nvSpPr>
        <p:spPr>
          <a:xfrm>
            <a:off x="4501918" y="4473159"/>
            <a:ext cx="1445181" cy="40791"/>
          </a:xfrm>
          <a:prstGeom prst="rect">
            <a:avLst/>
          </a:prstGeom>
          <a:solidFill>
            <a:schemeClr val="accent1"/>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9" name="Shape 1297"/>
          <p:cNvSpPr/>
          <p:nvPr/>
        </p:nvSpPr>
        <p:spPr>
          <a:xfrm>
            <a:off x="5976732" y="2807251"/>
            <a:ext cx="1445181" cy="40791"/>
          </a:xfrm>
          <a:prstGeom prst="rect">
            <a:avLst/>
          </a:prstGeom>
          <a:solidFill>
            <a:schemeClr val="accent4"/>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0" name="Shape 1301"/>
          <p:cNvSpPr/>
          <p:nvPr/>
        </p:nvSpPr>
        <p:spPr>
          <a:xfrm>
            <a:off x="7463251" y="4473159"/>
            <a:ext cx="1445181" cy="40791"/>
          </a:xfrm>
          <a:prstGeom prst="rect">
            <a:avLst/>
          </a:prstGeom>
          <a:solidFill>
            <a:schemeClr val="accent6">
              <a:lumMod val="50000"/>
              <a:lumOff val="50000"/>
            </a:schemeClr>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1" name="Shape 1305"/>
          <p:cNvSpPr/>
          <p:nvPr/>
        </p:nvSpPr>
        <p:spPr>
          <a:xfrm>
            <a:off x="8938065" y="2807238"/>
            <a:ext cx="1445183" cy="40791"/>
          </a:xfrm>
          <a:prstGeom prst="rect">
            <a:avLst/>
          </a:prstGeom>
          <a:solidFill>
            <a:schemeClr val="accent5"/>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2" name="Rectangle 72"/>
          <p:cNvSpPr/>
          <p:nvPr/>
        </p:nvSpPr>
        <p:spPr>
          <a:xfrm rot="20935423">
            <a:off x="2012966" y="3740775"/>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2007</a:t>
            </a:r>
            <a:endParaRPr lang="en-US" sz="1200" b="1" dirty="0">
              <a:solidFill>
                <a:schemeClr val="bg1"/>
              </a:solidFill>
              <a:latin typeface="+mn-ea"/>
              <a:cs typeface="+mn-ea"/>
            </a:endParaRPr>
          </a:p>
        </p:txBody>
      </p:sp>
      <p:sp>
        <p:nvSpPr>
          <p:cNvPr id="43" name="TextBox 42"/>
          <p:cNvSpPr txBox="1"/>
          <p:nvPr/>
        </p:nvSpPr>
        <p:spPr>
          <a:xfrm>
            <a:off x="3015882" y="2104646"/>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p:txBody>
      </p:sp>
      <p:sp>
        <p:nvSpPr>
          <p:cNvPr id="44" name="TextBox 43"/>
          <p:cNvSpPr txBox="1"/>
          <p:nvPr/>
        </p:nvSpPr>
        <p:spPr>
          <a:xfrm>
            <a:off x="3015881" y="1790044"/>
            <a:ext cx="2414338" cy="328295"/>
          </a:xfrm>
          <a:prstGeom prst="rect">
            <a:avLst/>
          </a:prstGeom>
          <a:noFill/>
        </p:spPr>
        <p:txBody>
          <a:bodyPr wrap="square" lIns="0" tIns="0" rIns="0" bIns="0" rtlCol="0">
            <a:spAutoFit/>
          </a:bodyPr>
          <a:lstStyle/>
          <a:p>
            <a:r>
              <a:rPr lang="en-US" altLang="zh-CN" sz="2100" b="1" dirty="0">
                <a:solidFill>
                  <a:schemeClr val="accent3"/>
                </a:solidFill>
                <a:latin typeface="+mn-ea"/>
                <a:cs typeface="+mn-ea"/>
              </a:rPr>
              <a:t>2008</a:t>
            </a:r>
            <a:endParaRPr lang="en-GB" sz="2100" b="1" dirty="0">
              <a:solidFill>
                <a:schemeClr val="accent3"/>
              </a:solidFill>
              <a:latin typeface="+mn-ea"/>
              <a:cs typeface="+mn-ea"/>
            </a:endParaRPr>
          </a:p>
        </p:txBody>
      </p:sp>
      <p:sp>
        <p:nvSpPr>
          <p:cNvPr id="45" name="Rectangle 137"/>
          <p:cNvSpPr/>
          <p:nvPr/>
        </p:nvSpPr>
        <p:spPr>
          <a:xfrm rot="594578">
            <a:off x="3495741" y="3271066"/>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2008</a:t>
            </a:r>
            <a:endParaRPr lang="en-US" sz="1200" b="1" dirty="0">
              <a:solidFill>
                <a:schemeClr val="bg1"/>
              </a:solidFill>
              <a:latin typeface="+mn-ea"/>
              <a:cs typeface="+mn-ea"/>
            </a:endParaRPr>
          </a:p>
        </p:txBody>
      </p:sp>
      <p:sp>
        <p:nvSpPr>
          <p:cNvPr id="46" name="Rectangle 142"/>
          <p:cNvSpPr/>
          <p:nvPr/>
        </p:nvSpPr>
        <p:spPr>
          <a:xfrm rot="20856684">
            <a:off x="4965381" y="3743967"/>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2011</a:t>
            </a:r>
            <a:endParaRPr lang="en-US" sz="1200" b="1" dirty="0">
              <a:solidFill>
                <a:schemeClr val="bg1"/>
              </a:solidFill>
              <a:latin typeface="+mn-ea"/>
              <a:cs typeface="+mn-ea"/>
            </a:endParaRPr>
          </a:p>
        </p:txBody>
      </p:sp>
      <p:sp>
        <p:nvSpPr>
          <p:cNvPr id="47" name="Rectangle 143"/>
          <p:cNvSpPr/>
          <p:nvPr/>
        </p:nvSpPr>
        <p:spPr>
          <a:xfrm rot="630609">
            <a:off x="6464414" y="3275617"/>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2012</a:t>
            </a:r>
            <a:endParaRPr lang="en-US" sz="1200" b="1" dirty="0">
              <a:solidFill>
                <a:schemeClr val="bg1"/>
              </a:solidFill>
              <a:latin typeface="+mn-ea"/>
              <a:cs typeface="+mn-ea"/>
            </a:endParaRPr>
          </a:p>
        </p:txBody>
      </p:sp>
      <p:sp>
        <p:nvSpPr>
          <p:cNvPr id="48" name="Rectangle 144"/>
          <p:cNvSpPr/>
          <p:nvPr/>
        </p:nvSpPr>
        <p:spPr>
          <a:xfrm rot="20816511">
            <a:off x="7941407" y="3735588"/>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2014</a:t>
            </a:r>
            <a:endParaRPr lang="en-US" sz="1200" b="1" dirty="0">
              <a:solidFill>
                <a:schemeClr val="bg1"/>
              </a:solidFill>
              <a:latin typeface="+mn-ea"/>
              <a:cs typeface="+mn-ea"/>
            </a:endParaRPr>
          </a:p>
        </p:txBody>
      </p:sp>
      <p:sp>
        <p:nvSpPr>
          <p:cNvPr id="49" name="Rectangle 145"/>
          <p:cNvSpPr/>
          <p:nvPr/>
        </p:nvSpPr>
        <p:spPr>
          <a:xfrm rot="847487">
            <a:off x="9425010" y="3254858"/>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NOW</a:t>
            </a:r>
            <a:endParaRPr lang="en-US" sz="1200" b="1" dirty="0">
              <a:solidFill>
                <a:schemeClr val="bg1"/>
              </a:solidFill>
              <a:latin typeface="+mn-ea"/>
              <a:cs typeface="+mn-ea"/>
            </a:endParaRPr>
          </a:p>
        </p:txBody>
      </p:sp>
      <p:sp>
        <p:nvSpPr>
          <p:cNvPr id="50" name="TextBox 49"/>
          <p:cNvSpPr txBox="1"/>
          <p:nvPr/>
        </p:nvSpPr>
        <p:spPr>
          <a:xfrm>
            <a:off x="1569703" y="5034857"/>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p:txBody>
      </p:sp>
      <p:sp>
        <p:nvSpPr>
          <p:cNvPr id="51" name="TextBox 50"/>
          <p:cNvSpPr txBox="1"/>
          <p:nvPr/>
        </p:nvSpPr>
        <p:spPr>
          <a:xfrm>
            <a:off x="1569701" y="4686768"/>
            <a:ext cx="2414338" cy="328295"/>
          </a:xfrm>
          <a:prstGeom prst="rect">
            <a:avLst/>
          </a:prstGeom>
          <a:noFill/>
        </p:spPr>
        <p:txBody>
          <a:bodyPr wrap="square" lIns="0" tIns="0" rIns="0" bIns="0" rtlCol="0">
            <a:spAutoFit/>
          </a:bodyPr>
          <a:lstStyle/>
          <a:p>
            <a:r>
              <a:rPr lang="en-US" altLang="zh-CN" sz="2100" b="1" dirty="0">
                <a:solidFill>
                  <a:schemeClr val="accent2"/>
                </a:solidFill>
                <a:latin typeface="+mn-ea"/>
                <a:cs typeface="+mn-ea"/>
              </a:rPr>
              <a:t>2007</a:t>
            </a:r>
            <a:endParaRPr lang="en-GB" sz="2100" b="1" dirty="0">
              <a:solidFill>
                <a:schemeClr val="accent2"/>
              </a:solidFill>
              <a:latin typeface="+mn-ea"/>
              <a:cs typeface="+mn-ea"/>
            </a:endParaRPr>
          </a:p>
        </p:txBody>
      </p:sp>
      <p:sp>
        <p:nvSpPr>
          <p:cNvPr id="52" name="TextBox 51"/>
          <p:cNvSpPr txBox="1"/>
          <p:nvPr/>
        </p:nvSpPr>
        <p:spPr>
          <a:xfrm>
            <a:off x="4464429" y="5034855"/>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p:txBody>
      </p:sp>
      <p:sp>
        <p:nvSpPr>
          <p:cNvPr id="53" name="TextBox 52"/>
          <p:cNvSpPr txBox="1"/>
          <p:nvPr/>
        </p:nvSpPr>
        <p:spPr>
          <a:xfrm>
            <a:off x="4464427" y="4686767"/>
            <a:ext cx="2414338" cy="328295"/>
          </a:xfrm>
          <a:prstGeom prst="rect">
            <a:avLst/>
          </a:prstGeom>
          <a:noFill/>
        </p:spPr>
        <p:txBody>
          <a:bodyPr wrap="square" lIns="0" tIns="0" rIns="0" bIns="0" rtlCol="0">
            <a:spAutoFit/>
          </a:bodyPr>
          <a:lstStyle/>
          <a:p>
            <a:r>
              <a:rPr lang="en-US" altLang="zh-CN" sz="2100" b="1" dirty="0">
                <a:solidFill>
                  <a:schemeClr val="accent1"/>
                </a:solidFill>
                <a:latin typeface="+mn-ea"/>
                <a:cs typeface="+mn-ea"/>
              </a:rPr>
              <a:t>2011</a:t>
            </a:r>
            <a:endParaRPr lang="en-GB" sz="2100" b="1" dirty="0">
              <a:solidFill>
                <a:schemeClr val="accent1"/>
              </a:solidFill>
              <a:latin typeface="+mn-ea"/>
              <a:cs typeface="+mn-ea"/>
            </a:endParaRPr>
          </a:p>
        </p:txBody>
      </p:sp>
      <p:sp>
        <p:nvSpPr>
          <p:cNvPr id="54" name="TextBox 53"/>
          <p:cNvSpPr txBox="1"/>
          <p:nvPr/>
        </p:nvSpPr>
        <p:spPr>
          <a:xfrm>
            <a:off x="5947100" y="2167170"/>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p:txBody>
      </p:sp>
      <p:sp>
        <p:nvSpPr>
          <p:cNvPr id="55" name="TextBox 54"/>
          <p:cNvSpPr txBox="1"/>
          <p:nvPr/>
        </p:nvSpPr>
        <p:spPr>
          <a:xfrm>
            <a:off x="5947098" y="1852568"/>
            <a:ext cx="2414338" cy="328295"/>
          </a:xfrm>
          <a:prstGeom prst="rect">
            <a:avLst/>
          </a:prstGeom>
          <a:noFill/>
        </p:spPr>
        <p:txBody>
          <a:bodyPr wrap="square" lIns="0" tIns="0" rIns="0" bIns="0" rtlCol="0">
            <a:spAutoFit/>
          </a:bodyPr>
          <a:lstStyle/>
          <a:p>
            <a:r>
              <a:rPr lang="en-US" altLang="zh-CN" sz="2100" b="1" dirty="0">
                <a:solidFill>
                  <a:schemeClr val="accent4"/>
                </a:solidFill>
                <a:latin typeface="+mn-ea"/>
                <a:cs typeface="+mn-ea"/>
              </a:rPr>
              <a:t>2012</a:t>
            </a:r>
            <a:endParaRPr lang="en-GB" sz="2100" b="1" dirty="0">
              <a:solidFill>
                <a:schemeClr val="accent4"/>
              </a:solidFill>
              <a:latin typeface="+mn-ea"/>
              <a:cs typeface="+mn-ea"/>
            </a:endParaRPr>
          </a:p>
        </p:txBody>
      </p:sp>
      <p:sp>
        <p:nvSpPr>
          <p:cNvPr id="56" name="TextBox 55"/>
          <p:cNvSpPr txBox="1"/>
          <p:nvPr/>
        </p:nvSpPr>
        <p:spPr>
          <a:xfrm>
            <a:off x="7436574" y="5034857"/>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p:txBody>
      </p:sp>
      <p:sp>
        <p:nvSpPr>
          <p:cNvPr id="57" name="TextBox 56"/>
          <p:cNvSpPr txBox="1"/>
          <p:nvPr/>
        </p:nvSpPr>
        <p:spPr>
          <a:xfrm>
            <a:off x="7436572" y="4686768"/>
            <a:ext cx="2414338" cy="328295"/>
          </a:xfrm>
          <a:prstGeom prst="rect">
            <a:avLst/>
          </a:prstGeom>
          <a:noFill/>
        </p:spPr>
        <p:txBody>
          <a:bodyPr wrap="square" lIns="0" tIns="0" rIns="0" bIns="0" rtlCol="0">
            <a:spAutoFit/>
          </a:bodyPr>
          <a:lstStyle/>
          <a:p>
            <a:r>
              <a:rPr lang="en-US" altLang="zh-CN" sz="2100" b="1" dirty="0">
                <a:solidFill>
                  <a:schemeClr val="accent6">
                    <a:lumMod val="50000"/>
                    <a:lumOff val="50000"/>
                  </a:schemeClr>
                </a:solidFill>
                <a:latin typeface="+mn-ea"/>
                <a:cs typeface="+mn-ea"/>
              </a:rPr>
              <a:t>2014</a:t>
            </a:r>
            <a:endParaRPr lang="en-GB" sz="2100" b="1" dirty="0">
              <a:solidFill>
                <a:schemeClr val="accent6">
                  <a:lumMod val="50000"/>
                  <a:lumOff val="50000"/>
                </a:schemeClr>
              </a:solidFill>
              <a:latin typeface="+mn-ea"/>
              <a:cs typeface="+mn-ea"/>
            </a:endParaRPr>
          </a:p>
        </p:txBody>
      </p:sp>
      <p:sp>
        <p:nvSpPr>
          <p:cNvPr id="58" name="TextBox 57"/>
          <p:cNvSpPr txBox="1"/>
          <p:nvPr/>
        </p:nvSpPr>
        <p:spPr>
          <a:xfrm>
            <a:off x="8908433" y="2131955"/>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a:p>
            <a:r>
              <a:rPr lang="zh-CN" altLang="en-US" sz="1300" dirty="0">
                <a:solidFill>
                  <a:schemeClr val="bg1">
                    <a:lumMod val="50000"/>
                  </a:schemeClr>
                </a:solidFill>
                <a:latin typeface="+mj-ea"/>
                <a:cs typeface="+mn-ea"/>
              </a:rPr>
              <a:t>单击填加内容  单击填加内容</a:t>
            </a:r>
            <a:endParaRPr lang="zh-CN" altLang="en-US" sz="1300" dirty="0">
              <a:solidFill>
                <a:schemeClr val="bg1">
                  <a:lumMod val="50000"/>
                </a:schemeClr>
              </a:solidFill>
              <a:latin typeface="+mj-ea"/>
              <a:cs typeface="+mn-ea"/>
            </a:endParaRPr>
          </a:p>
        </p:txBody>
      </p:sp>
      <p:sp>
        <p:nvSpPr>
          <p:cNvPr id="59" name="TextBox 58"/>
          <p:cNvSpPr txBox="1"/>
          <p:nvPr/>
        </p:nvSpPr>
        <p:spPr>
          <a:xfrm>
            <a:off x="8908431" y="1817353"/>
            <a:ext cx="2414338" cy="328295"/>
          </a:xfrm>
          <a:prstGeom prst="rect">
            <a:avLst/>
          </a:prstGeom>
          <a:noFill/>
        </p:spPr>
        <p:txBody>
          <a:bodyPr wrap="square" lIns="0" tIns="0" rIns="0" bIns="0" rtlCol="0">
            <a:spAutoFit/>
          </a:bodyPr>
          <a:lstStyle/>
          <a:p>
            <a:r>
              <a:rPr lang="en-US" altLang="zh-CN" sz="2100" b="1" dirty="0">
                <a:solidFill>
                  <a:schemeClr val="accent5"/>
                </a:solidFill>
                <a:latin typeface="+mn-ea"/>
                <a:cs typeface="+mn-ea"/>
              </a:rPr>
              <a:t>NOW</a:t>
            </a:r>
            <a:endParaRPr lang="en-GB" sz="2100" b="1" dirty="0">
              <a:solidFill>
                <a:schemeClr val="accent5"/>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42"/>
                                        </p:tgtEl>
                                        <p:attrNameLst>
                                          <p:attrName>style.visibility</p:attrName>
                                        </p:attrNameLst>
                                      </p:cBhvr>
                                      <p:to>
                                        <p:strVal val="visible"/>
                                      </p:to>
                                    </p:se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strips(downRight)">
                                      <p:cBhvr>
                                        <p:cTn id="17" dur="500"/>
                                        <p:tgtEl>
                                          <p:spTgt spid="3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par>
                          <p:cTn id="31" fill="hold">
                            <p:stCondLst>
                              <p:cond delay="2500"/>
                            </p:stCondLst>
                            <p:childTnLst>
                              <p:par>
                                <p:cTn id="32" presetID="18" presetClass="entr" presetSubtype="3"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strips(upRight)">
                                      <p:cBhvr>
                                        <p:cTn id="34" dur="500"/>
                                        <p:tgtEl>
                                          <p:spTgt spid="3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strips(downRight)">
                                      <p:cBhvr>
                                        <p:cTn id="51" dur="500"/>
                                        <p:tgtEl>
                                          <p:spTgt spid="38"/>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childTnLst>
                                </p:cTn>
                              </p:par>
                            </p:childTnLst>
                          </p:cTn>
                        </p:par>
                        <p:par>
                          <p:cTn id="65" fill="hold">
                            <p:stCondLst>
                              <p:cond delay="5500"/>
                            </p:stCondLst>
                            <p:childTnLst>
                              <p:par>
                                <p:cTn id="66" presetID="18" presetClass="entr" presetSubtype="3"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strips(upRight)">
                                      <p:cBhvr>
                                        <p:cTn id="68" dur="500"/>
                                        <p:tgtEl>
                                          <p:spTgt spid="39"/>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500"/>
                                        <p:tgtEl>
                                          <p:spTgt spid="55"/>
                                        </p:tgtEl>
                                      </p:cBhvr>
                                    </p:animEffect>
                                  </p:childTnLst>
                                </p:cTn>
                              </p:par>
                            </p:childTnLst>
                          </p:cTn>
                        </p:par>
                        <p:par>
                          <p:cTn id="76" fill="hold">
                            <p:stCondLst>
                              <p:cond delay="650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childTnLst>
                                </p:cTn>
                              </p:par>
                            </p:childTnLst>
                          </p:cTn>
                        </p:par>
                        <p:par>
                          <p:cTn id="82" fill="hold">
                            <p:stCondLst>
                              <p:cond delay="7000"/>
                            </p:stCondLst>
                            <p:childTnLst>
                              <p:par>
                                <p:cTn id="83" presetID="18" presetClass="entr" presetSubtype="6"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strips(downRight)">
                                      <p:cBhvr>
                                        <p:cTn id="85" dur="500"/>
                                        <p:tgtEl>
                                          <p:spTgt spid="40"/>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500"/>
                                        <p:tgtEl>
                                          <p:spTgt spid="57"/>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 presetClass="entr" presetSubtype="0" fill="hold" grpId="0" nodeType="withEffect">
                                  <p:stCondLst>
                                    <p:cond delay="0"/>
                                  </p:stCondLst>
                                  <p:childTnLst>
                                    <p:set>
                                      <p:cBhvr>
                                        <p:cTn id="98" dur="1" fill="hold">
                                          <p:stCondLst>
                                            <p:cond delay="0"/>
                                          </p:stCondLst>
                                        </p:cTn>
                                        <p:tgtEl>
                                          <p:spTgt spid="49"/>
                                        </p:tgtEl>
                                        <p:attrNameLst>
                                          <p:attrName>style.visibility</p:attrName>
                                        </p:attrNameLst>
                                      </p:cBhvr>
                                      <p:to>
                                        <p:strVal val="visible"/>
                                      </p:to>
                                    </p:se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strips(upRight)">
                                      <p:cBhvr>
                                        <p:cTn id="102" dur="500"/>
                                        <p:tgtEl>
                                          <p:spTgt spid="41"/>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500"/>
                                        <p:tgtEl>
                                          <p:spTgt spid="5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fade">
                                      <p:cBhvr>
                                        <p:cTn id="10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79521" y="1751289"/>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2"/>
                </a:solidFill>
                <a:latin typeface="Agency FB" panose="020B0503020202020204" pitchFamily="34" charset="0"/>
                <a:cs typeface="+mn-ea"/>
              </a:rPr>
              <a:t>01</a:t>
            </a:r>
            <a:endParaRPr lang="zh-CN" altLang="en-US" sz="5300" b="1" dirty="0">
              <a:solidFill>
                <a:schemeClr val="accent2"/>
              </a:solidFill>
              <a:latin typeface="Agency FB" panose="020B0503020202020204" pitchFamily="34" charset="0"/>
              <a:cs typeface="+mn-ea"/>
            </a:endParaRPr>
          </a:p>
        </p:txBody>
      </p:sp>
      <p:sp>
        <p:nvSpPr>
          <p:cNvPr id="5" name="矩形 4"/>
          <p:cNvSpPr/>
          <p:nvPr/>
        </p:nvSpPr>
        <p:spPr>
          <a:xfrm>
            <a:off x="-19337" y="3119443"/>
            <a:ext cx="1869933"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6" name="同心圆 5"/>
          <p:cNvSpPr/>
          <p:nvPr/>
        </p:nvSpPr>
        <p:spPr>
          <a:xfrm>
            <a:off x="816402" y="1508787"/>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7" name="TextBox 6"/>
          <p:cNvSpPr txBox="1"/>
          <p:nvPr/>
        </p:nvSpPr>
        <p:spPr>
          <a:xfrm>
            <a:off x="2725994" y="1604798"/>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2"/>
                </a:solidFill>
                <a:latin typeface="+mn-ea"/>
                <a:cs typeface="+mn-ea"/>
              </a:rPr>
              <a:t>单击此处添加</a:t>
            </a:r>
            <a:r>
              <a:rPr lang="zh-CN" altLang="en-US" b="1" dirty="0">
                <a:solidFill>
                  <a:schemeClr val="accent2"/>
                </a:solidFill>
                <a:latin typeface="+mn-ea"/>
                <a:cs typeface="+mn-ea"/>
              </a:rPr>
              <a:t>标题</a:t>
            </a:r>
            <a:endParaRPr lang="en-US" altLang="zh-CN" b="1" dirty="0">
              <a:solidFill>
                <a:schemeClr val="accent2"/>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zh-CN" altLang="en-US" sz="1500" dirty="0">
              <a:solidFill>
                <a:schemeClr val="tx1">
                  <a:lumMod val="50000"/>
                  <a:lumOff val="50000"/>
                </a:schemeClr>
              </a:solidFill>
              <a:latin typeface="+mn-ea"/>
              <a:cs typeface="+mn-ea"/>
            </a:endParaRPr>
          </a:p>
        </p:txBody>
      </p:sp>
      <p:sp>
        <p:nvSpPr>
          <p:cNvPr id="8" name="椭圆 7"/>
          <p:cNvSpPr/>
          <p:nvPr/>
        </p:nvSpPr>
        <p:spPr>
          <a:xfrm>
            <a:off x="6523391" y="2525593"/>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3"/>
                </a:solidFill>
                <a:latin typeface="Agency FB" panose="020B0503020202020204" pitchFamily="34" charset="0"/>
                <a:cs typeface="+mn-ea"/>
              </a:rPr>
              <a:t>02</a:t>
            </a:r>
            <a:endParaRPr lang="zh-CN" altLang="en-US" sz="5300" b="1" dirty="0">
              <a:solidFill>
                <a:schemeClr val="accent3"/>
              </a:solidFill>
              <a:latin typeface="Agency FB" panose="020B0503020202020204" pitchFamily="34" charset="0"/>
              <a:cs typeface="+mn-ea"/>
            </a:endParaRPr>
          </a:p>
        </p:txBody>
      </p:sp>
      <p:sp>
        <p:nvSpPr>
          <p:cNvPr id="9" name="矩形 8"/>
          <p:cNvSpPr/>
          <p:nvPr/>
        </p:nvSpPr>
        <p:spPr>
          <a:xfrm>
            <a:off x="-19336" y="3893747"/>
            <a:ext cx="7236291"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0" name="同心圆 9"/>
          <p:cNvSpPr/>
          <p:nvPr/>
        </p:nvSpPr>
        <p:spPr>
          <a:xfrm>
            <a:off x="6267867" y="2283091"/>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1" name="椭圆 10"/>
          <p:cNvSpPr/>
          <p:nvPr/>
        </p:nvSpPr>
        <p:spPr>
          <a:xfrm>
            <a:off x="5091014" y="4845157"/>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4"/>
                </a:solidFill>
                <a:latin typeface="Agency FB" panose="020B0503020202020204" pitchFamily="34" charset="0"/>
                <a:cs typeface="+mn-ea"/>
              </a:rPr>
              <a:t>03</a:t>
            </a:r>
            <a:endParaRPr lang="zh-CN" altLang="en-US" sz="5300" b="1" dirty="0">
              <a:solidFill>
                <a:schemeClr val="accent4"/>
              </a:solidFill>
              <a:latin typeface="Agency FB" panose="020B0503020202020204" pitchFamily="34" charset="0"/>
              <a:cs typeface="+mn-ea"/>
            </a:endParaRPr>
          </a:p>
        </p:txBody>
      </p:sp>
      <p:sp>
        <p:nvSpPr>
          <p:cNvPr id="12" name="矩形 11"/>
          <p:cNvSpPr/>
          <p:nvPr/>
        </p:nvSpPr>
        <p:spPr>
          <a:xfrm>
            <a:off x="-19335" y="4594369"/>
            <a:ext cx="5807211"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3" name="同心圆 12"/>
          <p:cNvSpPr/>
          <p:nvPr/>
        </p:nvSpPr>
        <p:spPr>
          <a:xfrm flipV="1">
            <a:off x="4827895" y="4594367"/>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4" name="TextBox 13"/>
          <p:cNvSpPr txBox="1"/>
          <p:nvPr/>
        </p:nvSpPr>
        <p:spPr>
          <a:xfrm>
            <a:off x="8220666" y="2276873"/>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3"/>
                </a:solidFill>
                <a:latin typeface="+mn-ea"/>
                <a:cs typeface="+mn-ea"/>
              </a:rPr>
              <a:t>单击</a:t>
            </a:r>
            <a:r>
              <a:rPr lang="zh-CN" altLang="en-US" b="1" dirty="0">
                <a:solidFill>
                  <a:schemeClr val="accent3"/>
                </a:solidFill>
                <a:latin typeface="+mn-ea"/>
                <a:cs typeface="+mn-ea"/>
              </a:rPr>
              <a:t>此处</a:t>
            </a:r>
            <a:r>
              <a:rPr lang="zh-CN" altLang="en-US" b="1" dirty="0">
                <a:solidFill>
                  <a:schemeClr val="accent3"/>
                </a:solidFill>
                <a:latin typeface="+mn-ea"/>
                <a:cs typeface="+mn-ea"/>
              </a:rPr>
              <a:t>添加标题</a:t>
            </a:r>
            <a:endParaRPr lang="en-US" altLang="zh-CN" b="1" dirty="0">
              <a:solidFill>
                <a:schemeClr val="accent3"/>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zh-CN" altLang="en-US" sz="1500" dirty="0">
              <a:solidFill>
                <a:schemeClr val="tx1">
                  <a:lumMod val="50000"/>
                  <a:lumOff val="50000"/>
                </a:schemeClr>
              </a:solidFill>
              <a:latin typeface="+mn-ea"/>
              <a:cs typeface="+mn-ea"/>
            </a:endParaRPr>
          </a:p>
        </p:txBody>
      </p:sp>
      <p:sp>
        <p:nvSpPr>
          <p:cNvPr id="15" name="TextBox 14"/>
          <p:cNvSpPr txBox="1"/>
          <p:nvPr/>
        </p:nvSpPr>
        <p:spPr>
          <a:xfrm>
            <a:off x="6939854" y="4677140"/>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4"/>
                </a:solidFill>
                <a:latin typeface="+mn-ea"/>
                <a:cs typeface="+mn-ea"/>
              </a:rPr>
              <a:t>单击此处添加</a:t>
            </a:r>
            <a:r>
              <a:rPr lang="zh-CN" altLang="en-US" b="1" dirty="0">
                <a:solidFill>
                  <a:schemeClr val="accent4"/>
                </a:solidFill>
                <a:latin typeface="+mn-ea"/>
                <a:cs typeface="+mn-ea"/>
              </a:rPr>
              <a:t>标题</a:t>
            </a:r>
            <a:endParaRPr lang="en-US" altLang="zh-CN" b="1" dirty="0">
              <a:solidFill>
                <a:schemeClr val="accent4"/>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zh-CN" altLang="en-US" sz="15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P spid="9" grpId="0" animBg="1"/>
      <p:bldP spid="10" grpId="0" animBg="1"/>
      <p:bldP spid="11" grpId="0"/>
      <p:bldP spid="12" grpId="0" animBg="1"/>
      <p:bldP spid="13" grpId="0" animBg="1"/>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p:cNvSpPr>
            <a:spLocks noChangeArrowheads="1"/>
          </p:cNvSpPr>
          <p:nvPr/>
        </p:nvSpPr>
        <p:spPr bwMode="auto">
          <a:xfrm rot="10800000">
            <a:off x="1980915" y="3887637"/>
            <a:ext cx="3585524" cy="10059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25" tIns="48114" rIns="96225" bIns="48114" rtlCol="0" anchor="ctr"/>
          <a:lstStyle/>
          <a:p>
            <a:pPr algn="ctr"/>
            <a:endParaRPr lang="zh-CN" altLang="en-US" dirty="0">
              <a:cs typeface="+mn-ea"/>
            </a:endParaRPr>
          </a:p>
        </p:txBody>
      </p:sp>
      <p:sp>
        <p:nvSpPr>
          <p:cNvPr id="5" name="AutoShape 6"/>
          <p:cNvSpPr>
            <a:spLocks noChangeArrowheads="1"/>
          </p:cNvSpPr>
          <p:nvPr/>
        </p:nvSpPr>
        <p:spPr bwMode="auto">
          <a:xfrm>
            <a:off x="3057937" y="1700808"/>
            <a:ext cx="1431480" cy="1219128"/>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6" name="AutoShape 4"/>
          <p:cNvSpPr>
            <a:spLocks noChangeArrowheads="1"/>
          </p:cNvSpPr>
          <p:nvPr/>
        </p:nvSpPr>
        <p:spPr bwMode="auto">
          <a:xfrm rot="10800000">
            <a:off x="2607830" y="3082893"/>
            <a:ext cx="2331699" cy="65533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7" name="AutoShape 5"/>
          <p:cNvSpPr>
            <a:spLocks noChangeArrowheads="1"/>
          </p:cNvSpPr>
          <p:nvPr/>
        </p:nvSpPr>
        <p:spPr bwMode="auto">
          <a:xfrm rot="10800000">
            <a:off x="1392092" y="5021803"/>
            <a:ext cx="4763175" cy="94311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cxnSp>
        <p:nvCxnSpPr>
          <p:cNvPr id="8" name="直接连接符 7"/>
          <p:cNvCxnSpPr/>
          <p:nvPr/>
        </p:nvCxnSpPr>
        <p:spPr>
          <a:xfrm>
            <a:off x="4406959" y="2411963"/>
            <a:ext cx="554810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939529" y="3412487"/>
            <a:ext cx="501553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514447" y="4432273"/>
            <a:ext cx="444061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155268" y="5441901"/>
            <a:ext cx="37997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Rectangle 10"/>
          <p:cNvSpPr/>
          <p:nvPr/>
        </p:nvSpPr>
        <p:spPr>
          <a:xfrm>
            <a:off x="8586389" y="1948732"/>
            <a:ext cx="1340363" cy="451405"/>
          </a:xfrm>
          <a:prstGeom prst="rect">
            <a:avLst/>
          </a:prstGeom>
        </p:spPr>
        <p:txBody>
          <a:bodyPr wrap="none" lIns="121908" tIns="60954" rIns="121908" bIns="60954">
            <a:spAutoFit/>
          </a:bodyPr>
          <a:lstStyle/>
          <a:p>
            <a:r>
              <a:rPr lang="zh-CN" altLang="en-US" sz="2100" b="1" dirty="0">
                <a:solidFill>
                  <a:schemeClr val="accent2"/>
                </a:solidFill>
                <a:latin typeface="+mn-ea"/>
                <a:cs typeface="+mn-ea"/>
              </a:rPr>
              <a:t>填加标题</a:t>
            </a:r>
            <a:endParaRPr lang="en-US" sz="2100" b="1" dirty="0">
              <a:solidFill>
                <a:schemeClr val="accent2"/>
              </a:solidFill>
              <a:latin typeface="+mn-ea"/>
              <a:cs typeface="+mn-ea"/>
            </a:endParaRPr>
          </a:p>
        </p:txBody>
      </p:sp>
      <p:sp>
        <p:nvSpPr>
          <p:cNvPr id="13" name="TextBox 12"/>
          <p:cNvSpPr txBox="1"/>
          <p:nvPr/>
        </p:nvSpPr>
        <p:spPr>
          <a:xfrm>
            <a:off x="6896422" y="2372883"/>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4" name="Rectangle 10"/>
          <p:cNvSpPr/>
          <p:nvPr/>
        </p:nvSpPr>
        <p:spPr>
          <a:xfrm>
            <a:off x="8586389" y="2942616"/>
            <a:ext cx="1340363" cy="451405"/>
          </a:xfrm>
          <a:prstGeom prst="rect">
            <a:avLst/>
          </a:prstGeom>
        </p:spPr>
        <p:txBody>
          <a:bodyPr wrap="none" lIns="121908" tIns="60954" rIns="121908" bIns="60954">
            <a:spAutoFit/>
          </a:bodyPr>
          <a:lstStyle/>
          <a:p>
            <a:r>
              <a:rPr lang="zh-CN" altLang="en-US" sz="2100" b="1" dirty="0">
                <a:solidFill>
                  <a:schemeClr val="accent3"/>
                </a:solidFill>
                <a:latin typeface="+mn-ea"/>
                <a:cs typeface="+mn-ea"/>
              </a:rPr>
              <a:t>填加标题</a:t>
            </a:r>
            <a:endParaRPr lang="en-US" sz="2100" b="1" dirty="0">
              <a:solidFill>
                <a:schemeClr val="accent3"/>
              </a:solidFill>
              <a:latin typeface="+mn-ea"/>
              <a:cs typeface="+mn-ea"/>
            </a:endParaRPr>
          </a:p>
        </p:txBody>
      </p:sp>
      <p:sp>
        <p:nvSpPr>
          <p:cNvPr id="15" name="TextBox 14"/>
          <p:cNvSpPr txBox="1"/>
          <p:nvPr/>
        </p:nvSpPr>
        <p:spPr>
          <a:xfrm>
            <a:off x="6896422" y="3366767"/>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6" name="Rectangle 10"/>
          <p:cNvSpPr/>
          <p:nvPr/>
        </p:nvSpPr>
        <p:spPr>
          <a:xfrm>
            <a:off x="8586389" y="3966449"/>
            <a:ext cx="1340363" cy="451405"/>
          </a:xfrm>
          <a:prstGeom prst="rect">
            <a:avLst/>
          </a:prstGeom>
        </p:spPr>
        <p:txBody>
          <a:bodyPr wrap="none" lIns="121908" tIns="60954" rIns="121908" bIns="60954">
            <a:spAutoFit/>
          </a:bodyPr>
          <a:lstStyle/>
          <a:p>
            <a:r>
              <a:rPr lang="zh-CN" altLang="en-US" sz="2100" b="1" dirty="0">
                <a:solidFill>
                  <a:schemeClr val="accent4"/>
                </a:solidFill>
                <a:latin typeface="+mn-ea"/>
                <a:cs typeface="+mn-ea"/>
              </a:rPr>
              <a:t>填加标题</a:t>
            </a:r>
            <a:endParaRPr lang="en-US" sz="2100" b="1" dirty="0">
              <a:solidFill>
                <a:schemeClr val="accent4"/>
              </a:solidFill>
              <a:latin typeface="+mn-ea"/>
              <a:cs typeface="+mn-ea"/>
            </a:endParaRPr>
          </a:p>
        </p:txBody>
      </p:sp>
      <p:sp>
        <p:nvSpPr>
          <p:cNvPr id="17" name="TextBox 16"/>
          <p:cNvSpPr txBox="1"/>
          <p:nvPr/>
        </p:nvSpPr>
        <p:spPr>
          <a:xfrm>
            <a:off x="6896422" y="4390601"/>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8" name="Rectangle 10"/>
          <p:cNvSpPr/>
          <p:nvPr/>
        </p:nvSpPr>
        <p:spPr>
          <a:xfrm>
            <a:off x="8586389" y="5033463"/>
            <a:ext cx="1340363" cy="451405"/>
          </a:xfrm>
          <a:prstGeom prst="rect">
            <a:avLst/>
          </a:prstGeom>
        </p:spPr>
        <p:txBody>
          <a:bodyPr wrap="none" lIns="121908" tIns="60954" rIns="121908" bIns="60954">
            <a:spAutoFit/>
          </a:bodyPr>
          <a:lstStyle/>
          <a:p>
            <a:r>
              <a:rPr lang="zh-CN" altLang="en-US" sz="2100" b="1" dirty="0">
                <a:solidFill>
                  <a:schemeClr val="accent5"/>
                </a:solidFill>
                <a:latin typeface="+mn-ea"/>
                <a:cs typeface="+mn-ea"/>
              </a:rPr>
              <a:t>填加标题</a:t>
            </a:r>
            <a:endParaRPr lang="en-US" sz="2100" b="1" dirty="0">
              <a:solidFill>
                <a:schemeClr val="accent5"/>
              </a:solidFill>
              <a:latin typeface="+mn-ea"/>
              <a:cs typeface="+mn-ea"/>
            </a:endParaRPr>
          </a:p>
        </p:txBody>
      </p:sp>
      <p:sp>
        <p:nvSpPr>
          <p:cNvPr id="19" name="TextBox 18"/>
          <p:cNvSpPr txBox="1"/>
          <p:nvPr/>
        </p:nvSpPr>
        <p:spPr>
          <a:xfrm>
            <a:off x="6896422" y="5457614"/>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64000">
                                          <p:cBhvr additive="base">
                                            <p:cTn id="11"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64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115673" y="401517"/>
            <a:ext cx="3858840"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4400" b="1" i="0" u="none" strike="noStrike" kern="1200" cap="none" spc="0" normalizeH="0" baseline="0" noProof="0" dirty="0">
                <a:ln>
                  <a:noFill/>
                </a:ln>
                <a:solidFill>
                  <a:schemeClr val="bg1"/>
                </a:solidFill>
                <a:effectLst/>
                <a:uLnTx/>
                <a:uFillTx/>
                <a:latin typeface="+mj-ea"/>
                <a:ea typeface="+mj-ea"/>
                <a:cs typeface="+mn-cs"/>
              </a:rPr>
              <a:t>目录</a:t>
            </a:r>
            <a:r>
              <a:rPr kumimoji="0" lang="en-US" altLang="zh-CN" sz="4400" b="1" i="0" u="none" strike="noStrike" kern="1200" cap="none" spc="0" normalizeH="0" baseline="0" noProof="0" dirty="0">
                <a:ln>
                  <a:noFill/>
                </a:ln>
                <a:solidFill>
                  <a:schemeClr val="bg1"/>
                </a:solidFill>
                <a:effectLst/>
                <a:uLnTx/>
                <a:uFillTx/>
                <a:latin typeface="+mj-ea"/>
                <a:ea typeface="+mj-ea"/>
                <a:cs typeface="+mn-cs"/>
              </a:rPr>
              <a:t>/</a:t>
            </a:r>
            <a:r>
              <a:rPr kumimoji="0" lang="en-US" altLang="zh-CN" sz="2800" i="0" u="none" strike="noStrike" kern="1200" cap="none" spc="0" normalizeH="0" baseline="0" noProof="0" dirty="0">
                <a:ln>
                  <a:noFill/>
                </a:ln>
                <a:solidFill>
                  <a:schemeClr val="bg1"/>
                </a:solidFill>
                <a:effectLst/>
                <a:uLnTx/>
                <a:uFillTx/>
                <a:latin typeface="+mj-ea"/>
                <a:ea typeface="+mj-ea"/>
                <a:cs typeface="+mn-cs"/>
              </a:rPr>
              <a:t>Contents</a:t>
            </a:r>
            <a:endParaRPr kumimoji="0" lang="en-GB" sz="2800" i="0" u="none" strike="noStrike" kern="1200" cap="none" spc="0" normalizeH="0" baseline="0" noProof="0" dirty="0">
              <a:ln>
                <a:noFill/>
              </a:ln>
              <a:solidFill>
                <a:schemeClr val="bg1"/>
              </a:solidFill>
              <a:effectLst/>
              <a:uLnTx/>
              <a:uFillTx/>
              <a:latin typeface="+mj-ea"/>
              <a:ea typeface="+mj-ea"/>
              <a:cs typeface="+mn-cs"/>
            </a:endParaRPr>
          </a:p>
        </p:txBody>
      </p:sp>
      <p:sp>
        <p:nvSpPr>
          <p:cNvPr id="3" name="矩形: 圆角 5"/>
          <p:cNvSpPr/>
          <p:nvPr/>
        </p:nvSpPr>
        <p:spPr>
          <a:xfrm>
            <a:off x="5216072" y="1723860"/>
            <a:ext cx="1056503" cy="682172"/>
          </a:xfrm>
          <a:prstGeom prst="roundRect">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pc="300" dirty="0">
                <a:solidFill>
                  <a:prstClr val="white"/>
                </a:solidFill>
                <a:latin typeface="Agency FB" panose="020B0503020202020204" pitchFamily="34" charset="0"/>
                <a:ea typeface="宋体" panose="02010600030101010101" pitchFamily="2" charset="-122"/>
              </a:rPr>
              <a:t>01</a:t>
            </a:r>
            <a:endParaRPr lang="zh-CN" altLang="en-US" sz="3600" spc="300" dirty="0">
              <a:solidFill>
                <a:prstClr val="white"/>
              </a:solidFill>
              <a:latin typeface="Agency FB" panose="020B0503020202020204" pitchFamily="34" charset="0"/>
              <a:ea typeface="宋体" panose="02010600030101010101" pitchFamily="2" charset="-122"/>
            </a:endParaRPr>
          </a:p>
        </p:txBody>
      </p:sp>
      <p:sp>
        <p:nvSpPr>
          <p:cNvPr id="4" name="矩形: 圆角 46"/>
          <p:cNvSpPr/>
          <p:nvPr/>
        </p:nvSpPr>
        <p:spPr>
          <a:xfrm>
            <a:off x="6392013" y="1723860"/>
            <a:ext cx="5455365" cy="682172"/>
          </a:xfrm>
          <a:prstGeom prst="roundRect">
            <a:avLst/>
          </a:prstGeom>
          <a:solidFill>
            <a:schemeClr val="bg1"/>
          </a:solidFill>
          <a:ln w="158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800" dirty="0">
                <a:solidFill>
                  <a:schemeClr val="accent1"/>
                </a:solidFill>
                <a:latin typeface="+mj-ea"/>
                <a:ea typeface="+mj-ea"/>
              </a:rPr>
              <a:t>请输入目录标题内容</a:t>
            </a:r>
            <a:endParaRPr lang="zh-CN" altLang="en-US" sz="2800" dirty="0">
              <a:solidFill>
                <a:schemeClr val="accent1"/>
              </a:solidFill>
              <a:latin typeface="+mj-ea"/>
              <a:ea typeface="+mj-ea"/>
            </a:endParaRPr>
          </a:p>
        </p:txBody>
      </p:sp>
      <p:sp>
        <p:nvSpPr>
          <p:cNvPr id="5" name="矩形: 圆角 50"/>
          <p:cNvSpPr/>
          <p:nvPr/>
        </p:nvSpPr>
        <p:spPr>
          <a:xfrm>
            <a:off x="5216072" y="2710831"/>
            <a:ext cx="1056503" cy="682172"/>
          </a:xfrm>
          <a:prstGeom prst="roundRect">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prstClr val="white"/>
                </a:solidFill>
                <a:latin typeface="Agency FB" panose="020B0503020202020204" pitchFamily="34" charset="0"/>
                <a:ea typeface="宋体" panose="02010600030101010101" pitchFamily="2" charset="-122"/>
              </a:rPr>
              <a:t>02</a:t>
            </a:r>
            <a:endParaRPr lang="zh-CN" altLang="en-US" sz="3600" dirty="0">
              <a:solidFill>
                <a:prstClr val="white"/>
              </a:solidFill>
              <a:latin typeface="Agency FB" panose="020B0503020202020204" pitchFamily="34" charset="0"/>
              <a:ea typeface="宋体" panose="02010600030101010101" pitchFamily="2" charset="-122"/>
            </a:endParaRPr>
          </a:p>
        </p:txBody>
      </p:sp>
      <p:sp>
        <p:nvSpPr>
          <p:cNvPr id="6" name="矩形: 圆角 51"/>
          <p:cNvSpPr/>
          <p:nvPr/>
        </p:nvSpPr>
        <p:spPr>
          <a:xfrm>
            <a:off x="6392013" y="2710831"/>
            <a:ext cx="5455365" cy="682172"/>
          </a:xfrm>
          <a:prstGeom prst="roundRect">
            <a:avLst/>
          </a:prstGeom>
          <a:solidFill>
            <a:schemeClr val="bg1"/>
          </a:solidFill>
          <a:ln w="158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800" dirty="0">
                <a:solidFill>
                  <a:schemeClr val="accent2"/>
                </a:solidFill>
                <a:latin typeface="+mj-ea"/>
                <a:ea typeface="+mj-ea"/>
              </a:rPr>
              <a:t>请输入目录标题内容</a:t>
            </a:r>
            <a:endParaRPr lang="zh-CN" altLang="en-US" sz="2800" dirty="0">
              <a:solidFill>
                <a:schemeClr val="accent2"/>
              </a:solidFill>
              <a:latin typeface="+mj-ea"/>
              <a:ea typeface="+mj-ea"/>
            </a:endParaRPr>
          </a:p>
        </p:txBody>
      </p:sp>
      <p:sp>
        <p:nvSpPr>
          <p:cNvPr id="7" name="矩形: 圆角 52"/>
          <p:cNvSpPr/>
          <p:nvPr/>
        </p:nvSpPr>
        <p:spPr>
          <a:xfrm>
            <a:off x="5216072" y="3697802"/>
            <a:ext cx="1056503" cy="682172"/>
          </a:xfrm>
          <a:prstGeom prst="roundRect">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prstClr val="white"/>
                </a:solidFill>
                <a:latin typeface="Agency FB" panose="020B0503020202020204" pitchFamily="34" charset="0"/>
                <a:ea typeface="宋体" panose="02010600030101010101" pitchFamily="2" charset="-122"/>
              </a:rPr>
              <a:t>03</a:t>
            </a:r>
            <a:endParaRPr lang="zh-CN" altLang="en-US" sz="3600" dirty="0">
              <a:solidFill>
                <a:prstClr val="white"/>
              </a:solidFill>
              <a:latin typeface="Agency FB" panose="020B0503020202020204" pitchFamily="34" charset="0"/>
              <a:ea typeface="宋体" panose="02010600030101010101" pitchFamily="2" charset="-122"/>
            </a:endParaRPr>
          </a:p>
        </p:txBody>
      </p:sp>
      <p:sp>
        <p:nvSpPr>
          <p:cNvPr id="8" name="矩形: 圆角 53"/>
          <p:cNvSpPr/>
          <p:nvPr/>
        </p:nvSpPr>
        <p:spPr>
          <a:xfrm>
            <a:off x="6392013" y="3697802"/>
            <a:ext cx="5455365" cy="682172"/>
          </a:xfrm>
          <a:prstGeom prst="roundRect">
            <a:avLst/>
          </a:prstGeom>
          <a:solidFill>
            <a:schemeClr val="bg1"/>
          </a:solidFill>
          <a:ln w="158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800" dirty="0">
                <a:solidFill>
                  <a:schemeClr val="accent3"/>
                </a:solidFill>
                <a:latin typeface="+mj-ea"/>
                <a:ea typeface="+mj-ea"/>
              </a:rPr>
              <a:t>请输入目录标题内容</a:t>
            </a:r>
            <a:endParaRPr lang="zh-CN" altLang="en-US" sz="2800" dirty="0">
              <a:solidFill>
                <a:schemeClr val="accent3"/>
              </a:solidFill>
              <a:latin typeface="+mj-ea"/>
              <a:ea typeface="+mj-ea"/>
            </a:endParaRPr>
          </a:p>
        </p:txBody>
      </p:sp>
      <p:sp>
        <p:nvSpPr>
          <p:cNvPr id="9" name="矩形: 圆角 54"/>
          <p:cNvSpPr/>
          <p:nvPr/>
        </p:nvSpPr>
        <p:spPr>
          <a:xfrm>
            <a:off x="5216072" y="4684773"/>
            <a:ext cx="1056503" cy="682172"/>
          </a:xfrm>
          <a:prstGeom prst="roundRect">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prstClr val="white"/>
                </a:solidFill>
                <a:latin typeface="Agency FB" panose="020B0503020202020204" pitchFamily="34" charset="0"/>
                <a:ea typeface="宋体" panose="02010600030101010101" pitchFamily="2" charset="-122"/>
              </a:rPr>
              <a:t>04</a:t>
            </a:r>
            <a:endParaRPr lang="zh-CN" altLang="en-US" sz="3600" dirty="0">
              <a:solidFill>
                <a:prstClr val="white"/>
              </a:solidFill>
              <a:latin typeface="Agency FB" panose="020B0503020202020204" pitchFamily="34" charset="0"/>
              <a:ea typeface="宋体" panose="02010600030101010101" pitchFamily="2" charset="-122"/>
            </a:endParaRPr>
          </a:p>
        </p:txBody>
      </p:sp>
      <p:sp>
        <p:nvSpPr>
          <p:cNvPr id="10" name="矩形: 圆角 55"/>
          <p:cNvSpPr/>
          <p:nvPr/>
        </p:nvSpPr>
        <p:spPr>
          <a:xfrm>
            <a:off x="6392013" y="4684773"/>
            <a:ext cx="5455365" cy="682172"/>
          </a:xfrm>
          <a:prstGeom prst="roundRect">
            <a:avLst/>
          </a:prstGeom>
          <a:solidFill>
            <a:schemeClr val="bg1"/>
          </a:solidFill>
          <a:ln w="158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2800" dirty="0">
                <a:solidFill>
                  <a:schemeClr val="accent4"/>
                </a:solidFill>
                <a:latin typeface="+mj-ea"/>
                <a:ea typeface="+mj-ea"/>
              </a:rPr>
              <a:t>请输入目录标题内容</a:t>
            </a:r>
            <a:endParaRPr lang="zh-CN" altLang="en-US" sz="2800" dirty="0">
              <a:solidFill>
                <a:schemeClr val="accent4"/>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0-#ppt_w/2"/>
                                          </p:val>
                                        </p:tav>
                                        <p:tav tm="100000">
                                          <p:val>
                                            <p:strVal val="#ppt_x"/>
                                          </p:val>
                                        </p:tav>
                                      </p:tavLst>
                                    </p:anim>
                                    <p:anim calcmode="lin" valueType="num">
                                      <p:cBhvr additive="base">
                                        <p:cTn id="21" dur="10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1+#ppt_w/2"/>
                                          </p:val>
                                        </p:tav>
                                        <p:tav tm="100000">
                                          <p:val>
                                            <p:strVal val="#ppt_x"/>
                                          </p:val>
                                        </p:tav>
                                      </p:tavLst>
                                    </p:anim>
                                    <p:anim calcmode="lin" valueType="num">
                                      <p:cBhvr additive="base">
                                        <p:cTn id="25" dur="10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de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0-#ppt_w/2"/>
                                          </p:val>
                                        </p:tav>
                                        <p:tav tm="100000">
                                          <p:val>
                                            <p:strVal val="#ppt_x"/>
                                          </p:val>
                                        </p:tav>
                                      </p:tavLst>
                                    </p:anim>
                                    <p:anim calcmode="lin" valueType="num">
                                      <p:cBhvr additive="base">
                                        <p:cTn id="30" dur="10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1000" fill="hold"/>
                                        <p:tgtEl>
                                          <p:spTgt spid="8"/>
                                        </p:tgtEl>
                                        <p:attrNameLst>
                                          <p:attrName>ppt_x</p:attrName>
                                        </p:attrNameLst>
                                      </p:cBhvr>
                                      <p:tavLst>
                                        <p:tav tm="0">
                                          <p:val>
                                            <p:strVal val="1+#ppt_w/2"/>
                                          </p:val>
                                        </p:tav>
                                        <p:tav tm="100000">
                                          <p:val>
                                            <p:strVal val="#ppt_x"/>
                                          </p:val>
                                        </p:tav>
                                      </p:tavLst>
                                    </p:anim>
                                    <p:anim calcmode="lin" valueType="num">
                                      <p:cBhvr additive="base">
                                        <p:cTn id="34" dur="10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8" decel="10000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1000" fill="hold"/>
                                        <p:tgtEl>
                                          <p:spTgt spid="9"/>
                                        </p:tgtEl>
                                        <p:attrNameLst>
                                          <p:attrName>ppt_x</p:attrName>
                                        </p:attrNameLst>
                                      </p:cBhvr>
                                      <p:tavLst>
                                        <p:tav tm="0">
                                          <p:val>
                                            <p:strVal val="0-#ppt_w/2"/>
                                          </p:val>
                                        </p:tav>
                                        <p:tav tm="100000">
                                          <p:val>
                                            <p:strVal val="#ppt_x"/>
                                          </p:val>
                                        </p:tav>
                                      </p:tavLst>
                                    </p:anim>
                                    <p:anim calcmode="lin" valueType="num">
                                      <p:cBhvr additive="base">
                                        <p:cTn id="39" dur="1000" fill="hold"/>
                                        <p:tgtEl>
                                          <p:spTgt spid="9"/>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1000" fill="hold"/>
                                        <p:tgtEl>
                                          <p:spTgt spid="10"/>
                                        </p:tgtEl>
                                        <p:attrNameLst>
                                          <p:attrName>ppt_x</p:attrName>
                                        </p:attrNameLst>
                                      </p:cBhvr>
                                      <p:tavLst>
                                        <p:tav tm="0">
                                          <p:val>
                                            <p:strVal val="1+#ppt_w/2"/>
                                          </p:val>
                                        </p:tav>
                                        <p:tav tm="100000">
                                          <p:val>
                                            <p:strVal val="#ppt_x"/>
                                          </p:val>
                                        </p:tav>
                                      </p:tavLst>
                                    </p:anim>
                                    <p:anim calcmode="lin" valueType="num">
                                      <p:cBhvr additive="base">
                                        <p:cTn id="4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animBg="1"/>
      <p:bldP spid="4" grpId="0" animBg="1"/>
      <p:bldP spid="5" grpId="0" animBg="1"/>
      <p:bldP spid="6" grpId="0" animBg="1"/>
      <p:bldP spid="7" grpId="0" animBg="1"/>
      <p:bldP spid="8"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p:nvPr/>
        </p:nvSpPr>
        <p:spPr>
          <a:xfrm>
            <a:off x="5822754" y="2691785"/>
            <a:ext cx="3736536" cy="923341"/>
          </a:xfrm>
          <a:prstGeom prst="rect">
            <a:avLst/>
          </a:prstGeom>
        </p:spPr>
        <p:txBody>
          <a:bodyPr wrap="square">
            <a:noAutofit/>
          </a:bodyPr>
          <a:lstStyle/>
          <a:p>
            <a:pPr algn="r"/>
            <a:r>
              <a:rPr lang="en-US" altLang="zh-CN" sz="6000" spc="300" dirty="0">
                <a:solidFill>
                  <a:schemeClr val="bg1"/>
                </a:solidFill>
                <a:latin typeface="Impact" panose="020B0806030902050204" charset="0"/>
              </a:rPr>
              <a:t>Part</a:t>
            </a:r>
            <a:r>
              <a:rPr lang="en-US" altLang="zh-CN" sz="6000" b="1" spc="300" dirty="0">
                <a:solidFill>
                  <a:schemeClr val="bg1"/>
                </a:solidFill>
              </a:rPr>
              <a:t> </a:t>
            </a:r>
            <a:r>
              <a:rPr lang="en-US" altLang="zh-CN" sz="6000" spc="300" dirty="0" smtClean="0">
                <a:solidFill>
                  <a:schemeClr val="bg2"/>
                </a:solidFill>
                <a:latin typeface="Impact" panose="020B0806030902050204" charset="0"/>
              </a:rPr>
              <a:t>03</a:t>
            </a:r>
            <a:endParaRPr lang="en-US" altLang="zh-CN" sz="6000" spc="300" dirty="0">
              <a:solidFill>
                <a:schemeClr val="bg2"/>
              </a:solidFill>
              <a:latin typeface="Impact" panose="020B0806030902050204" charset="0"/>
            </a:endParaRPr>
          </a:p>
        </p:txBody>
      </p:sp>
      <p:grpSp>
        <p:nvGrpSpPr>
          <p:cNvPr id="3" name="Group 33"/>
          <p:cNvGrpSpPr/>
          <p:nvPr/>
        </p:nvGrpSpPr>
        <p:grpSpPr>
          <a:xfrm>
            <a:off x="6501130" y="3811723"/>
            <a:ext cx="5276215" cy="1363344"/>
            <a:chOff x="6413324" y="1444009"/>
            <a:chExt cx="4262892" cy="605537"/>
          </a:xfrm>
        </p:grpSpPr>
        <p:sp>
          <p:nvSpPr>
            <p:cNvPr id="4" name="TextBox 34"/>
            <p:cNvSpPr txBox="1"/>
            <p:nvPr/>
          </p:nvSpPr>
          <p:spPr>
            <a:xfrm>
              <a:off x="6444107" y="1444009"/>
              <a:ext cx="4232109" cy="242864"/>
            </a:xfrm>
            <a:prstGeom prst="rect">
              <a:avLst/>
            </a:prstGeom>
            <a:noFill/>
          </p:spPr>
          <p:txBody>
            <a:bodyPr wrap="none" lIns="360000" tIns="0" rIns="0" bIns="0" anchor="b" anchorCtr="0">
              <a:noAutofit/>
            </a:bodyPr>
            <a:lstStyle/>
            <a:p>
              <a:r>
                <a:rPr lang="zh-CN" altLang="en-US" sz="4400" b="1" dirty="0">
                  <a:solidFill>
                    <a:schemeClr val="bg1"/>
                  </a:solidFill>
                </a:rPr>
                <a:t>标题文本预设</a:t>
              </a:r>
              <a:endParaRPr lang="zh-CN" altLang="en-US" sz="4400" b="1" dirty="0">
                <a:solidFill>
                  <a:schemeClr val="bg1"/>
                </a:solidFill>
              </a:endParaRPr>
            </a:p>
          </p:txBody>
        </p:sp>
        <p:sp>
          <p:nvSpPr>
            <p:cNvPr id="5" name="TextBox 36"/>
            <p:cNvSpPr txBox="1"/>
            <p:nvPr/>
          </p:nvSpPr>
          <p:spPr>
            <a:xfrm>
              <a:off x="6413324" y="1729178"/>
              <a:ext cx="4232109" cy="320368"/>
            </a:xfrm>
            <a:prstGeom prst="rect">
              <a:avLst/>
            </a:prstGeom>
          </p:spPr>
          <p:txBody>
            <a:bodyPr vert="horz" wrap="square" lIns="360000" tIns="0" rIns="0" bIns="0" anchor="ctr" anchorCtr="0">
              <a:noAutofit/>
            </a:bodyPr>
            <a:lstStyle/>
            <a:p>
              <a:pPr algn="l">
                <a:lnSpc>
                  <a:spcPct val="120000"/>
                </a:lnSpc>
              </a:pPr>
              <a:r>
                <a:rPr lang="zh-CN" altLang="en-US" sz="2000" dirty="0">
                  <a:solidFill>
                    <a:schemeClr val="bg1"/>
                  </a:solidFill>
                </a:rPr>
                <a:t>此部分内容作为文字排版占位显示 </a:t>
              </a:r>
              <a:endParaRPr lang="zh-CN" altLang="en-US" sz="2000" dirty="0">
                <a:solidFill>
                  <a:schemeClr val="bg1"/>
                </a:solidFill>
              </a:endParaRPr>
            </a:p>
            <a:p>
              <a:pPr algn="l">
                <a:lnSpc>
                  <a:spcPct val="120000"/>
                </a:lnSpc>
              </a:pPr>
              <a:r>
                <a:rPr lang="zh-CN" altLang="en-US" sz="1600" dirty="0">
                  <a:solidFill>
                    <a:schemeClr val="bg1"/>
                  </a:solidFill>
                </a:rPr>
                <a:t>（建议使用主题字体）</a:t>
              </a:r>
              <a:endParaRPr lang="zh-CN" altLang="en-US" sz="16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
          <p:cNvSpPr/>
          <p:nvPr/>
        </p:nvSpPr>
        <p:spPr>
          <a:xfrm>
            <a:off x="7067123" y="1447572"/>
            <a:ext cx="1477136" cy="861775"/>
          </a:xfrm>
          <a:prstGeom prst="rect">
            <a:avLst/>
          </a:prstGeom>
        </p:spPr>
        <p:txBody>
          <a:bodyPr wrap="none" lIns="121908" tIns="60954" rIns="121908" bIns="60954">
            <a:spAutoFit/>
          </a:bodyPr>
          <a:lstStyle/>
          <a:p>
            <a:r>
              <a:rPr lang="zh-CN" altLang="en-US" sz="4800" b="1" dirty="0">
                <a:solidFill>
                  <a:schemeClr val="accent3"/>
                </a:solidFill>
                <a:latin typeface="+mn-ea"/>
                <a:cs typeface="+mn-ea"/>
              </a:rPr>
              <a:t>优势</a:t>
            </a:r>
            <a:endParaRPr lang="en-US" sz="4800" b="1" dirty="0">
              <a:solidFill>
                <a:schemeClr val="accent3"/>
              </a:solidFill>
              <a:latin typeface="+mn-ea"/>
              <a:cs typeface="+mn-ea"/>
            </a:endParaRPr>
          </a:p>
        </p:txBody>
      </p:sp>
      <p:sp>
        <p:nvSpPr>
          <p:cNvPr id="5" name="Rectangle 12"/>
          <p:cNvSpPr/>
          <p:nvPr/>
        </p:nvSpPr>
        <p:spPr>
          <a:xfrm>
            <a:off x="7067124" y="2309346"/>
            <a:ext cx="3594823" cy="10663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cs typeface="+mn-ea"/>
            </a:endParaRPr>
          </a:p>
        </p:txBody>
      </p:sp>
      <p:sp>
        <p:nvSpPr>
          <p:cNvPr id="6" name="Rectangle 19"/>
          <p:cNvSpPr/>
          <p:nvPr/>
        </p:nvSpPr>
        <p:spPr>
          <a:xfrm>
            <a:off x="7072787" y="3943850"/>
            <a:ext cx="1477136" cy="861775"/>
          </a:xfrm>
          <a:prstGeom prst="rect">
            <a:avLst/>
          </a:prstGeom>
        </p:spPr>
        <p:txBody>
          <a:bodyPr wrap="none" lIns="121908" tIns="60954" rIns="121908" bIns="60954">
            <a:spAutoFit/>
          </a:bodyPr>
          <a:lstStyle/>
          <a:p>
            <a:r>
              <a:rPr lang="zh-CN" altLang="en-US" sz="4800" b="1" dirty="0">
                <a:solidFill>
                  <a:schemeClr val="accent5"/>
                </a:solidFill>
                <a:latin typeface="+mn-ea"/>
                <a:cs typeface="+mn-ea"/>
              </a:rPr>
              <a:t>劣势</a:t>
            </a:r>
            <a:endParaRPr lang="en-US" sz="4800" b="1" dirty="0">
              <a:solidFill>
                <a:schemeClr val="accent5"/>
              </a:solidFill>
              <a:latin typeface="+mn-ea"/>
              <a:cs typeface="+mn-ea"/>
            </a:endParaRPr>
          </a:p>
        </p:txBody>
      </p:sp>
      <p:sp>
        <p:nvSpPr>
          <p:cNvPr id="7" name="Rectangle 20"/>
          <p:cNvSpPr/>
          <p:nvPr/>
        </p:nvSpPr>
        <p:spPr>
          <a:xfrm>
            <a:off x="7072788" y="4805624"/>
            <a:ext cx="3594823" cy="10663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cs typeface="+mn-ea"/>
            </a:endParaRPr>
          </a:p>
        </p:txBody>
      </p:sp>
      <p:grpSp>
        <p:nvGrpSpPr>
          <p:cNvPr id="8" name="组合 7"/>
          <p:cNvGrpSpPr/>
          <p:nvPr/>
        </p:nvGrpSpPr>
        <p:grpSpPr>
          <a:xfrm>
            <a:off x="5131975" y="1539874"/>
            <a:ext cx="1343970" cy="1344145"/>
            <a:chOff x="3676365" y="1131590"/>
            <a:chExt cx="1008109" cy="1008109"/>
          </a:xfrm>
        </p:grpSpPr>
        <p:sp>
          <p:nvSpPr>
            <p:cNvPr id="9" name="Rounded Rectangle 7"/>
            <p:cNvSpPr/>
            <p:nvPr/>
          </p:nvSpPr>
          <p:spPr>
            <a:xfrm>
              <a:off x="3676365" y="1131590"/>
              <a:ext cx="1008109" cy="1008109"/>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800" dirty="0">
                <a:solidFill>
                  <a:srgbClr val="E64C66"/>
                </a:solidFill>
                <a:latin typeface="+mn-ea"/>
                <a:cs typeface="+mn-ea"/>
              </a:endParaRPr>
            </a:p>
          </p:txBody>
        </p:sp>
        <p:sp>
          <p:nvSpPr>
            <p:cNvPr id="10" name="Freeform 29"/>
            <p:cNvSpPr>
              <a:spLocks noEditPoints="1"/>
            </p:cNvSpPr>
            <p:nvPr/>
          </p:nvSpPr>
          <p:spPr bwMode="auto">
            <a:xfrm>
              <a:off x="3894977" y="1381079"/>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grpSp>
        <p:nvGrpSpPr>
          <p:cNvPr id="11" name="组合 10"/>
          <p:cNvGrpSpPr/>
          <p:nvPr/>
        </p:nvGrpSpPr>
        <p:grpSpPr>
          <a:xfrm>
            <a:off x="5131975" y="4073977"/>
            <a:ext cx="1343970" cy="1344145"/>
            <a:chOff x="3676365" y="2859782"/>
            <a:chExt cx="1008109" cy="1008109"/>
          </a:xfrm>
        </p:grpSpPr>
        <p:sp>
          <p:nvSpPr>
            <p:cNvPr id="12" name="Rounded Rectangle 29"/>
            <p:cNvSpPr/>
            <p:nvPr/>
          </p:nvSpPr>
          <p:spPr>
            <a:xfrm>
              <a:off x="3676365" y="2859782"/>
              <a:ext cx="1008109" cy="100810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ea"/>
                <a:cs typeface="+mn-ea"/>
              </a:endParaRPr>
            </a:p>
          </p:txBody>
        </p:sp>
        <p:sp>
          <p:nvSpPr>
            <p:cNvPr id="13" name="Freeform 29"/>
            <p:cNvSpPr>
              <a:spLocks noEditPoints="1"/>
            </p:cNvSpPr>
            <p:nvPr/>
          </p:nvSpPr>
          <p:spPr bwMode="auto">
            <a:xfrm flipV="1">
              <a:off x="3894977" y="3182065"/>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14" name="TextBox 13"/>
          <p:cNvSpPr txBox="1"/>
          <p:nvPr/>
        </p:nvSpPr>
        <p:spPr>
          <a:xfrm>
            <a:off x="7073428" y="2544112"/>
            <a:ext cx="3705927" cy="1969771"/>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endParaRPr lang="en-US" altLang="zh-CN" sz="1600" dirty="0">
              <a:solidFill>
                <a:schemeClr val="tx1">
                  <a:lumMod val="50000"/>
                  <a:lumOff val="50000"/>
                </a:schemeClr>
              </a:solidFill>
              <a:latin typeface="微软雅黑" panose="020B0503020204020204" pitchFamily="34" charset="-122"/>
              <a:cs typeface="+mn-ea"/>
            </a:endParaRPr>
          </a:p>
        </p:txBody>
      </p:sp>
      <p:sp>
        <p:nvSpPr>
          <p:cNvPr id="15" name="TextBox 14"/>
          <p:cNvSpPr txBox="1"/>
          <p:nvPr/>
        </p:nvSpPr>
        <p:spPr>
          <a:xfrm>
            <a:off x="7093986" y="5078214"/>
            <a:ext cx="3705927" cy="1231107"/>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a:p>
            <a:pPr>
              <a:lnSpc>
                <a:spcPct val="15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p:txBody>
      </p:sp>
      <p:sp>
        <p:nvSpPr>
          <p:cNvPr id="16" name="Freeform 53"/>
          <p:cNvSpPr>
            <a:spLocks noEditPoints="1"/>
          </p:cNvSpPr>
          <p:nvPr/>
        </p:nvSpPr>
        <p:spPr bwMode="black">
          <a:xfrm>
            <a:off x="2276766" y="3638644"/>
            <a:ext cx="2283264" cy="2609461"/>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2"/>
          </a:solidFill>
          <a:ln>
            <a:noFill/>
          </a:ln>
        </p:spPr>
        <p:txBody>
          <a:bodyPr vert="horz" wrap="square" lIns="71947" tIns="35976" rIns="71947" bIns="35976" numCol="1" anchor="t" anchorCtr="0" compatLnSpc="1"/>
          <a:lstStyle/>
          <a:p>
            <a:endParaRPr lang="en-US" dirty="0">
              <a:cs typeface="+mn-ea"/>
            </a:endParaRPr>
          </a:p>
        </p:txBody>
      </p:sp>
      <p:sp>
        <p:nvSpPr>
          <p:cNvPr id="17" name="Freeform 66"/>
          <p:cNvSpPr>
            <a:spLocks noEditPoints="1" noChangeArrowheads="1"/>
          </p:cNvSpPr>
          <p:nvPr/>
        </p:nvSpPr>
        <p:spPr bwMode="auto">
          <a:xfrm>
            <a:off x="1104097" y="1639594"/>
            <a:ext cx="1984955" cy="1832505"/>
          </a:xfrm>
          <a:custGeom>
            <a:avLst/>
            <a:gdLst>
              <a:gd name="T0" fmla="*/ 41 w 54"/>
              <a:gd name="T1" fmla="*/ 0 h 49"/>
              <a:gd name="T2" fmla="*/ 34 w 54"/>
              <a:gd name="T3" fmla="*/ 0 h 49"/>
              <a:gd name="T4" fmla="*/ 13 w 54"/>
              <a:gd name="T5" fmla="*/ 0 h 49"/>
              <a:gd name="T6" fmla="*/ 0 w 54"/>
              <a:gd name="T7" fmla="*/ 13 h 49"/>
              <a:gd name="T8" fmla="*/ 0 w 54"/>
              <a:gd name="T9" fmla="*/ 15 h 49"/>
              <a:gd name="T10" fmla="*/ 0 w 54"/>
              <a:gd name="T11" fmla="*/ 25 h 49"/>
              <a:gd name="T12" fmla="*/ 13 w 54"/>
              <a:gd name="T13" fmla="*/ 38 h 49"/>
              <a:gd name="T14" fmla="*/ 23 w 54"/>
              <a:gd name="T15" fmla="*/ 38 h 49"/>
              <a:gd name="T16" fmla="*/ 45 w 54"/>
              <a:gd name="T17" fmla="*/ 49 h 49"/>
              <a:gd name="T18" fmla="*/ 41 w 54"/>
              <a:gd name="T19" fmla="*/ 38 h 49"/>
              <a:gd name="T20" fmla="*/ 41 w 54"/>
              <a:gd name="T21" fmla="*/ 38 h 49"/>
              <a:gd name="T22" fmla="*/ 54 w 54"/>
              <a:gd name="T23" fmla="*/ 25 h 49"/>
              <a:gd name="T24" fmla="*/ 54 w 54"/>
              <a:gd name="T25" fmla="*/ 13 h 49"/>
              <a:gd name="T26" fmla="*/ 41 w 54"/>
              <a:gd name="T27" fmla="*/ 0 h 49"/>
              <a:gd name="T28" fmla="*/ 14 w 54"/>
              <a:gd name="T29" fmla="*/ 22 h 49"/>
              <a:gd name="T30" fmla="*/ 11 w 54"/>
              <a:gd name="T31" fmla="*/ 19 h 49"/>
              <a:gd name="T32" fmla="*/ 14 w 54"/>
              <a:gd name="T33" fmla="*/ 16 h 49"/>
              <a:gd name="T34" fmla="*/ 17 w 54"/>
              <a:gd name="T35" fmla="*/ 19 h 49"/>
              <a:gd name="T36" fmla="*/ 14 w 54"/>
              <a:gd name="T37" fmla="*/ 22 h 49"/>
              <a:gd name="T38" fmla="*/ 22 w 54"/>
              <a:gd name="T39" fmla="*/ 22 h 49"/>
              <a:gd name="T40" fmla="*/ 19 w 54"/>
              <a:gd name="T41" fmla="*/ 19 h 49"/>
              <a:gd name="T42" fmla="*/ 22 w 54"/>
              <a:gd name="T43" fmla="*/ 16 h 49"/>
              <a:gd name="T44" fmla="*/ 25 w 54"/>
              <a:gd name="T45" fmla="*/ 19 h 49"/>
              <a:gd name="T46" fmla="*/ 22 w 54"/>
              <a:gd name="T47" fmla="*/ 22 h 49"/>
              <a:gd name="T48" fmla="*/ 32 w 54"/>
              <a:gd name="T49" fmla="*/ 22 h 49"/>
              <a:gd name="T50" fmla="*/ 29 w 54"/>
              <a:gd name="T51" fmla="*/ 19 h 49"/>
              <a:gd name="T52" fmla="*/ 32 w 54"/>
              <a:gd name="T53" fmla="*/ 16 h 49"/>
              <a:gd name="T54" fmla="*/ 35 w 54"/>
              <a:gd name="T55" fmla="*/ 19 h 49"/>
              <a:gd name="T56" fmla="*/ 32 w 54"/>
              <a:gd name="T57" fmla="*/ 22 h 49"/>
              <a:gd name="T58" fmla="*/ 40 w 54"/>
              <a:gd name="T59" fmla="*/ 22 h 49"/>
              <a:gd name="T60" fmla="*/ 37 w 54"/>
              <a:gd name="T61" fmla="*/ 19 h 49"/>
              <a:gd name="T62" fmla="*/ 40 w 54"/>
              <a:gd name="T63" fmla="*/ 16 h 49"/>
              <a:gd name="T64" fmla="*/ 43 w 54"/>
              <a:gd name="T65" fmla="*/ 19 h 49"/>
              <a:gd name="T66" fmla="*/ 40 w 54"/>
              <a:gd name="T67" fmla="*/ 22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49"/>
              <a:gd name="T104" fmla="*/ 54 w 54"/>
              <a:gd name="T105" fmla="*/ 49 h 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49">
                <a:moveTo>
                  <a:pt x="41" y="0"/>
                </a:moveTo>
                <a:cubicBezTo>
                  <a:pt x="34" y="0"/>
                  <a:pt x="34" y="0"/>
                  <a:pt x="34" y="0"/>
                </a:cubicBezTo>
                <a:cubicBezTo>
                  <a:pt x="13" y="0"/>
                  <a:pt x="13" y="0"/>
                  <a:pt x="13" y="0"/>
                </a:cubicBezTo>
                <a:cubicBezTo>
                  <a:pt x="6" y="0"/>
                  <a:pt x="0" y="6"/>
                  <a:pt x="0" y="13"/>
                </a:cubicBezTo>
                <a:cubicBezTo>
                  <a:pt x="0" y="15"/>
                  <a:pt x="0" y="15"/>
                  <a:pt x="0" y="15"/>
                </a:cubicBezTo>
                <a:cubicBezTo>
                  <a:pt x="0" y="25"/>
                  <a:pt x="0" y="25"/>
                  <a:pt x="0" y="25"/>
                </a:cubicBezTo>
                <a:cubicBezTo>
                  <a:pt x="0" y="32"/>
                  <a:pt x="6" y="38"/>
                  <a:pt x="13" y="38"/>
                </a:cubicBezTo>
                <a:cubicBezTo>
                  <a:pt x="23" y="38"/>
                  <a:pt x="23" y="38"/>
                  <a:pt x="23" y="38"/>
                </a:cubicBezTo>
                <a:cubicBezTo>
                  <a:pt x="45" y="49"/>
                  <a:pt x="45" y="49"/>
                  <a:pt x="45" y="49"/>
                </a:cubicBezTo>
                <a:cubicBezTo>
                  <a:pt x="41" y="38"/>
                  <a:pt x="41" y="38"/>
                  <a:pt x="41" y="38"/>
                </a:cubicBezTo>
                <a:cubicBezTo>
                  <a:pt x="41" y="38"/>
                  <a:pt x="41" y="38"/>
                  <a:pt x="41" y="38"/>
                </a:cubicBezTo>
                <a:cubicBezTo>
                  <a:pt x="49" y="38"/>
                  <a:pt x="54" y="32"/>
                  <a:pt x="54" y="25"/>
                </a:cubicBezTo>
                <a:cubicBezTo>
                  <a:pt x="54" y="13"/>
                  <a:pt x="54" y="13"/>
                  <a:pt x="54" y="13"/>
                </a:cubicBezTo>
                <a:cubicBezTo>
                  <a:pt x="54" y="6"/>
                  <a:pt x="49" y="0"/>
                  <a:pt x="41" y="0"/>
                </a:cubicBezTo>
                <a:close/>
                <a:moveTo>
                  <a:pt x="14" y="22"/>
                </a:moveTo>
                <a:cubicBezTo>
                  <a:pt x="12" y="22"/>
                  <a:pt x="11" y="21"/>
                  <a:pt x="11" y="19"/>
                </a:cubicBezTo>
                <a:cubicBezTo>
                  <a:pt x="11" y="18"/>
                  <a:pt x="12" y="16"/>
                  <a:pt x="14" y="16"/>
                </a:cubicBezTo>
                <a:cubicBezTo>
                  <a:pt x="15" y="16"/>
                  <a:pt x="17" y="18"/>
                  <a:pt x="17" y="19"/>
                </a:cubicBezTo>
                <a:cubicBezTo>
                  <a:pt x="17" y="21"/>
                  <a:pt x="15" y="22"/>
                  <a:pt x="14" y="22"/>
                </a:cubicBezTo>
                <a:close/>
                <a:moveTo>
                  <a:pt x="22" y="22"/>
                </a:moveTo>
                <a:cubicBezTo>
                  <a:pt x="21" y="22"/>
                  <a:pt x="19" y="21"/>
                  <a:pt x="19" y="19"/>
                </a:cubicBezTo>
                <a:cubicBezTo>
                  <a:pt x="19" y="18"/>
                  <a:pt x="21" y="16"/>
                  <a:pt x="22" y="16"/>
                </a:cubicBezTo>
                <a:cubicBezTo>
                  <a:pt x="24" y="16"/>
                  <a:pt x="25" y="18"/>
                  <a:pt x="25" y="19"/>
                </a:cubicBezTo>
                <a:cubicBezTo>
                  <a:pt x="25" y="21"/>
                  <a:pt x="24" y="22"/>
                  <a:pt x="22" y="22"/>
                </a:cubicBezTo>
                <a:close/>
                <a:moveTo>
                  <a:pt x="32" y="22"/>
                </a:moveTo>
                <a:cubicBezTo>
                  <a:pt x="30" y="22"/>
                  <a:pt x="29" y="21"/>
                  <a:pt x="29" y="19"/>
                </a:cubicBezTo>
                <a:cubicBezTo>
                  <a:pt x="29" y="18"/>
                  <a:pt x="30" y="16"/>
                  <a:pt x="32" y="16"/>
                </a:cubicBezTo>
                <a:cubicBezTo>
                  <a:pt x="33" y="16"/>
                  <a:pt x="35" y="18"/>
                  <a:pt x="35" y="19"/>
                </a:cubicBezTo>
                <a:cubicBezTo>
                  <a:pt x="35" y="21"/>
                  <a:pt x="33" y="22"/>
                  <a:pt x="32" y="22"/>
                </a:cubicBezTo>
                <a:close/>
                <a:moveTo>
                  <a:pt x="40" y="22"/>
                </a:moveTo>
                <a:cubicBezTo>
                  <a:pt x="39" y="22"/>
                  <a:pt x="37" y="21"/>
                  <a:pt x="37" y="19"/>
                </a:cubicBezTo>
                <a:cubicBezTo>
                  <a:pt x="37" y="18"/>
                  <a:pt x="39" y="16"/>
                  <a:pt x="40" y="16"/>
                </a:cubicBezTo>
                <a:cubicBezTo>
                  <a:pt x="42" y="16"/>
                  <a:pt x="43" y="18"/>
                  <a:pt x="43" y="19"/>
                </a:cubicBezTo>
                <a:cubicBezTo>
                  <a:pt x="43" y="21"/>
                  <a:pt x="42" y="22"/>
                  <a:pt x="40" y="22"/>
                </a:cubicBezTo>
                <a:close/>
              </a:path>
            </a:pathLst>
          </a:custGeom>
          <a:solidFill>
            <a:schemeClr val="accent2"/>
          </a:solidFill>
          <a:ln>
            <a:noFill/>
          </a:ln>
        </p:spPr>
        <p:txBody>
          <a:bodyPr lIns="121908" tIns="60954" rIns="121908" bIns="60954"/>
          <a:lstStyle/>
          <a:p>
            <a:endParaRPr lang="zh-CN" altLang="zh-CN">
              <a:cs typeface="+mn-ea"/>
              <a:sym typeface="宋体" panose="02010600030101010101" pitchFamily="2"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500"/>
                            </p:stCondLst>
                            <p:childTnLst>
                              <p:par>
                                <p:cTn id="15" presetID="2" presetClass="entr" presetSubtype="2" decel="10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1000"/>
                            </p:stCondLst>
                            <p:childTnLst>
                              <p:par>
                                <p:cTn id="33" presetID="2" presetClass="entr" presetSubtype="2"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14" grpId="0"/>
      <p:bldP spid="15" grpId="0"/>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3177" y="2468895"/>
            <a:ext cx="4391891" cy="2497135"/>
            <a:chOff x="4734035" y="2620621"/>
            <a:chExt cx="3294347" cy="1872851"/>
          </a:xfrm>
          <a:solidFill>
            <a:schemeClr val="accent3"/>
          </a:solidFill>
        </p:grpSpPr>
        <p:sp>
          <p:nvSpPr>
            <p:cNvPr id="5" name="AutoShape 3"/>
            <p:cNvSpPr>
              <a:spLocks noChangeArrowheads="1"/>
            </p:cNvSpPr>
            <p:nvPr/>
          </p:nvSpPr>
          <p:spPr bwMode="gray">
            <a:xfrm>
              <a:off x="4734035" y="2620621"/>
              <a:ext cx="3294347" cy="1872851"/>
            </a:xfrm>
            <a:prstGeom prst="rightArrow">
              <a:avLst>
                <a:gd name="adj1" fmla="val 64000"/>
                <a:gd name="adj2" fmla="val 37599"/>
              </a:avLst>
            </a:prstGeom>
            <a:solidFill>
              <a:schemeClr val="accent5"/>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6" name="TextBox 11"/>
            <p:cNvSpPr txBox="1">
              <a:spLocks noChangeArrowheads="1"/>
            </p:cNvSpPr>
            <p:nvPr/>
          </p:nvSpPr>
          <p:spPr bwMode="auto">
            <a:xfrm flipH="1">
              <a:off x="5699417" y="3356992"/>
              <a:ext cx="1752902"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7" name="AutoShape 5"/>
          <p:cNvSpPr>
            <a:spLocks noChangeArrowheads="1"/>
          </p:cNvSpPr>
          <p:nvPr/>
        </p:nvSpPr>
        <p:spPr bwMode="auto">
          <a:xfrm>
            <a:off x="6343175" y="2916215"/>
            <a:ext cx="1285022" cy="883580"/>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1" fmla="*/ 0 w 963893"/>
              <a:gd name="connsiteY0-2" fmla="*/ 641255 h 655542"/>
              <a:gd name="connsiteX1-3" fmla="*/ 0 w 963893"/>
              <a:gd name="connsiteY1-4" fmla="*/ 0 h 655542"/>
              <a:gd name="connsiteX2-5" fmla="*/ 963893 w 963893"/>
              <a:gd name="connsiteY2-6" fmla="*/ 655542 h 655542"/>
              <a:gd name="connsiteX3-7" fmla="*/ 0 w 963893"/>
              <a:gd name="connsiteY3-8" fmla="*/ 641255 h 655542"/>
              <a:gd name="connsiteX0-9" fmla="*/ 0 w 963893"/>
              <a:gd name="connsiteY0-10" fmla="*/ 660305 h 660305"/>
              <a:gd name="connsiteX1-11" fmla="*/ 0 w 963893"/>
              <a:gd name="connsiteY1-12" fmla="*/ 0 h 660305"/>
              <a:gd name="connsiteX2-13" fmla="*/ 963893 w 963893"/>
              <a:gd name="connsiteY2-14" fmla="*/ 655542 h 660305"/>
              <a:gd name="connsiteX3-15" fmla="*/ 0 w 963893"/>
              <a:gd name="connsiteY3-16" fmla="*/ 660305 h 660305"/>
              <a:gd name="connsiteX0-17" fmla="*/ 0 w 966274"/>
              <a:gd name="connsiteY0-18" fmla="*/ 660305 h 660305"/>
              <a:gd name="connsiteX1-19" fmla="*/ 0 w 966274"/>
              <a:gd name="connsiteY1-20" fmla="*/ 0 h 660305"/>
              <a:gd name="connsiteX2-21" fmla="*/ 966274 w 966274"/>
              <a:gd name="connsiteY2-22" fmla="*/ 657923 h 660305"/>
              <a:gd name="connsiteX3-23" fmla="*/ 0 w 966274"/>
              <a:gd name="connsiteY3-24" fmla="*/ 660305 h 660305"/>
              <a:gd name="connsiteX0-25" fmla="*/ 0 w 959130"/>
              <a:gd name="connsiteY0-26" fmla="*/ 660305 h 660305"/>
              <a:gd name="connsiteX1-27" fmla="*/ 0 w 959130"/>
              <a:gd name="connsiteY1-28" fmla="*/ 0 h 660305"/>
              <a:gd name="connsiteX2-29" fmla="*/ 959130 w 959130"/>
              <a:gd name="connsiteY2-30" fmla="*/ 657923 h 660305"/>
              <a:gd name="connsiteX3-31" fmla="*/ 0 w 959130"/>
              <a:gd name="connsiteY3-32" fmla="*/ 660305 h 660305"/>
              <a:gd name="connsiteX0-33" fmla="*/ 0 w 963892"/>
              <a:gd name="connsiteY0-34" fmla="*/ 660305 h 662685"/>
              <a:gd name="connsiteX1-35" fmla="*/ 0 w 963892"/>
              <a:gd name="connsiteY1-36" fmla="*/ 0 h 662685"/>
              <a:gd name="connsiteX2-37" fmla="*/ 963892 w 963892"/>
              <a:gd name="connsiteY2-38" fmla="*/ 662685 h 662685"/>
              <a:gd name="connsiteX3-39" fmla="*/ 0 w 963892"/>
              <a:gd name="connsiteY3-40" fmla="*/ 660305 h 662685"/>
            </a:gdLst>
            <a:ahLst/>
            <a:cxnLst>
              <a:cxn ang="0">
                <a:pos x="connsiteX0-1" y="connsiteY0-2"/>
              </a:cxn>
              <a:cxn ang="0">
                <a:pos x="connsiteX1-3" y="connsiteY1-4"/>
              </a:cxn>
              <a:cxn ang="0">
                <a:pos x="connsiteX2-5" y="connsiteY2-6"/>
              </a:cxn>
              <a:cxn ang="0">
                <a:pos x="connsiteX3-7" y="connsiteY3-8"/>
              </a:cxn>
            </a:cxnLst>
            <a:rect l="l" t="t" r="r" b="b"/>
            <a:pathLst>
              <a:path w="963892" h="662685">
                <a:moveTo>
                  <a:pt x="0" y="660305"/>
                </a:moveTo>
                <a:lnTo>
                  <a:pt x="0" y="0"/>
                </a:lnTo>
                <a:lnTo>
                  <a:pt x="963892" y="662685"/>
                </a:lnTo>
                <a:lnTo>
                  <a:pt x="0" y="660305"/>
                </a:lnTo>
                <a:close/>
              </a:path>
            </a:pathLst>
          </a:custGeom>
          <a:solidFill>
            <a:schemeClr val="accent4">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sp>
        <p:nvSpPr>
          <p:cNvPr id="8" name="TextBox 7"/>
          <p:cNvSpPr txBox="1"/>
          <p:nvPr/>
        </p:nvSpPr>
        <p:spPr>
          <a:xfrm>
            <a:off x="1488089" y="1421922"/>
            <a:ext cx="8501155" cy="854940"/>
          </a:xfrm>
          <a:prstGeom prst="rect">
            <a:avLst/>
          </a:prstGeom>
          <a:noFill/>
        </p:spPr>
        <p:txBody>
          <a:bodyPr wrap="square" lIns="115150" tIns="57576" rIns="115150" bIns="57576" rtlCol="0">
            <a:spAutoFit/>
          </a:bodyPr>
          <a:lstStyle/>
          <a:p>
            <a:pPr>
              <a:lnSpc>
                <a:spcPct val="150000"/>
              </a:lnSpc>
            </a:pPr>
            <a:r>
              <a:rPr lang="zh-CN" altLang="en-US" sz="1600" dirty="0">
                <a:solidFill>
                  <a:schemeClr val="tx1">
                    <a:lumMod val="65000"/>
                    <a:lumOff val="35000"/>
                  </a:schemeClr>
                </a:solidFill>
                <a:latin typeface="+mn-ea"/>
                <a:cs typeface="+mn-ea"/>
              </a:rPr>
              <a:t>单击此处添加文本单击此处添加文本 单击此处添加文本单击此处添加文本单击此处添加文本单击此处添加文本单击此处添加文本单击此处添加</a:t>
            </a:r>
            <a:endParaRPr lang="en-US" altLang="zh-CN" sz="1600" dirty="0">
              <a:solidFill>
                <a:schemeClr val="tx1">
                  <a:lumMod val="65000"/>
                  <a:lumOff val="35000"/>
                </a:schemeClr>
              </a:solidFill>
              <a:latin typeface="+mn-ea"/>
              <a:cs typeface="+mn-ea"/>
            </a:endParaRPr>
          </a:p>
        </p:txBody>
      </p:sp>
      <p:cxnSp>
        <p:nvCxnSpPr>
          <p:cNvPr id="10" name="直接连接符 9"/>
          <p:cNvCxnSpPr/>
          <p:nvPr/>
        </p:nvCxnSpPr>
        <p:spPr>
          <a:xfrm>
            <a:off x="1620016" y="2363815"/>
            <a:ext cx="8369229" cy="0"/>
          </a:xfrm>
          <a:prstGeom prst="line">
            <a:avLst/>
          </a:prstGeom>
          <a:noFill/>
          <a:ln w="9525" cap="flat" cmpd="sng" algn="ctr">
            <a:solidFill>
              <a:schemeClr val="tx1">
                <a:lumMod val="50000"/>
                <a:lumOff val="50000"/>
              </a:schemeClr>
            </a:solidFill>
            <a:prstDash val="dash"/>
          </a:ln>
          <a:effectLst/>
        </p:spPr>
      </p:cxnSp>
      <p:grpSp>
        <p:nvGrpSpPr>
          <p:cNvPr id="11" name="组合 10"/>
          <p:cNvGrpSpPr/>
          <p:nvPr/>
        </p:nvGrpSpPr>
        <p:grpSpPr>
          <a:xfrm>
            <a:off x="3802187" y="3798741"/>
            <a:ext cx="3819513" cy="1511860"/>
            <a:chOff x="2829536" y="3634297"/>
            <a:chExt cx="2865008" cy="1133894"/>
          </a:xfrm>
          <a:solidFill>
            <a:srgbClr val="FF6E00"/>
          </a:solidFill>
        </p:grpSpPr>
        <p:sp>
          <p:nvSpPr>
            <p:cNvPr id="12" name="Rectangle 4"/>
            <p:cNvSpPr>
              <a:spLocks noChangeArrowheads="1"/>
            </p:cNvSpPr>
            <p:nvPr/>
          </p:nvSpPr>
          <p:spPr bwMode="gray">
            <a:xfrm>
              <a:off x="2829536" y="3634297"/>
              <a:ext cx="2865008" cy="1133894"/>
            </a:xfrm>
            <a:prstGeom prst="rect">
              <a:avLst/>
            </a:prstGeom>
            <a:solidFill>
              <a:schemeClr val="accent4"/>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3" name="TextBox 11"/>
            <p:cNvSpPr txBox="1">
              <a:spLocks noChangeArrowheads="1"/>
            </p:cNvSpPr>
            <p:nvPr/>
          </p:nvSpPr>
          <p:spPr bwMode="auto">
            <a:xfrm flipH="1">
              <a:off x="3695549" y="3974399"/>
              <a:ext cx="1752901"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14" name="AutoShape 8"/>
          <p:cNvSpPr>
            <a:spLocks noChangeArrowheads="1"/>
          </p:cNvSpPr>
          <p:nvPr/>
        </p:nvSpPr>
        <p:spPr bwMode="auto">
          <a:xfrm>
            <a:off x="3802188" y="3799795"/>
            <a:ext cx="1038359" cy="926847"/>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1" fmla="*/ 0 w 778871"/>
              <a:gd name="connsiteY0-2" fmla="*/ 697675 h 697675"/>
              <a:gd name="connsiteX1-3" fmla="*/ 0 w 778871"/>
              <a:gd name="connsiteY1-4" fmla="*/ 0 h 697675"/>
              <a:gd name="connsiteX2-5" fmla="*/ 778871 w 778871"/>
              <a:gd name="connsiteY2-6" fmla="*/ 678625 h 697675"/>
              <a:gd name="connsiteX3-7" fmla="*/ 0 w 778871"/>
              <a:gd name="connsiteY3-8" fmla="*/ 697675 h 697675"/>
              <a:gd name="connsiteX0-9" fmla="*/ 0 w 778871"/>
              <a:gd name="connsiteY0-10" fmla="*/ 672275 h 678625"/>
              <a:gd name="connsiteX1-11" fmla="*/ 0 w 778871"/>
              <a:gd name="connsiteY1-12" fmla="*/ 0 h 678625"/>
              <a:gd name="connsiteX2-13" fmla="*/ 778871 w 778871"/>
              <a:gd name="connsiteY2-14" fmla="*/ 678625 h 678625"/>
              <a:gd name="connsiteX3-15" fmla="*/ 0 w 778871"/>
              <a:gd name="connsiteY3-16" fmla="*/ 672275 h 678625"/>
              <a:gd name="connsiteX0-17" fmla="*/ 0 w 778871"/>
              <a:gd name="connsiteY0-18" fmla="*/ 672275 h 678625"/>
              <a:gd name="connsiteX1-19" fmla="*/ 0 w 778871"/>
              <a:gd name="connsiteY1-20" fmla="*/ 0 h 678625"/>
              <a:gd name="connsiteX2-21" fmla="*/ 778871 w 778871"/>
              <a:gd name="connsiteY2-22" fmla="*/ 678625 h 678625"/>
              <a:gd name="connsiteX3-23" fmla="*/ 0 w 778871"/>
              <a:gd name="connsiteY3-24" fmla="*/ 672275 h 678625"/>
              <a:gd name="connsiteX0-25" fmla="*/ 0 w 778871"/>
              <a:gd name="connsiteY0-26" fmla="*/ 695135 h 695135"/>
              <a:gd name="connsiteX1-27" fmla="*/ 0 w 778871"/>
              <a:gd name="connsiteY1-28" fmla="*/ 0 h 695135"/>
              <a:gd name="connsiteX2-29" fmla="*/ 778871 w 778871"/>
              <a:gd name="connsiteY2-30" fmla="*/ 678625 h 695135"/>
              <a:gd name="connsiteX3-31" fmla="*/ 0 w 778871"/>
              <a:gd name="connsiteY3-32" fmla="*/ 695135 h 695135"/>
            </a:gdLst>
            <a:ahLst/>
            <a:cxnLst>
              <a:cxn ang="0">
                <a:pos x="connsiteX0-1" y="connsiteY0-2"/>
              </a:cxn>
              <a:cxn ang="0">
                <a:pos x="connsiteX1-3" y="connsiteY1-4"/>
              </a:cxn>
              <a:cxn ang="0">
                <a:pos x="connsiteX2-5" y="connsiteY2-6"/>
              </a:cxn>
              <a:cxn ang="0">
                <a:pos x="connsiteX3-7" y="connsiteY3-8"/>
              </a:cxn>
            </a:cxnLst>
            <a:rect l="l" t="t" r="r" b="b"/>
            <a:pathLst>
              <a:path w="778871" h="695135">
                <a:moveTo>
                  <a:pt x="0" y="695135"/>
                </a:moveTo>
                <a:lnTo>
                  <a:pt x="0" y="0"/>
                </a:lnTo>
                <a:lnTo>
                  <a:pt x="778871" y="678625"/>
                </a:lnTo>
                <a:lnTo>
                  <a:pt x="0" y="695135"/>
                </a:lnTo>
                <a:close/>
              </a:path>
            </a:pathLst>
          </a:custGeom>
          <a:solidFill>
            <a:schemeClr val="accent3">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grpSp>
        <p:nvGrpSpPr>
          <p:cNvPr id="15" name="组合 14"/>
          <p:cNvGrpSpPr/>
          <p:nvPr/>
        </p:nvGrpSpPr>
        <p:grpSpPr>
          <a:xfrm>
            <a:off x="1523689" y="4699617"/>
            <a:ext cx="3305843" cy="1513693"/>
            <a:chOff x="1120439" y="4309954"/>
            <a:chExt cx="2479705" cy="1135270"/>
          </a:xfrm>
          <a:solidFill>
            <a:schemeClr val="accent1"/>
          </a:solidFill>
        </p:grpSpPr>
        <p:sp>
          <p:nvSpPr>
            <p:cNvPr id="16" name="Rectangle 6"/>
            <p:cNvSpPr>
              <a:spLocks noChangeArrowheads="1"/>
            </p:cNvSpPr>
            <p:nvPr/>
          </p:nvSpPr>
          <p:spPr bwMode="gray">
            <a:xfrm>
              <a:off x="1120439" y="4309954"/>
              <a:ext cx="2479705" cy="1135270"/>
            </a:xfrm>
            <a:prstGeom prst="rect">
              <a:avLst/>
            </a:prstGeom>
            <a:solidFill>
              <a:schemeClr val="accent3"/>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7" name="TextBox 16"/>
            <p:cNvSpPr txBox="1">
              <a:spLocks noChangeArrowheads="1"/>
            </p:cNvSpPr>
            <p:nvPr/>
          </p:nvSpPr>
          <p:spPr bwMode="auto">
            <a:xfrm flipH="1">
              <a:off x="1490153" y="4677534"/>
              <a:ext cx="1752903"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300"/>
                                        <p:tgtEl>
                                          <p:spTgt spid="15"/>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300"/>
                                        <p:tgtEl>
                                          <p:spTgt spid="1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300"/>
                                        <p:tgtEl>
                                          <p:spTgt spid="11"/>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300"/>
                                        <p:tgtEl>
                                          <p:spTgt spid="7"/>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V="1">
            <a:off x="795" y="3793853"/>
            <a:ext cx="12190413" cy="697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80" tIns="57890" rIns="115780" bIns="57890" anchor="ctr"/>
          <a:lstStyle/>
          <a:p>
            <a:pPr algn="ctr">
              <a:defRPr/>
            </a:pPr>
            <a:endParaRPr lang="zh-CN" altLang="en-US"/>
          </a:p>
        </p:txBody>
      </p:sp>
      <p:sp>
        <p:nvSpPr>
          <p:cNvPr id="3" name="椭圆 2"/>
          <p:cNvSpPr/>
          <p:nvPr/>
        </p:nvSpPr>
        <p:spPr>
          <a:xfrm>
            <a:off x="2582456"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4" name="椭圆 3"/>
          <p:cNvSpPr/>
          <p:nvPr/>
        </p:nvSpPr>
        <p:spPr>
          <a:xfrm>
            <a:off x="4241999"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5" name="椭圆 4"/>
          <p:cNvSpPr/>
          <p:nvPr/>
        </p:nvSpPr>
        <p:spPr>
          <a:xfrm>
            <a:off x="5899757"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6" name="椭圆 5"/>
          <p:cNvSpPr/>
          <p:nvPr/>
        </p:nvSpPr>
        <p:spPr>
          <a:xfrm>
            <a:off x="7557515" y="3404120"/>
            <a:ext cx="780647"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7" name="椭圆 6"/>
          <p:cNvSpPr/>
          <p:nvPr/>
        </p:nvSpPr>
        <p:spPr>
          <a:xfrm>
            <a:off x="9217059" y="3404120"/>
            <a:ext cx="778860" cy="779470"/>
          </a:xfrm>
          <a:prstGeom prst="ellipse">
            <a:avLst/>
          </a:prstGeom>
          <a:solidFill>
            <a:srgbClr val="FFFFFF"/>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dirty="0">
              <a:latin typeface="Bebas" pitchFamily="2" charset="0"/>
            </a:endParaRPr>
          </a:p>
        </p:txBody>
      </p:sp>
      <p:sp>
        <p:nvSpPr>
          <p:cNvPr id="8" name="椭圆 7"/>
          <p:cNvSpPr/>
          <p:nvPr/>
        </p:nvSpPr>
        <p:spPr>
          <a:xfrm>
            <a:off x="2668202" y="3489933"/>
            <a:ext cx="607368" cy="6078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1</a:t>
            </a:r>
            <a:endParaRPr lang="zh-CN" altLang="en-US" dirty="0">
              <a:latin typeface="Bebas" pitchFamily="2" charset="0"/>
            </a:endParaRPr>
          </a:p>
        </p:txBody>
      </p:sp>
      <p:sp>
        <p:nvSpPr>
          <p:cNvPr id="9" name="椭圆 8"/>
          <p:cNvSpPr/>
          <p:nvPr/>
        </p:nvSpPr>
        <p:spPr>
          <a:xfrm>
            <a:off x="4327745" y="3489933"/>
            <a:ext cx="607368" cy="60784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2</a:t>
            </a:r>
            <a:endParaRPr lang="zh-CN" altLang="en-US" dirty="0">
              <a:latin typeface="Bebas" pitchFamily="2" charset="0"/>
            </a:endParaRPr>
          </a:p>
        </p:txBody>
      </p:sp>
      <p:sp>
        <p:nvSpPr>
          <p:cNvPr id="10" name="椭圆 9"/>
          <p:cNvSpPr/>
          <p:nvPr/>
        </p:nvSpPr>
        <p:spPr>
          <a:xfrm>
            <a:off x="5983717" y="3489933"/>
            <a:ext cx="607368" cy="60784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3</a:t>
            </a:r>
            <a:endParaRPr lang="zh-CN" altLang="en-US" dirty="0">
              <a:latin typeface="Bebas" pitchFamily="2" charset="0"/>
            </a:endParaRPr>
          </a:p>
        </p:txBody>
      </p:sp>
      <p:sp>
        <p:nvSpPr>
          <p:cNvPr id="11" name="椭圆 10"/>
          <p:cNvSpPr/>
          <p:nvPr/>
        </p:nvSpPr>
        <p:spPr>
          <a:xfrm>
            <a:off x="7641475" y="3489933"/>
            <a:ext cx="607368" cy="60784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4</a:t>
            </a:r>
            <a:endParaRPr lang="zh-CN" altLang="en-US" dirty="0">
              <a:latin typeface="Bebas" pitchFamily="2" charset="0"/>
            </a:endParaRPr>
          </a:p>
        </p:txBody>
      </p:sp>
      <p:sp>
        <p:nvSpPr>
          <p:cNvPr id="12" name="椭圆 11"/>
          <p:cNvSpPr/>
          <p:nvPr/>
        </p:nvSpPr>
        <p:spPr>
          <a:xfrm>
            <a:off x="9301018" y="3489933"/>
            <a:ext cx="607368" cy="6078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en-US" altLang="zh-CN" dirty="0">
                <a:latin typeface="Bebas" pitchFamily="2" charset="0"/>
              </a:rPr>
              <a:t>5</a:t>
            </a:r>
            <a:endParaRPr lang="zh-CN" altLang="en-US" dirty="0">
              <a:latin typeface="Bebas" pitchFamily="2" charset="0"/>
            </a:endParaRPr>
          </a:p>
        </p:txBody>
      </p:sp>
      <p:sp>
        <p:nvSpPr>
          <p:cNvPr id="13" name="任意多边形 12"/>
          <p:cNvSpPr/>
          <p:nvPr/>
        </p:nvSpPr>
        <p:spPr>
          <a:xfrm flipH="1" flipV="1">
            <a:off x="3297007" y="4112079"/>
            <a:ext cx="376925"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4" name="矩形 24"/>
          <p:cNvSpPr>
            <a:spLocks noChangeArrowheads="1"/>
          </p:cNvSpPr>
          <p:nvPr/>
        </p:nvSpPr>
        <p:spPr bwMode="auto">
          <a:xfrm>
            <a:off x="1075146" y="4744951"/>
            <a:ext cx="2609505" cy="824118"/>
          </a:xfrm>
          <a:prstGeom prst="rect">
            <a:avLst/>
          </a:prstGeom>
          <a:noFill/>
          <a:ln w="9525">
            <a:noFill/>
            <a:miter lim="800000"/>
          </a:ln>
        </p:spPr>
        <p:txBody>
          <a:bodyPr wrap="square" lIns="102916" tIns="51458" rIns="102916" bIns="51458">
            <a:spAutoFit/>
          </a:bodyPr>
          <a:lstStyle/>
          <a:p>
            <a:pPr lvl="0">
              <a:lnSpc>
                <a:spcPct val="130000"/>
              </a:lnSpc>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flipH="1" flipV="1">
            <a:off x="6562505" y="4112079"/>
            <a:ext cx="375139"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6" name="任意多边形 15"/>
          <p:cNvSpPr/>
          <p:nvPr/>
        </p:nvSpPr>
        <p:spPr>
          <a:xfrm flipH="1" flipV="1">
            <a:off x="9954833" y="4112079"/>
            <a:ext cx="376926"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7" name="任意多边形 16"/>
          <p:cNvSpPr/>
          <p:nvPr/>
        </p:nvSpPr>
        <p:spPr>
          <a:xfrm>
            <a:off x="4102663" y="1727187"/>
            <a:ext cx="375139"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8" name="任意多边形 17"/>
          <p:cNvSpPr/>
          <p:nvPr/>
        </p:nvSpPr>
        <p:spPr>
          <a:xfrm>
            <a:off x="7369947" y="1727187"/>
            <a:ext cx="375139" cy="1634026"/>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anchor="ctr"/>
          <a:lstStyle/>
          <a:p>
            <a:pPr algn="ctr">
              <a:defRPr/>
            </a:pPr>
            <a:endParaRPr lang="zh-CN" altLang="en-US"/>
          </a:p>
        </p:txBody>
      </p:sp>
      <p:sp>
        <p:nvSpPr>
          <p:cNvPr id="19" name="矩形 30"/>
          <p:cNvSpPr>
            <a:spLocks noChangeArrowheads="1"/>
          </p:cNvSpPr>
          <p:nvPr/>
        </p:nvSpPr>
        <p:spPr bwMode="auto">
          <a:xfrm>
            <a:off x="4134818" y="1728976"/>
            <a:ext cx="3038627" cy="1064184"/>
          </a:xfrm>
          <a:prstGeom prst="rect">
            <a:avLst/>
          </a:prstGeom>
          <a:noFill/>
          <a:ln w="9525">
            <a:noFill/>
            <a:miter lim="800000"/>
          </a:ln>
        </p:spPr>
        <p:txBody>
          <a:bodyPr lIns="102916" tIns="51458" rIns="102916" bIns="51458">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31"/>
          <p:cNvSpPr>
            <a:spLocks noChangeArrowheads="1"/>
          </p:cNvSpPr>
          <p:nvPr/>
        </p:nvSpPr>
        <p:spPr bwMode="auto">
          <a:xfrm>
            <a:off x="4131245" y="4744951"/>
            <a:ext cx="2695643" cy="824118"/>
          </a:xfrm>
          <a:prstGeom prst="rect">
            <a:avLst/>
          </a:prstGeom>
          <a:noFill/>
          <a:ln w="9525">
            <a:noFill/>
            <a:miter lim="800000"/>
          </a:ln>
        </p:spPr>
        <p:txBody>
          <a:bodyPr lIns="102916" tIns="51458" rIns="102916" bIns="51458">
            <a:spAutoFit/>
          </a:bodyPr>
          <a:lstStyle/>
          <a:p>
            <a:pPr lvl="0">
              <a:lnSpc>
                <a:spcPct val="130000"/>
              </a:lnSpc>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32"/>
          <p:cNvSpPr>
            <a:spLocks noChangeArrowheads="1"/>
          </p:cNvSpPr>
          <p:nvPr/>
        </p:nvSpPr>
        <p:spPr bwMode="auto">
          <a:xfrm>
            <a:off x="7487846" y="1728975"/>
            <a:ext cx="3129732" cy="1064184"/>
          </a:xfrm>
          <a:prstGeom prst="rect">
            <a:avLst/>
          </a:prstGeom>
          <a:noFill/>
          <a:ln w="9525">
            <a:noFill/>
            <a:miter lim="800000"/>
          </a:ln>
        </p:spPr>
        <p:txBody>
          <a:bodyPr lIns="102916" tIns="51458" rIns="102916" bIns="51458">
            <a:spAutoFit/>
          </a:bodyPr>
          <a:lstStyle/>
          <a:p>
            <a:pPr lvl="0"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33"/>
          <p:cNvSpPr>
            <a:spLocks noChangeArrowheads="1"/>
          </p:cNvSpPr>
          <p:nvPr/>
        </p:nvSpPr>
        <p:spPr bwMode="auto">
          <a:xfrm>
            <a:off x="7804036" y="4744951"/>
            <a:ext cx="2456269" cy="824118"/>
          </a:xfrm>
          <a:prstGeom prst="rect">
            <a:avLst/>
          </a:prstGeom>
          <a:noFill/>
          <a:ln w="9525">
            <a:noFill/>
            <a:miter lim="800000"/>
          </a:ln>
        </p:spPr>
        <p:txBody>
          <a:bodyPr lIns="102916" tIns="51458" rIns="102916" bIns="51458">
            <a:spAutoFit/>
          </a:bodyPr>
          <a:lstStyle/>
          <a:p>
            <a:pPr lvl="0">
              <a:lnSpc>
                <a:spcPct val="130000"/>
              </a:lnSpc>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标题 2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8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childTnLst>
                          </p:cTn>
                        </p:par>
                        <p:par>
                          <p:cTn id="29" fill="hold">
                            <p:stCondLst>
                              <p:cond delay="1000"/>
                            </p:stCondLst>
                            <p:childTnLst>
                              <p:par>
                                <p:cTn id="30" presetID="23" presetClass="entr" presetSubtype="28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strVal val="4/3*#ppt_w"/>
                                          </p:val>
                                        </p:tav>
                                        <p:tav tm="100000">
                                          <p:val>
                                            <p:strVal val="#ppt_w"/>
                                          </p:val>
                                        </p:tav>
                                      </p:tavLst>
                                    </p:anim>
                                    <p:anim calcmode="lin" valueType="num">
                                      <p:cBhvr>
                                        <p:cTn id="33" dur="500" fill="hold"/>
                                        <p:tgtEl>
                                          <p:spTgt spid="8"/>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strVal val="4/3*#ppt_w"/>
                                          </p:val>
                                        </p:tav>
                                        <p:tav tm="100000">
                                          <p:val>
                                            <p:strVal val="#ppt_w"/>
                                          </p:val>
                                        </p:tav>
                                      </p:tavLst>
                                    </p:anim>
                                    <p:anim calcmode="lin" valueType="num">
                                      <p:cBhvr>
                                        <p:cTn id="37" dur="500" fill="hold"/>
                                        <p:tgtEl>
                                          <p:spTgt spid="9"/>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4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strVal val="4/3*#ppt_w"/>
                                          </p:val>
                                        </p:tav>
                                        <p:tav tm="100000">
                                          <p:val>
                                            <p:strVal val="#ppt_w"/>
                                          </p:val>
                                        </p:tav>
                                      </p:tavLst>
                                    </p:anim>
                                    <p:anim calcmode="lin" valueType="num">
                                      <p:cBhvr>
                                        <p:cTn id="41" dur="500" fill="hold"/>
                                        <p:tgtEl>
                                          <p:spTgt spid="10"/>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6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strVal val="4/3*#ppt_w"/>
                                          </p:val>
                                        </p:tav>
                                        <p:tav tm="100000">
                                          <p:val>
                                            <p:strVal val="#ppt_w"/>
                                          </p:val>
                                        </p:tav>
                                      </p:tavLst>
                                    </p:anim>
                                    <p:anim calcmode="lin" valueType="num">
                                      <p:cBhvr>
                                        <p:cTn id="45" dur="500" fill="hold"/>
                                        <p:tgtEl>
                                          <p:spTgt spid="11"/>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80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3*#ppt_w"/>
                                          </p:val>
                                        </p:tav>
                                        <p:tav tm="100000">
                                          <p:val>
                                            <p:strVal val="#ppt_w"/>
                                          </p:val>
                                        </p:tav>
                                      </p:tavLst>
                                    </p:anim>
                                    <p:anim calcmode="lin" valueType="num">
                                      <p:cBhvr>
                                        <p:cTn id="49" dur="500" fill="hold"/>
                                        <p:tgtEl>
                                          <p:spTgt spid="12"/>
                                        </p:tgtEl>
                                        <p:attrNameLst>
                                          <p:attrName>ppt_h</p:attrName>
                                        </p:attrNameLst>
                                      </p:cBhvr>
                                      <p:tavLst>
                                        <p:tav tm="0">
                                          <p:val>
                                            <p:strVal val="4/3*#ppt_h"/>
                                          </p:val>
                                        </p:tav>
                                        <p:tav tm="100000">
                                          <p:val>
                                            <p:strVal val="#ppt_h"/>
                                          </p:val>
                                        </p:tav>
                                      </p:tavLst>
                                    </p:anim>
                                  </p:childTnLst>
                                </p:cTn>
                              </p:par>
                            </p:childTnLst>
                          </p:cTn>
                        </p:par>
                        <p:par>
                          <p:cTn id="50" fill="hold">
                            <p:stCondLst>
                              <p:cond delay="1500"/>
                            </p:stCondLst>
                            <p:childTnLst>
                              <p:par>
                                <p:cTn id="51" presetID="22" presetClass="entr" presetSubtype="1"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up)">
                                      <p:cBhvr>
                                        <p:cTn id="53" dur="500"/>
                                        <p:tgtEl>
                                          <p:spTgt spid="1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animBg="1"/>
      <p:bldP spid="16" grpId="0" animBg="1"/>
      <p:bldP spid="17" grpId="0" animBg="1"/>
      <p:bldP spid="18" grpId="0" animBg="1"/>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8"/>
          <p:cNvSpPr/>
          <p:nvPr/>
        </p:nvSpPr>
        <p:spPr bwMode="auto">
          <a:xfrm>
            <a:off x="6177757" y="1925638"/>
            <a:ext cx="1741488" cy="1752600"/>
          </a:xfrm>
          <a:custGeom>
            <a:avLst/>
            <a:gdLst>
              <a:gd name="T0" fmla="*/ 545 w 1097"/>
              <a:gd name="T1" fmla="*/ 0 h 1104"/>
              <a:gd name="T2" fmla="*/ 1097 w 1097"/>
              <a:gd name="T3" fmla="*/ 552 h 1104"/>
              <a:gd name="T4" fmla="*/ 545 w 1097"/>
              <a:gd name="T5" fmla="*/ 1104 h 1104"/>
              <a:gd name="T6" fmla="*/ 0 w 1097"/>
              <a:gd name="T7" fmla="*/ 552 h 1104"/>
              <a:gd name="T8" fmla="*/ 545 w 1097"/>
              <a:gd name="T9" fmla="*/ 0 h 1104"/>
            </a:gdLst>
            <a:ahLst/>
            <a:cxnLst>
              <a:cxn ang="0">
                <a:pos x="T0" y="T1"/>
              </a:cxn>
              <a:cxn ang="0">
                <a:pos x="T2" y="T3"/>
              </a:cxn>
              <a:cxn ang="0">
                <a:pos x="T4" y="T5"/>
              </a:cxn>
              <a:cxn ang="0">
                <a:pos x="T6" y="T7"/>
              </a:cxn>
              <a:cxn ang="0">
                <a:pos x="T8" y="T9"/>
              </a:cxn>
            </a:cxnLst>
            <a:rect l="0" t="0" r="r" b="b"/>
            <a:pathLst>
              <a:path w="1097" h="1104">
                <a:moveTo>
                  <a:pt x="545" y="0"/>
                </a:moveTo>
                <a:lnTo>
                  <a:pt x="1097" y="552"/>
                </a:lnTo>
                <a:lnTo>
                  <a:pt x="545" y="1104"/>
                </a:lnTo>
                <a:lnTo>
                  <a:pt x="0" y="552"/>
                </a:lnTo>
                <a:lnTo>
                  <a:pt x="545" y="0"/>
                </a:lnTo>
                <a:close/>
              </a:path>
            </a:pathLst>
          </a:custGeom>
          <a:blipFill>
            <a:blip r:embed="rId1"/>
            <a:stretch>
              <a:fillRect/>
            </a:stretch>
          </a:blipFill>
          <a:ln w="13" cap="flat">
            <a:noFill/>
            <a:prstDash val="solid"/>
            <a:miter lim="800000"/>
          </a:ln>
        </p:spPr>
        <p:txBody>
          <a:bodyPr vert="horz" wrap="square" lIns="91440" tIns="45720" rIns="91440" bIns="45720" numCol="1" anchor="t" anchorCtr="0" compatLnSpc="1"/>
          <a:lstStyle/>
          <a:p>
            <a:endParaRPr lang="zh-CN" altLang="en-US"/>
          </a:p>
        </p:txBody>
      </p:sp>
      <p:sp>
        <p:nvSpPr>
          <p:cNvPr id="7" name="Freeform 9"/>
          <p:cNvSpPr/>
          <p:nvPr/>
        </p:nvSpPr>
        <p:spPr bwMode="auto">
          <a:xfrm>
            <a:off x="4264819" y="3868738"/>
            <a:ext cx="1741488" cy="1741488"/>
          </a:xfrm>
          <a:custGeom>
            <a:avLst/>
            <a:gdLst>
              <a:gd name="T0" fmla="*/ 551 w 1097"/>
              <a:gd name="T1" fmla="*/ 0 h 1097"/>
              <a:gd name="T2" fmla="*/ 1097 w 1097"/>
              <a:gd name="T3" fmla="*/ 545 h 1097"/>
              <a:gd name="T4" fmla="*/ 551 w 1097"/>
              <a:gd name="T5" fmla="*/ 1097 h 1097"/>
              <a:gd name="T6" fmla="*/ 0 w 1097"/>
              <a:gd name="T7" fmla="*/ 545 h 1097"/>
              <a:gd name="T8" fmla="*/ 551 w 1097"/>
              <a:gd name="T9" fmla="*/ 0 h 1097"/>
            </a:gdLst>
            <a:ahLst/>
            <a:cxnLst>
              <a:cxn ang="0">
                <a:pos x="T0" y="T1"/>
              </a:cxn>
              <a:cxn ang="0">
                <a:pos x="T2" y="T3"/>
              </a:cxn>
              <a:cxn ang="0">
                <a:pos x="T4" y="T5"/>
              </a:cxn>
              <a:cxn ang="0">
                <a:pos x="T6" y="T7"/>
              </a:cxn>
              <a:cxn ang="0">
                <a:pos x="T8" y="T9"/>
              </a:cxn>
            </a:cxnLst>
            <a:rect l="0" t="0" r="r" b="b"/>
            <a:pathLst>
              <a:path w="1097" h="1097">
                <a:moveTo>
                  <a:pt x="551" y="0"/>
                </a:moveTo>
                <a:lnTo>
                  <a:pt x="1097" y="545"/>
                </a:lnTo>
                <a:lnTo>
                  <a:pt x="551" y="1097"/>
                </a:lnTo>
                <a:lnTo>
                  <a:pt x="0" y="545"/>
                </a:lnTo>
                <a:lnTo>
                  <a:pt x="551" y="0"/>
                </a:lnTo>
                <a:close/>
              </a:path>
            </a:pathLst>
          </a:custGeom>
          <a:blipFill>
            <a:blip r:embed="rId2"/>
            <a:stretch>
              <a:fillRect/>
            </a:stretch>
          </a:blipFill>
          <a:ln w="13" cap="flat">
            <a:noFill/>
            <a:prstDash val="solid"/>
            <a:miter lim="800000"/>
          </a:ln>
        </p:spPr>
        <p:txBody>
          <a:bodyPr vert="horz" wrap="square" lIns="91440" tIns="45720" rIns="91440" bIns="45720" numCol="1" anchor="t" anchorCtr="0" compatLnSpc="1"/>
          <a:lstStyle/>
          <a:p>
            <a:endParaRPr lang="zh-CN" altLang="en-US"/>
          </a:p>
        </p:txBody>
      </p:sp>
      <p:grpSp>
        <p:nvGrpSpPr>
          <p:cNvPr id="13" name="组合 12"/>
          <p:cNvGrpSpPr/>
          <p:nvPr/>
        </p:nvGrpSpPr>
        <p:grpSpPr>
          <a:xfrm>
            <a:off x="5220494" y="2901951"/>
            <a:ext cx="1741488" cy="1741488"/>
            <a:chOff x="5219700" y="2901951"/>
            <a:chExt cx="1741488" cy="1741488"/>
          </a:xfrm>
        </p:grpSpPr>
        <p:sp>
          <p:nvSpPr>
            <p:cNvPr id="4" name="Freeform 6"/>
            <p:cNvSpPr/>
            <p:nvPr/>
          </p:nvSpPr>
          <p:spPr bwMode="auto">
            <a:xfrm>
              <a:off x="5219700" y="2901951"/>
              <a:ext cx="1741488" cy="1741488"/>
            </a:xfrm>
            <a:custGeom>
              <a:avLst/>
              <a:gdLst>
                <a:gd name="T0" fmla="*/ 552 w 1097"/>
                <a:gd name="T1" fmla="*/ 0 h 1097"/>
                <a:gd name="T2" fmla="*/ 1097 w 1097"/>
                <a:gd name="T3" fmla="*/ 546 h 1097"/>
                <a:gd name="T4" fmla="*/ 552 w 1097"/>
                <a:gd name="T5" fmla="*/ 1097 h 1097"/>
                <a:gd name="T6" fmla="*/ 0 w 1097"/>
                <a:gd name="T7" fmla="*/ 546 h 1097"/>
                <a:gd name="T8" fmla="*/ 552 w 1097"/>
                <a:gd name="T9" fmla="*/ 0 h 1097"/>
              </a:gdLst>
              <a:ahLst/>
              <a:cxnLst>
                <a:cxn ang="0">
                  <a:pos x="T0" y="T1"/>
                </a:cxn>
                <a:cxn ang="0">
                  <a:pos x="T2" y="T3"/>
                </a:cxn>
                <a:cxn ang="0">
                  <a:pos x="T4" y="T5"/>
                </a:cxn>
                <a:cxn ang="0">
                  <a:pos x="T6" y="T7"/>
                </a:cxn>
                <a:cxn ang="0">
                  <a:pos x="T8" y="T9"/>
                </a:cxn>
              </a:cxnLst>
              <a:rect l="0" t="0" r="r" b="b"/>
              <a:pathLst>
                <a:path w="1097" h="1097">
                  <a:moveTo>
                    <a:pt x="552" y="0"/>
                  </a:moveTo>
                  <a:lnTo>
                    <a:pt x="1097" y="546"/>
                  </a:lnTo>
                  <a:lnTo>
                    <a:pt x="552" y="1097"/>
                  </a:lnTo>
                  <a:lnTo>
                    <a:pt x="0" y="546"/>
                  </a:lnTo>
                  <a:lnTo>
                    <a:pt x="552" y="0"/>
                  </a:lnTo>
                  <a:close/>
                </a:path>
              </a:pathLst>
            </a:custGeom>
            <a:solidFill>
              <a:schemeClr val="accent2"/>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18" name="Freeform 89"/>
            <p:cNvSpPr>
              <a:spLocks noEditPoints="1"/>
            </p:cNvSpPr>
            <p:nvPr/>
          </p:nvSpPr>
          <p:spPr bwMode="auto">
            <a:xfrm>
              <a:off x="5860648" y="3358538"/>
              <a:ext cx="459592" cy="443178"/>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TextBox 18"/>
            <p:cNvSpPr txBox="1"/>
            <p:nvPr/>
          </p:nvSpPr>
          <p:spPr>
            <a:xfrm>
              <a:off x="5639038" y="3841303"/>
              <a:ext cx="902811"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264819" y="1925638"/>
            <a:ext cx="1741488" cy="1752600"/>
            <a:chOff x="4264025" y="1925638"/>
            <a:chExt cx="1741488" cy="1752600"/>
          </a:xfrm>
        </p:grpSpPr>
        <p:sp>
          <p:nvSpPr>
            <p:cNvPr id="5" name="Freeform 7"/>
            <p:cNvSpPr/>
            <p:nvPr/>
          </p:nvSpPr>
          <p:spPr bwMode="auto">
            <a:xfrm>
              <a:off x="4264025" y="1925638"/>
              <a:ext cx="1741488" cy="1752600"/>
            </a:xfrm>
            <a:custGeom>
              <a:avLst/>
              <a:gdLst>
                <a:gd name="T0" fmla="*/ 551 w 1097"/>
                <a:gd name="T1" fmla="*/ 0 h 1104"/>
                <a:gd name="T2" fmla="*/ 1097 w 1097"/>
                <a:gd name="T3" fmla="*/ 552 h 1104"/>
                <a:gd name="T4" fmla="*/ 551 w 1097"/>
                <a:gd name="T5" fmla="*/ 1104 h 1104"/>
                <a:gd name="T6" fmla="*/ 0 w 1097"/>
                <a:gd name="T7" fmla="*/ 552 h 1104"/>
                <a:gd name="T8" fmla="*/ 551 w 1097"/>
                <a:gd name="T9" fmla="*/ 0 h 1104"/>
              </a:gdLst>
              <a:ahLst/>
              <a:cxnLst>
                <a:cxn ang="0">
                  <a:pos x="T0" y="T1"/>
                </a:cxn>
                <a:cxn ang="0">
                  <a:pos x="T2" y="T3"/>
                </a:cxn>
                <a:cxn ang="0">
                  <a:pos x="T4" y="T5"/>
                </a:cxn>
                <a:cxn ang="0">
                  <a:pos x="T6" y="T7"/>
                </a:cxn>
                <a:cxn ang="0">
                  <a:pos x="T8" y="T9"/>
                </a:cxn>
              </a:cxnLst>
              <a:rect l="0" t="0" r="r" b="b"/>
              <a:pathLst>
                <a:path w="1097" h="1104">
                  <a:moveTo>
                    <a:pt x="551" y="0"/>
                  </a:moveTo>
                  <a:lnTo>
                    <a:pt x="1097" y="552"/>
                  </a:lnTo>
                  <a:lnTo>
                    <a:pt x="551" y="1104"/>
                  </a:lnTo>
                  <a:lnTo>
                    <a:pt x="0" y="552"/>
                  </a:lnTo>
                  <a:lnTo>
                    <a:pt x="551" y="0"/>
                  </a:lnTo>
                  <a:close/>
                </a:path>
              </a:pathLst>
            </a:custGeom>
            <a:solidFill>
              <a:schemeClr val="accent3"/>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748051" y="2571106"/>
              <a:ext cx="834396" cy="461665"/>
            </a:xfrm>
            <a:prstGeom prst="rect">
              <a:avLst/>
            </a:prstGeom>
            <a:noFill/>
          </p:spPr>
          <p:txBody>
            <a:bodyPr wrap="none" rtlCol="0">
              <a:spAutoFit/>
            </a:bodyPr>
            <a:lstStyle/>
            <a:p>
              <a:pPr algn="ctr"/>
              <a:r>
                <a:rPr lang="en-US" altLang="zh-CN" sz="2400" dirty="0">
                  <a:solidFill>
                    <a:schemeClr val="bg1"/>
                  </a:solidFill>
                  <a:latin typeface="Bebas" pitchFamily="2" charset="0"/>
                  <a:ea typeface="微软雅黑" panose="020B0503020204020204" pitchFamily="34" charset="-122"/>
                </a:rPr>
                <a:t>easy</a:t>
              </a:r>
              <a:endParaRPr lang="zh-CN" altLang="en-US" sz="2400" dirty="0">
                <a:solidFill>
                  <a:schemeClr val="bg1"/>
                </a:solidFill>
                <a:latin typeface="Bebas" pitchFamily="2" charset="0"/>
                <a:ea typeface="微软雅黑" panose="020B0503020204020204" pitchFamily="34" charset="-122"/>
              </a:endParaRPr>
            </a:p>
          </p:txBody>
        </p:sp>
      </p:grpSp>
      <p:grpSp>
        <p:nvGrpSpPr>
          <p:cNvPr id="29" name="组合 28"/>
          <p:cNvGrpSpPr/>
          <p:nvPr/>
        </p:nvGrpSpPr>
        <p:grpSpPr>
          <a:xfrm>
            <a:off x="6177757" y="3868738"/>
            <a:ext cx="1741488" cy="1741488"/>
            <a:chOff x="6176963" y="3868738"/>
            <a:chExt cx="1741488" cy="1741488"/>
          </a:xfrm>
        </p:grpSpPr>
        <p:sp>
          <p:nvSpPr>
            <p:cNvPr id="8" name="Freeform 10"/>
            <p:cNvSpPr/>
            <p:nvPr/>
          </p:nvSpPr>
          <p:spPr bwMode="auto">
            <a:xfrm>
              <a:off x="6176963" y="3868738"/>
              <a:ext cx="1741488" cy="1741488"/>
            </a:xfrm>
            <a:custGeom>
              <a:avLst/>
              <a:gdLst>
                <a:gd name="T0" fmla="*/ 545 w 1097"/>
                <a:gd name="T1" fmla="*/ 0 h 1097"/>
                <a:gd name="T2" fmla="*/ 1097 w 1097"/>
                <a:gd name="T3" fmla="*/ 545 h 1097"/>
                <a:gd name="T4" fmla="*/ 545 w 1097"/>
                <a:gd name="T5" fmla="*/ 1097 h 1097"/>
                <a:gd name="T6" fmla="*/ 0 w 1097"/>
                <a:gd name="T7" fmla="*/ 545 h 1097"/>
                <a:gd name="T8" fmla="*/ 545 w 1097"/>
                <a:gd name="T9" fmla="*/ 0 h 1097"/>
              </a:gdLst>
              <a:ahLst/>
              <a:cxnLst>
                <a:cxn ang="0">
                  <a:pos x="T0" y="T1"/>
                </a:cxn>
                <a:cxn ang="0">
                  <a:pos x="T2" y="T3"/>
                </a:cxn>
                <a:cxn ang="0">
                  <a:pos x="T4" y="T5"/>
                </a:cxn>
                <a:cxn ang="0">
                  <a:pos x="T6" y="T7"/>
                </a:cxn>
                <a:cxn ang="0">
                  <a:pos x="T8" y="T9"/>
                </a:cxn>
              </a:cxnLst>
              <a:rect l="0" t="0" r="r" b="b"/>
              <a:pathLst>
                <a:path w="1097" h="1097">
                  <a:moveTo>
                    <a:pt x="545" y="0"/>
                  </a:moveTo>
                  <a:lnTo>
                    <a:pt x="1097" y="545"/>
                  </a:lnTo>
                  <a:lnTo>
                    <a:pt x="545" y="1097"/>
                  </a:lnTo>
                  <a:lnTo>
                    <a:pt x="0" y="545"/>
                  </a:lnTo>
                  <a:lnTo>
                    <a:pt x="545" y="0"/>
                  </a:lnTo>
                  <a:close/>
                </a:path>
              </a:pathLst>
            </a:custGeom>
            <a:solidFill>
              <a:srgbClr val="297FB8"/>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21" name="TextBox 20"/>
            <p:cNvSpPr txBox="1"/>
            <p:nvPr/>
          </p:nvSpPr>
          <p:spPr>
            <a:xfrm>
              <a:off x="6652695" y="4508650"/>
              <a:ext cx="790024" cy="461665"/>
            </a:xfrm>
            <a:prstGeom prst="rect">
              <a:avLst/>
            </a:prstGeom>
            <a:noFill/>
          </p:spPr>
          <p:txBody>
            <a:bodyPr wrap="none" rtlCol="0">
              <a:spAutoFit/>
            </a:bodyPr>
            <a:lstStyle/>
            <a:p>
              <a:pPr algn="ctr"/>
              <a:r>
                <a:rPr lang="en-US" altLang="zh-CN" sz="2400" dirty="0">
                  <a:solidFill>
                    <a:schemeClr val="bg1"/>
                  </a:solidFill>
                  <a:latin typeface="Bebas" pitchFamily="2" charset="0"/>
                  <a:ea typeface="微软雅黑" panose="020B0503020204020204" pitchFamily="34" charset="-122"/>
                </a:rPr>
                <a:t>fast</a:t>
              </a:r>
              <a:endParaRPr lang="zh-CN" altLang="en-US" sz="2400" dirty="0">
                <a:solidFill>
                  <a:schemeClr val="bg1"/>
                </a:solidFill>
                <a:latin typeface="Bebas" pitchFamily="2" charset="0"/>
                <a:ea typeface="微软雅黑" panose="020B0503020204020204" pitchFamily="34" charset="-122"/>
              </a:endParaRPr>
            </a:p>
          </p:txBody>
        </p:sp>
      </p:grpSp>
      <p:sp>
        <p:nvSpPr>
          <p:cNvPr id="22" name="TextBox 21"/>
          <p:cNvSpPr txBox="1"/>
          <p:nvPr/>
        </p:nvSpPr>
        <p:spPr>
          <a:xfrm>
            <a:off x="2279576" y="2617272"/>
            <a:ext cx="1774276" cy="369332"/>
          </a:xfrm>
          <a:prstGeom prst="rect">
            <a:avLst/>
          </a:prstGeom>
          <a:noFill/>
        </p:spPr>
        <p:txBody>
          <a:bodyPr wrap="square" tIns="0" bIns="0" rtlCol="0" anchor="t">
            <a:spAutoFit/>
          </a:bodyPr>
          <a:lstStyle/>
          <a:p>
            <a:pPr algn="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3" name="TextBox 22"/>
          <p:cNvSpPr txBox="1"/>
          <p:nvPr/>
        </p:nvSpPr>
        <p:spPr>
          <a:xfrm>
            <a:off x="8112224" y="2617272"/>
            <a:ext cx="1774276" cy="369332"/>
          </a:xfrm>
          <a:prstGeom prst="rect">
            <a:avLst/>
          </a:prstGeom>
          <a:noFill/>
        </p:spPr>
        <p:txBody>
          <a:bodyPr wrap="square" tIns="0" bIns="0" rtlCol="0" anchor="t">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4" name="TextBox 23"/>
          <p:cNvSpPr txBox="1"/>
          <p:nvPr/>
        </p:nvSpPr>
        <p:spPr>
          <a:xfrm>
            <a:off x="2279576" y="4554816"/>
            <a:ext cx="1774276" cy="369332"/>
          </a:xfrm>
          <a:prstGeom prst="rect">
            <a:avLst/>
          </a:prstGeom>
          <a:noFill/>
        </p:spPr>
        <p:txBody>
          <a:bodyPr wrap="square" tIns="0" bIns="0" rtlCol="0" anchor="t">
            <a:spAutoFit/>
          </a:bodyPr>
          <a:lstStyle/>
          <a:p>
            <a:pPr algn="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5" name="TextBox 24"/>
          <p:cNvSpPr txBox="1"/>
          <p:nvPr/>
        </p:nvSpPr>
        <p:spPr>
          <a:xfrm>
            <a:off x="8112224" y="4554816"/>
            <a:ext cx="1774276" cy="369332"/>
          </a:xfrm>
          <a:prstGeom prst="rect">
            <a:avLst/>
          </a:prstGeom>
          <a:noFill/>
        </p:spPr>
        <p:txBody>
          <a:bodyPr wrap="square" tIns="0" bIns="0" rtlCol="0" anchor="t">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6" name="TextBox 25"/>
          <p:cNvSpPr txBox="1"/>
          <p:nvPr/>
        </p:nvSpPr>
        <p:spPr>
          <a:xfrm>
            <a:off x="885502" y="3376146"/>
            <a:ext cx="3168351"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，或者通过通过复制您的文本</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8112226" y="3376146"/>
            <a:ext cx="3168351"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，或者通过通过复制您的文本</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223544" y="2611438"/>
            <a:ext cx="3735388" cy="2314576"/>
            <a:chOff x="4222750" y="2611438"/>
            <a:chExt cx="3735388" cy="2314576"/>
          </a:xfrm>
        </p:grpSpPr>
        <p:sp>
          <p:nvSpPr>
            <p:cNvPr id="9" name="Freeform 11"/>
            <p:cNvSpPr/>
            <p:nvPr/>
          </p:nvSpPr>
          <p:spPr bwMode="auto">
            <a:xfrm>
              <a:off x="7585075" y="2611438"/>
              <a:ext cx="373063" cy="381000"/>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4"/>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4222750" y="4543426"/>
              <a:ext cx="373063" cy="382588"/>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tx2"/>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7640661" y="2670993"/>
              <a:ext cx="261890" cy="261890"/>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44"/>
            <p:cNvSpPr>
              <a:spLocks noEditPoints="1"/>
            </p:cNvSpPr>
            <p:nvPr/>
          </p:nvSpPr>
          <p:spPr bwMode="auto">
            <a:xfrm>
              <a:off x="4313256" y="4607771"/>
              <a:ext cx="192050" cy="253898"/>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12"/>
            <p:cNvSpPr/>
            <p:nvPr/>
          </p:nvSpPr>
          <p:spPr bwMode="auto">
            <a:xfrm>
              <a:off x="4222750" y="2611438"/>
              <a:ext cx="373063" cy="381000"/>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1"/>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11" name="Freeform 13"/>
            <p:cNvSpPr/>
            <p:nvPr/>
          </p:nvSpPr>
          <p:spPr bwMode="auto">
            <a:xfrm>
              <a:off x="7585075" y="4543426"/>
              <a:ext cx="373063" cy="382588"/>
            </a:xfrm>
            <a:custGeom>
              <a:avLst/>
              <a:gdLst>
                <a:gd name="T0" fmla="*/ 6 w 37"/>
                <a:gd name="T1" fmla="*/ 0 h 38"/>
                <a:gd name="T2" fmla="*/ 31 w 37"/>
                <a:gd name="T3" fmla="*/ 0 h 38"/>
                <a:gd name="T4" fmla="*/ 37 w 37"/>
                <a:gd name="T5" fmla="*/ 6 h 38"/>
                <a:gd name="T6" fmla="*/ 37 w 37"/>
                <a:gd name="T7" fmla="*/ 32 h 38"/>
                <a:gd name="T8" fmla="*/ 31 w 37"/>
                <a:gd name="T9" fmla="*/ 38 h 38"/>
                <a:gd name="T10" fmla="*/ 6 w 37"/>
                <a:gd name="T11" fmla="*/ 38 h 38"/>
                <a:gd name="T12" fmla="*/ 0 w 37"/>
                <a:gd name="T13" fmla="*/ 32 h 38"/>
                <a:gd name="T14" fmla="*/ 0 w 37"/>
                <a:gd name="T15" fmla="*/ 6 h 38"/>
                <a:gd name="T16" fmla="*/ 6 w 37"/>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0"/>
                  </a:moveTo>
                  <a:cubicBezTo>
                    <a:pt x="31" y="0"/>
                    <a:pt x="31" y="0"/>
                    <a:pt x="31" y="0"/>
                  </a:cubicBezTo>
                  <a:cubicBezTo>
                    <a:pt x="35" y="0"/>
                    <a:pt x="37" y="3"/>
                    <a:pt x="37" y="6"/>
                  </a:cubicBezTo>
                  <a:cubicBezTo>
                    <a:pt x="37" y="32"/>
                    <a:pt x="37" y="32"/>
                    <a:pt x="37" y="32"/>
                  </a:cubicBezTo>
                  <a:cubicBezTo>
                    <a:pt x="37" y="35"/>
                    <a:pt x="35" y="38"/>
                    <a:pt x="31" y="38"/>
                  </a:cubicBezTo>
                  <a:cubicBezTo>
                    <a:pt x="6" y="38"/>
                    <a:pt x="6" y="38"/>
                    <a:pt x="6" y="38"/>
                  </a:cubicBezTo>
                  <a:cubicBezTo>
                    <a:pt x="2" y="38"/>
                    <a:pt x="0" y="35"/>
                    <a:pt x="0" y="32"/>
                  </a:cubicBezTo>
                  <a:cubicBezTo>
                    <a:pt x="0" y="6"/>
                    <a:pt x="0" y="6"/>
                    <a:pt x="0" y="6"/>
                  </a:cubicBezTo>
                  <a:cubicBezTo>
                    <a:pt x="0" y="3"/>
                    <a:pt x="2" y="0"/>
                    <a:pt x="6" y="0"/>
                  </a:cubicBezTo>
                  <a:close/>
                </a:path>
              </a:pathLst>
            </a:custGeom>
            <a:solidFill>
              <a:schemeClr val="accent2"/>
            </a:solidFill>
            <a:ln w="13" cap="flat">
              <a:noFill/>
              <a:prstDash val="solid"/>
              <a:miter lim="800000"/>
            </a:ln>
          </p:spPr>
          <p:txBody>
            <a:bodyPr vert="horz" wrap="square" lIns="91440" tIns="45720" rIns="91440" bIns="45720" numCol="1" anchor="t" anchorCtr="0" compatLnSpc="1"/>
            <a:lstStyle/>
            <a:p>
              <a:endParaRPr lang="zh-CN" altLang="en-US"/>
            </a:p>
          </p:txBody>
        </p:sp>
        <p:sp>
          <p:nvSpPr>
            <p:cNvPr id="15" name="Freeform 19"/>
            <p:cNvSpPr>
              <a:spLocks noEditPoints="1"/>
            </p:cNvSpPr>
            <p:nvPr/>
          </p:nvSpPr>
          <p:spPr bwMode="auto">
            <a:xfrm>
              <a:off x="7650191" y="4629812"/>
              <a:ext cx="242830" cy="209817"/>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Freeform 65"/>
            <p:cNvSpPr>
              <a:spLocks noEditPoints="1"/>
            </p:cNvSpPr>
            <p:nvPr/>
          </p:nvSpPr>
          <p:spPr bwMode="auto">
            <a:xfrm>
              <a:off x="4276991" y="2694427"/>
              <a:ext cx="264580" cy="215022"/>
            </a:xfrm>
            <a:custGeom>
              <a:avLst/>
              <a:gdLst>
                <a:gd name="T0" fmla="*/ 131 w 140"/>
                <a:gd name="T1" fmla="*/ 33 h 114"/>
                <a:gd name="T2" fmla="*/ 80 w 140"/>
                <a:gd name="T3" fmla="*/ 10 h 114"/>
                <a:gd name="T4" fmla="*/ 75 w 140"/>
                <a:gd name="T5" fmla="*/ 0 h 114"/>
                <a:gd name="T6" fmla="*/ 65 w 140"/>
                <a:gd name="T7" fmla="*/ 0 h 114"/>
                <a:gd name="T8" fmla="*/ 60 w 140"/>
                <a:gd name="T9" fmla="*/ 10 h 114"/>
                <a:gd name="T10" fmla="*/ 9 w 140"/>
                <a:gd name="T11" fmla="*/ 33 h 114"/>
                <a:gd name="T12" fmla="*/ 0 w 140"/>
                <a:gd name="T13" fmla="*/ 43 h 114"/>
                <a:gd name="T14" fmla="*/ 9 w 140"/>
                <a:gd name="T15" fmla="*/ 53 h 114"/>
                <a:gd name="T16" fmla="*/ 23 w 140"/>
                <a:gd name="T17" fmla="*/ 107 h 114"/>
                <a:gd name="T18" fmla="*/ 109 w 140"/>
                <a:gd name="T19" fmla="*/ 114 h 114"/>
                <a:gd name="T20" fmla="*/ 128 w 140"/>
                <a:gd name="T21" fmla="*/ 53 h 114"/>
                <a:gd name="T22" fmla="*/ 131 w 140"/>
                <a:gd name="T23" fmla="*/ 53 h 114"/>
                <a:gd name="T24" fmla="*/ 140 w 140"/>
                <a:gd name="T25" fmla="*/ 43 h 114"/>
                <a:gd name="T26" fmla="*/ 41 w 140"/>
                <a:gd name="T27" fmla="*/ 101 h 114"/>
                <a:gd name="T28" fmla="*/ 33 w 140"/>
                <a:gd name="T29" fmla="*/ 101 h 114"/>
                <a:gd name="T30" fmla="*/ 37 w 140"/>
                <a:gd name="T31" fmla="*/ 64 h 114"/>
                <a:gd name="T32" fmla="*/ 41 w 140"/>
                <a:gd name="T33" fmla="*/ 101 h 114"/>
                <a:gd name="T34" fmla="*/ 54 w 140"/>
                <a:gd name="T35" fmla="*/ 105 h 114"/>
                <a:gd name="T36" fmla="*/ 49 w 140"/>
                <a:gd name="T37" fmla="*/ 68 h 114"/>
                <a:gd name="T38" fmla="*/ 58 w 140"/>
                <a:gd name="T39" fmla="*/ 68 h 114"/>
                <a:gd name="T40" fmla="*/ 74 w 140"/>
                <a:gd name="T41" fmla="*/ 101 h 114"/>
                <a:gd name="T42" fmla="*/ 66 w 140"/>
                <a:gd name="T43" fmla="*/ 101 h 114"/>
                <a:gd name="T44" fmla="*/ 70 w 140"/>
                <a:gd name="T45" fmla="*/ 64 h 114"/>
                <a:gd name="T46" fmla="*/ 74 w 140"/>
                <a:gd name="T47" fmla="*/ 101 h 114"/>
                <a:gd name="T48" fmla="*/ 87 w 140"/>
                <a:gd name="T49" fmla="*/ 105 h 114"/>
                <a:gd name="T50" fmla="*/ 83 w 140"/>
                <a:gd name="T51" fmla="*/ 68 h 114"/>
                <a:gd name="T52" fmla="*/ 91 w 140"/>
                <a:gd name="T53" fmla="*/ 68 h 114"/>
                <a:gd name="T54" fmla="*/ 108 w 140"/>
                <a:gd name="T55" fmla="*/ 101 h 114"/>
                <a:gd name="T56" fmla="*/ 99 w 140"/>
                <a:gd name="T57" fmla="*/ 101 h 114"/>
                <a:gd name="T58" fmla="*/ 103 w 140"/>
                <a:gd name="T59" fmla="*/ 64 h 114"/>
                <a:gd name="T60" fmla="*/ 108 w 140"/>
                <a:gd name="T61" fmla="*/ 101 h 114"/>
                <a:gd name="T62" fmla="*/ 65 w 140"/>
                <a:gd name="T63" fmla="*/ 12 h 114"/>
                <a:gd name="T64" fmla="*/ 75 w 140"/>
                <a:gd name="T65" fmla="*/ 12 h 114"/>
                <a:gd name="T66" fmla="*/ 87 w 140"/>
                <a:gd name="T67" fmla="*/ 33 h 114"/>
                <a:gd name="T68" fmla="*/ 64 w 140"/>
                <a:gd name="T69" fmla="*/ 12 h 114"/>
                <a:gd name="T70" fmla="*/ 131 w 140"/>
                <a:gd name="T71" fmla="*/ 47 h 114"/>
                <a:gd name="T72" fmla="*/ 7 w 140"/>
                <a:gd name="T73" fmla="*/ 46 h 114"/>
                <a:gd name="T74" fmla="*/ 7 w 140"/>
                <a:gd name="T75" fmla="*/ 40 h 114"/>
                <a:gd name="T76" fmla="*/ 131 w 140"/>
                <a:gd name="T77" fmla="*/ 39 h 114"/>
                <a:gd name="T78" fmla="*/ 134 w 140"/>
                <a:gd name="T79" fmla="*/ 4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14">
                  <a:moveTo>
                    <a:pt x="137" y="36"/>
                  </a:moveTo>
                  <a:cubicBezTo>
                    <a:pt x="136" y="34"/>
                    <a:pt x="133" y="33"/>
                    <a:pt x="131" y="33"/>
                  </a:cubicBezTo>
                  <a:cubicBezTo>
                    <a:pt x="92" y="33"/>
                    <a:pt x="92" y="33"/>
                    <a:pt x="92" y="33"/>
                  </a:cubicBezTo>
                  <a:cubicBezTo>
                    <a:pt x="80" y="10"/>
                    <a:pt x="80" y="10"/>
                    <a:pt x="80" y="10"/>
                  </a:cubicBezTo>
                  <a:cubicBezTo>
                    <a:pt x="81" y="9"/>
                    <a:pt x="81" y="7"/>
                    <a:pt x="81" y="6"/>
                  </a:cubicBezTo>
                  <a:cubicBezTo>
                    <a:pt x="81" y="2"/>
                    <a:pt x="79" y="0"/>
                    <a:pt x="75" y="0"/>
                  </a:cubicBezTo>
                  <a:cubicBezTo>
                    <a:pt x="73" y="0"/>
                    <a:pt x="71" y="1"/>
                    <a:pt x="70" y="3"/>
                  </a:cubicBezTo>
                  <a:cubicBezTo>
                    <a:pt x="69" y="1"/>
                    <a:pt x="67" y="0"/>
                    <a:pt x="65" y="0"/>
                  </a:cubicBezTo>
                  <a:cubicBezTo>
                    <a:pt x="61" y="0"/>
                    <a:pt x="59" y="2"/>
                    <a:pt x="59" y="6"/>
                  </a:cubicBezTo>
                  <a:cubicBezTo>
                    <a:pt x="59" y="7"/>
                    <a:pt x="59" y="9"/>
                    <a:pt x="60" y="10"/>
                  </a:cubicBezTo>
                  <a:cubicBezTo>
                    <a:pt x="48" y="33"/>
                    <a:pt x="48" y="33"/>
                    <a:pt x="48" y="33"/>
                  </a:cubicBezTo>
                  <a:cubicBezTo>
                    <a:pt x="9" y="33"/>
                    <a:pt x="9" y="33"/>
                    <a:pt x="9" y="33"/>
                  </a:cubicBezTo>
                  <a:cubicBezTo>
                    <a:pt x="7" y="33"/>
                    <a:pt x="4" y="34"/>
                    <a:pt x="3" y="36"/>
                  </a:cubicBezTo>
                  <a:cubicBezTo>
                    <a:pt x="1" y="38"/>
                    <a:pt x="0" y="40"/>
                    <a:pt x="0" y="43"/>
                  </a:cubicBezTo>
                  <a:cubicBezTo>
                    <a:pt x="0" y="46"/>
                    <a:pt x="1" y="48"/>
                    <a:pt x="3" y="50"/>
                  </a:cubicBezTo>
                  <a:cubicBezTo>
                    <a:pt x="4" y="52"/>
                    <a:pt x="7" y="53"/>
                    <a:pt x="9" y="53"/>
                  </a:cubicBezTo>
                  <a:cubicBezTo>
                    <a:pt x="12" y="53"/>
                    <a:pt x="12" y="53"/>
                    <a:pt x="12" y="53"/>
                  </a:cubicBezTo>
                  <a:cubicBezTo>
                    <a:pt x="23" y="107"/>
                    <a:pt x="23" y="107"/>
                    <a:pt x="23" y="107"/>
                  </a:cubicBezTo>
                  <a:cubicBezTo>
                    <a:pt x="24" y="111"/>
                    <a:pt x="27" y="114"/>
                    <a:pt x="31" y="114"/>
                  </a:cubicBezTo>
                  <a:cubicBezTo>
                    <a:pt x="109" y="114"/>
                    <a:pt x="109" y="114"/>
                    <a:pt x="109" y="114"/>
                  </a:cubicBezTo>
                  <a:cubicBezTo>
                    <a:pt x="113" y="114"/>
                    <a:pt x="116" y="111"/>
                    <a:pt x="117" y="107"/>
                  </a:cubicBezTo>
                  <a:cubicBezTo>
                    <a:pt x="128" y="53"/>
                    <a:pt x="128" y="53"/>
                    <a:pt x="128" y="53"/>
                  </a:cubicBezTo>
                  <a:cubicBezTo>
                    <a:pt x="131" y="53"/>
                    <a:pt x="131" y="53"/>
                    <a:pt x="131" y="53"/>
                  </a:cubicBezTo>
                  <a:cubicBezTo>
                    <a:pt x="131" y="53"/>
                    <a:pt x="131" y="53"/>
                    <a:pt x="131" y="53"/>
                  </a:cubicBezTo>
                  <a:cubicBezTo>
                    <a:pt x="133" y="53"/>
                    <a:pt x="136" y="52"/>
                    <a:pt x="137" y="50"/>
                  </a:cubicBezTo>
                  <a:cubicBezTo>
                    <a:pt x="139" y="48"/>
                    <a:pt x="140" y="46"/>
                    <a:pt x="140" y="43"/>
                  </a:cubicBezTo>
                  <a:cubicBezTo>
                    <a:pt x="140" y="40"/>
                    <a:pt x="139" y="38"/>
                    <a:pt x="137" y="36"/>
                  </a:cubicBezTo>
                  <a:close/>
                  <a:moveTo>
                    <a:pt x="41" y="101"/>
                  </a:moveTo>
                  <a:cubicBezTo>
                    <a:pt x="41" y="103"/>
                    <a:pt x="39" y="105"/>
                    <a:pt x="37" y="105"/>
                  </a:cubicBezTo>
                  <a:cubicBezTo>
                    <a:pt x="35" y="105"/>
                    <a:pt x="33" y="103"/>
                    <a:pt x="33" y="101"/>
                  </a:cubicBezTo>
                  <a:cubicBezTo>
                    <a:pt x="33" y="68"/>
                    <a:pt x="33" y="68"/>
                    <a:pt x="33" y="68"/>
                  </a:cubicBezTo>
                  <a:cubicBezTo>
                    <a:pt x="33" y="66"/>
                    <a:pt x="35" y="64"/>
                    <a:pt x="37" y="64"/>
                  </a:cubicBezTo>
                  <a:cubicBezTo>
                    <a:pt x="39" y="64"/>
                    <a:pt x="41" y="66"/>
                    <a:pt x="41" y="68"/>
                  </a:cubicBezTo>
                  <a:lnTo>
                    <a:pt x="41" y="101"/>
                  </a:lnTo>
                  <a:close/>
                  <a:moveTo>
                    <a:pt x="58" y="101"/>
                  </a:moveTo>
                  <a:cubicBezTo>
                    <a:pt x="58" y="103"/>
                    <a:pt x="56" y="105"/>
                    <a:pt x="54" y="105"/>
                  </a:cubicBezTo>
                  <a:cubicBezTo>
                    <a:pt x="51" y="105"/>
                    <a:pt x="49" y="103"/>
                    <a:pt x="49" y="101"/>
                  </a:cubicBezTo>
                  <a:cubicBezTo>
                    <a:pt x="49" y="68"/>
                    <a:pt x="49" y="68"/>
                    <a:pt x="49" y="68"/>
                  </a:cubicBezTo>
                  <a:cubicBezTo>
                    <a:pt x="49" y="66"/>
                    <a:pt x="51" y="64"/>
                    <a:pt x="54" y="64"/>
                  </a:cubicBezTo>
                  <a:cubicBezTo>
                    <a:pt x="56" y="64"/>
                    <a:pt x="58" y="66"/>
                    <a:pt x="58" y="68"/>
                  </a:cubicBezTo>
                  <a:lnTo>
                    <a:pt x="58" y="101"/>
                  </a:lnTo>
                  <a:close/>
                  <a:moveTo>
                    <a:pt x="74" y="101"/>
                  </a:moveTo>
                  <a:cubicBezTo>
                    <a:pt x="74" y="103"/>
                    <a:pt x="73" y="105"/>
                    <a:pt x="70" y="105"/>
                  </a:cubicBezTo>
                  <a:cubicBezTo>
                    <a:pt x="68" y="105"/>
                    <a:pt x="66" y="103"/>
                    <a:pt x="66" y="101"/>
                  </a:cubicBezTo>
                  <a:cubicBezTo>
                    <a:pt x="66" y="68"/>
                    <a:pt x="66" y="68"/>
                    <a:pt x="66" y="68"/>
                  </a:cubicBezTo>
                  <a:cubicBezTo>
                    <a:pt x="66" y="66"/>
                    <a:pt x="68" y="64"/>
                    <a:pt x="70" y="64"/>
                  </a:cubicBezTo>
                  <a:cubicBezTo>
                    <a:pt x="73" y="64"/>
                    <a:pt x="74" y="66"/>
                    <a:pt x="74" y="68"/>
                  </a:cubicBezTo>
                  <a:lnTo>
                    <a:pt x="74" y="101"/>
                  </a:lnTo>
                  <a:close/>
                  <a:moveTo>
                    <a:pt x="91" y="101"/>
                  </a:moveTo>
                  <a:cubicBezTo>
                    <a:pt x="91" y="103"/>
                    <a:pt x="89" y="105"/>
                    <a:pt x="87" y="105"/>
                  </a:cubicBezTo>
                  <a:cubicBezTo>
                    <a:pt x="84" y="105"/>
                    <a:pt x="83" y="103"/>
                    <a:pt x="83" y="101"/>
                  </a:cubicBezTo>
                  <a:cubicBezTo>
                    <a:pt x="83" y="68"/>
                    <a:pt x="83" y="68"/>
                    <a:pt x="83" y="68"/>
                  </a:cubicBezTo>
                  <a:cubicBezTo>
                    <a:pt x="83" y="66"/>
                    <a:pt x="84" y="64"/>
                    <a:pt x="87" y="64"/>
                  </a:cubicBezTo>
                  <a:cubicBezTo>
                    <a:pt x="89" y="64"/>
                    <a:pt x="91" y="66"/>
                    <a:pt x="91" y="68"/>
                  </a:cubicBezTo>
                  <a:lnTo>
                    <a:pt x="91" y="101"/>
                  </a:lnTo>
                  <a:close/>
                  <a:moveTo>
                    <a:pt x="108" y="101"/>
                  </a:moveTo>
                  <a:cubicBezTo>
                    <a:pt x="108" y="103"/>
                    <a:pt x="106" y="105"/>
                    <a:pt x="103" y="105"/>
                  </a:cubicBezTo>
                  <a:cubicBezTo>
                    <a:pt x="101" y="105"/>
                    <a:pt x="99" y="103"/>
                    <a:pt x="99" y="101"/>
                  </a:cubicBezTo>
                  <a:cubicBezTo>
                    <a:pt x="99" y="68"/>
                    <a:pt x="99" y="68"/>
                    <a:pt x="99" y="68"/>
                  </a:cubicBezTo>
                  <a:cubicBezTo>
                    <a:pt x="99" y="66"/>
                    <a:pt x="101" y="64"/>
                    <a:pt x="103" y="64"/>
                  </a:cubicBezTo>
                  <a:cubicBezTo>
                    <a:pt x="106" y="64"/>
                    <a:pt x="108" y="66"/>
                    <a:pt x="108" y="68"/>
                  </a:cubicBezTo>
                  <a:lnTo>
                    <a:pt x="108" y="101"/>
                  </a:lnTo>
                  <a:close/>
                  <a:moveTo>
                    <a:pt x="64" y="12"/>
                  </a:moveTo>
                  <a:cubicBezTo>
                    <a:pt x="64" y="12"/>
                    <a:pt x="64" y="12"/>
                    <a:pt x="65" y="12"/>
                  </a:cubicBezTo>
                  <a:cubicBezTo>
                    <a:pt x="67" y="12"/>
                    <a:pt x="69" y="10"/>
                    <a:pt x="70" y="8"/>
                  </a:cubicBezTo>
                  <a:cubicBezTo>
                    <a:pt x="71" y="10"/>
                    <a:pt x="73" y="12"/>
                    <a:pt x="75" y="12"/>
                  </a:cubicBezTo>
                  <a:cubicBezTo>
                    <a:pt x="76" y="12"/>
                    <a:pt x="76" y="12"/>
                    <a:pt x="76" y="12"/>
                  </a:cubicBezTo>
                  <a:cubicBezTo>
                    <a:pt x="87" y="33"/>
                    <a:pt x="87" y="33"/>
                    <a:pt x="87" y="33"/>
                  </a:cubicBezTo>
                  <a:cubicBezTo>
                    <a:pt x="53" y="33"/>
                    <a:pt x="53" y="33"/>
                    <a:pt x="53" y="33"/>
                  </a:cubicBezTo>
                  <a:lnTo>
                    <a:pt x="64" y="12"/>
                  </a:lnTo>
                  <a:close/>
                  <a:moveTo>
                    <a:pt x="133" y="46"/>
                  </a:moveTo>
                  <a:cubicBezTo>
                    <a:pt x="132" y="47"/>
                    <a:pt x="131" y="47"/>
                    <a:pt x="131" y="47"/>
                  </a:cubicBezTo>
                  <a:cubicBezTo>
                    <a:pt x="9" y="47"/>
                    <a:pt x="9" y="47"/>
                    <a:pt x="9" y="47"/>
                  </a:cubicBezTo>
                  <a:cubicBezTo>
                    <a:pt x="9" y="47"/>
                    <a:pt x="8" y="47"/>
                    <a:pt x="7" y="46"/>
                  </a:cubicBezTo>
                  <a:cubicBezTo>
                    <a:pt x="7" y="45"/>
                    <a:pt x="6" y="44"/>
                    <a:pt x="6" y="43"/>
                  </a:cubicBezTo>
                  <a:cubicBezTo>
                    <a:pt x="6" y="42"/>
                    <a:pt x="7" y="41"/>
                    <a:pt x="7" y="40"/>
                  </a:cubicBezTo>
                  <a:cubicBezTo>
                    <a:pt x="8" y="39"/>
                    <a:pt x="9" y="39"/>
                    <a:pt x="9" y="39"/>
                  </a:cubicBezTo>
                  <a:cubicBezTo>
                    <a:pt x="131" y="39"/>
                    <a:pt x="131" y="39"/>
                    <a:pt x="131" y="39"/>
                  </a:cubicBezTo>
                  <a:cubicBezTo>
                    <a:pt x="131" y="39"/>
                    <a:pt x="132" y="39"/>
                    <a:pt x="133" y="40"/>
                  </a:cubicBezTo>
                  <a:cubicBezTo>
                    <a:pt x="133" y="41"/>
                    <a:pt x="134" y="42"/>
                    <a:pt x="134" y="43"/>
                  </a:cubicBezTo>
                  <a:cubicBezTo>
                    <a:pt x="134" y="44"/>
                    <a:pt x="133" y="45"/>
                    <a:pt x="133" y="4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9"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000" fill="hold"/>
                                        <p:tgtEl>
                                          <p:spTgt spid="28"/>
                                        </p:tgtEl>
                                        <p:attrNameLst>
                                          <p:attrName>ppt_w</p:attrName>
                                        </p:attrNameLst>
                                      </p:cBhvr>
                                      <p:tavLst>
                                        <p:tav tm="0" fmla="#ppt_w*sin(2.5*pi*$)">
                                          <p:val>
                                            <p:fltVal val="0"/>
                                          </p:val>
                                        </p:tav>
                                        <p:tav tm="100000">
                                          <p:val>
                                            <p:fltVal val="1"/>
                                          </p:val>
                                        </p:tav>
                                      </p:tavLst>
                                    </p:anim>
                                    <p:anim calcmode="lin" valueType="num">
                                      <p:cBhvr>
                                        <p:cTn id="16" dur="1000" fill="hold"/>
                                        <p:tgtEl>
                                          <p:spTgt spid="28"/>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fmla="#ppt_w*sin(2.5*pi*$)">
                                          <p:val>
                                            <p:fltVal val="0"/>
                                          </p:val>
                                        </p:tav>
                                        <p:tav tm="100000">
                                          <p:val>
                                            <p:fltVal val="1"/>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randombar(horizontal)">
                                      <p:cBhvr>
                                        <p:cTn id="40" dur="500"/>
                                        <p:tgtEl>
                                          <p:spTgt spid="2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childTnLst>
                          </p:cTn>
                        </p:par>
                        <p:par>
                          <p:cTn id="47" fill="hold">
                            <p:stCondLst>
                              <p:cond delay="4000"/>
                            </p:stCondLst>
                            <p:childTnLst>
                              <p:par>
                                <p:cTn id="48" presetID="22" presetClass="entr" presetSubtype="2"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righ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2" grpId="0"/>
      <p:bldP spid="23" grpId="0"/>
      <p:bldP spid="24" grpId="0"/>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p:nvPr/>
        </p:nvSpPr>
        <p:spPr bwMode="auto">
          <a:xfrm>
            <a:off x="4861719" y="2660482"/>
            <a:ext cx="2552700" cy="2347913"/>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 name="Freeform 63"/>
          <p:cNvSpPr/>
          <p:nvPr/>
        </p:nvSpPr>
        <p:spPr bwMode="auto">
          <a:xfrm>
            <a:off x="4768058" y="2420770"/>
            <a:ext cx="2887663" cy="3033713"/>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Freeform 64"/>
          <p:cNvSpPr/>
          <p:nvPr/>
        </p:nvSpPr>
        <p:spPr bwMode="auto">
          <a:xfrm>
            <a:off x="4399758" y="2200107"/>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5" name="Freeform 65"/>
          <p:cNvSpPr/>
          <p:nvPr/>
        </p:nvSpPr>
        <p:spPr bwMode="auto">
          <a:xfrm>
            <a:off x="7119145" y="2258844"/>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Line 66"/>
          <p:cNvSpPr>
            <a:spLocks noChangeShapeType="1"/>
          </p:cNvSpPr>
          <p:nvPr/>
        </p:nvSpPr>
        <p:spPr bwMode="auto">
          <a:xfrm>
            <a:off x="7812882" y="3797131"/>
            <a:ext cx="401638"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Freeform 67"/>
          <p:cNvSpPr/>
          <p:nvPr/>
        </p:nvSpPr>
        <p:spPr bwMode="auto">
          <a:xfrm>
            <a:off x="6860382" y="4917906"/>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 name="Freeform 68"/>
          <p:cNvSpPr/>
          <p:nvPr/>
        </p:nvSpPr>
        <p:spPr bwMode="auto">
          <a:xfrm>
            <a:off x="4196557" y="5049669"/>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71"/>
          <p:cNvSpPr/>
          <p:nvPr/>
        </p:nvSpPr>
        <p:spPr bwMode="auto">
          <a:xfrm>
            <a:off x="4164033" y="2851715"/>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Line 72"/>
          <p:cNvSpPr>
            <a:spLocks noChangeShapeType="1"/>
          </p:cNvSpPr>
          <p:nvPr/>
        </p:nvSpPr>
        <p:spPr bwMode="auto">
          <a:xfrm flipH="1" flipV="1">
            <a:off x="5112545" y="2087394"/>
            <a:ext cx="366713" cy="37465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TextBox 10"/>
          <p:cNvSpPr txBox="1"/>
          <p:nvPr/>
        </p:nvSpPr>
        <p:spPr>
          <a:xfrm>
            <a:off x="5443971" y="3476753"/>
            <a:ext cx="1388201" cy="923330"/>
          </a:xfrm>
          <a:prstGeom prst="rect">
            <a:avLst/>
          </a:prstGeom>
          <a:noFill/>
        </p:spPr>
        <p:txBody>
          <a:bodyPr wrap="none" lIns="0" tIns="0" rIns="0" bIns="0" rtlCol="0" anchor="ctr">
            <a:spAutoFit/>
          </a:bodyPr>
          <a:lstStyle/>
          <a:p>
            <a:pPr algn="ctr"/>
            <a:r>
              <a:rPr lang="en-US" altLang="zh-CN" sz="6000" dirty="0">
                <a:solidFill>
                  <a:schemeClr val="accent3"/>
                </a:solidFill>
                <a:latin typeface="Bebas" pitchFamily="2" charset="0"/>
                <a:ea typeface="微软雅黑" panose="020B0503020204020204" pitchFamily="34" charset="-122"/>
              </a:rPr>
              <a:t>64.8</a:t>
            </a:r>
            <a:endParaRPr lang="zh-CN" altLang="en-US" sz="6000" dirty="0">
              <a:solidFill>
                <a:schemeClr val="accent3"/>
              </a:solidFill>
              <a:latin typeface="Bebas" pitchFamily="2" charset="0"/>
              <a:ea typeface="微软雅黑" panose="020B0503020204020204" pitchFamily="34" charset="-122"/>
            </a:endParaRPr>
          </a:p>
        </p:txBody>
      </p:sp>
      <p:sp>
        <p:nvSpPr>
          <p:cNvPr id="12" name="TextBox 11"/>
          <p:cNvSpPr txBox="1"/>
          <p:nvPr/>
        </p:nvSpPr>
        <p:spPr>
          <a:xfrm>
            <a:off x="2762434" y="133068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3" name="TextBox 12"/>
          <p:cNvSpPr txBox="1"/>
          <p:nvPr/>
        </p:nvSpPr>
        <p:spPr>
          <a:xfrm>
            <a:off x="2757805" y="168755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847529" y="1356251"/>
            <a:ext cx="1042209"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18.4</a:t>
            </a:r>
            <a:endParaRPr lang="zh-CN" altLang="en-US" sz="4000" dirty="0">
              <a:solidFill>
                <a:schemeClr val="accent1"/>
              </a:solidFill>
              <a:latin typeface="Bebas" pitchFamily="2" charset="0"/>
              <a:cs typeface="Arial" panose="020B0604020202020204" pitchFamily="34" charset="0"/>
            </a:endParaRPr>
          </a:p>
        </p:txBody>
      </p:sp>
      <p:sp>
        <p:nvSpPr>
          <p:cNvPr id="15" name="TextBox 14"/>
          <p:cNvSpPr txBox="1"/>
          <p:nvPr/>
        </p:nvSpPr>
        <p:spPr>
          <a:xfrm>
            <a:off x="8921179" y="1906750"/>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6" name="TextBox 15"/>
          <p:cNvSpPr txBox="1"/>
          <p:nvPr/>
        </p:nvSpPr>
        <p:spPr>
          <a:xfrm>
            <a:off x="8916550" y="2263616"/>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154527" y="1930454"/>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7.9</a:t>
            </a:r>
            <a:endParaRPr lang="zh-CN" altLang="en-US" sz="4000" dirty="0">
              <a:solidFill>
                <a:schemeClr val="tx2"/>
              </a:solidFill>
              <a:latin typeface="Bebas" pitchFamily="2" charset="0"/>
              <a:cs typeface="Arial" panose="020B0604020202020204" pitchFamily="34" charset="0"/>
            </a:endParaRPr>
          </a:p>
        </p:txBody>
      </p:sp>
      <p:sp>
        <p:nvSpPr>
          <p:cNvPr id="18" name="TextBox 17"/>
          <p:cNvSpPr txBox="1"/>
          <p:nvPr/>
        </p:nvSpPr>
        <p:spPr>
          <a:xfrm>
            <a:off x="9120336" y="3447091"/>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9" name="TextBox 18"/>
          <p:cNvSpPr txBox="1"/>
          <p:nvPr/>
        </p:nvSpPr>
        <p:spPr>
          <a:xfrm>
            <a:off x="9115707" y="3803957"/>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endParaRPr lang="zh-CN" altLang="en-US" sz="1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380132" y="3470795"/>
            <a:ext cx="758542"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4.1</a:t>
            </a:r>
            <a:endParaRPr lang="zh-CN" altLang="en-US" sz="4000" dirty="0">
              <a:solidFill>
                <a:schemeClr val="accent1"/>
              </a:solidFill>
              <a:latin typeface="Bebas" pitchFamily="2" charset="0"/>
              <a:cs typeface="Arial" panose="020B0604020202020204" pitchFamily="34" charset="0"/>
            </a:endParaRPr>
          </a:p>
        </p:txBody>
      </p:sp>
      <p:sp>
        <p:nvSpPr>
          <p:cNvPr id="21" name="TextBox 20"/>
          <p:cNvSpPr txBox="1"/>
          <p:nvPr/>
        </p:nvSpPr>
        <p:spPr>
          <a:xfrm>
            <a:off x="8938403" y="5236998"/>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2" name="TextBox 21"/>
          <p:cNvSpPr txBox="1"/>
          <p:nvPr/>
        </p:nvSpPr>
        <p:spPr>
          <a:xfrm>
            <a:off x="8933774" y="5593864"/>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endParaRPr lang="zh-CN" altLang="en-US" sz="1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961360" y="5260702"/>
            <a:ext cx="1030540"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12.2</a:t>
            </a:r>
            <a:endParaRPr lang="zh-CN" altLang="en-US" sz="4000" dirty="0">
              <a:solidFill>
                <a:schemeClr val="tx2"/>
              </a:solidFill>
              <a:latin typeface="Bebas" pitchFamily="2" charset="0"/>
              <a:cs typeface="Arial" panose="020B0604020202020204" pitchFamily="34" charset="0"/>
            </a:endParaRPr>
          </a:p>
        </p:txBody>
      </p:sp>
      <p:sp>
        <p:nvSpPr>
          <p:cNvPr id="24" name="TextBox 23"/>
          <p:cNvSpPr txBox="1"/>
          <p:nvPr/>
        </p:nvSpPr>
        <p:spPr>
          <a:xfrm>
            <a:off x="1809611" y="481883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5" name="TextBox 24"/>
          <p:cNvSpPr txBox="1"/>
          <p:nvPr/>
        </p:nvSpPr>
        <p:spPr>
          <a:xfrm>
            <a:off x="1804982" y="517570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endParaRPr lang="zh-CN" altLang="en-US" sz="1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11424" y="4842540"/>
            <a:ext cx="1019510"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15.3</a:t>
            </a:r>
            <a:endParaRPr lang="zh-CN" altLang="en-US" sz="4000" dirty="0">
              <a:solidFill>
                <a:schemeClr val="accent1"/>
              </a:solidFill>
              <a:latin typeface="Bebas" pitchFamily="2" charset="0"/>
              <a:cs typeface="Arial" panose="020B0604020202020204" pitchFamily="34" charset="0"/>
            </a:endParaRPr>
          </a:p>
        </p:txBody>
      </p:sp>
      <p:sp>
        <p:nvSpPr>
          <p:cNvPr id="27" name="TextBox 26"/>
          <p:cNvSpPr txBox="1"/>
          <p:nvPr/>
        </p:nvSpPr>
        <p:spPr>
          <a:xfrm>
            <a:off x="1809611" y="277084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8" name="TextBox 27"/>
          <p:cNvSpPr txBox="1"/>
          <p:nvPr/>
        </p:nvSpPr>
        <p:spPr>
          <a:xfrm>
            <a:off x="1804982" y="312771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endParaRPr lang="zh-CN" altLang="en-US" sz="1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042959" y="2794550"/>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6.9</a:t>
            </a:r>
            <a:endParaRPr lang="zh-CN" altLang="en-US" sz="4000" dirty="0">
              <a:solidFill>
                <a:schemeClr val="tx2"/>
              </a:solidFill>
              <a:latin typeface="Bebas" pitchFamily="2" charset="0"/>
              <a:cs typeface="Arial" panose="020B0604020202020204" pitchFamily="34" charset="0"/>
            </a:endParaRPr>
          </a:p>
        </p:txBody>
      </p:sp>
      <p:sp>
        <p:nvSpPr>
          <p:cNvPr id="30" name="标题 29"/>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000"/>
                            </p:stCondLst>
                            <p:childTnLst>
                              <p:par>
                                <p:cTn id="49" presetID="1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4" fill="hold" grpId="0" nodeType="withEffect">
                                  <p:stCondLst>
                                    <p:cond delay="0"/>
                                  </p:stCondLst>
                                  <p:iterate type="lt">
                                    <p:tmPct val="4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300"/>
                                        <p:tgtEl>
                                          <p:spTgt spid="14"/>
                                        </p:tgtEl>
                                        <p:attrNameLst>
                                          <p:attrName>ppt_y</p:attrName>
                                        </p:attrNameLst>
                                      </p:cBhvr>
                                      <p:tavLst>
                                        <p:tav tm="0">
                                          <p:val>
                                            <p:strVal val="#ppt_y+#ppt_h*1.125000"/>
                                          </p:val>
                                        </p:tav>
                                        <p:tav tm="100000">
                                          <p:val>
                                            <p:strVal val="#ppt_y"/>
                                          </p:val>
                                        </p:tav>
                                      </p:tavLst>
                                    </p:anim>
                                    <p:animEffect transition="in" filter="wipe(up)">
                                      <p:cBhvr>
                                        <p:cTn id="60" dur="300"/>
                                        <p:tgtEl>
                                          <p:spTgt spid="14"/>
                                        </p:tgtEl>
                                      </p:cBhvr>
                                    </p:animEffect>
                                  </p:childTnLst>
                                </p:cTn>
                              </p:par>
                            </p:childTnLst>
                          </p:cTn>
                        </p:par>
                        <p:par>
                          <p:cTn id="61" fill="hold">
                            <p:stCondLst>
                              <p:cond delay="3059"/>
                            </p:stCondLst>
                            <p:childTnLst>
                              <p:par>
                                <p:cTn id="62" presetID="1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right)">
                                      <p:cBhvr>
                                        <p:cTn id="65" dur="500"/>
                                        <p:tgtEl>
                                          <p:spTgt spid="15"/>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ppt_x</p:attrName>
                                        </p:attrNameLst>
                                      </p:cBhvr>
                                      <p:tavLst>
                                        <p:tav tm="0">
                                          <p:val>
                                            <p:strVal val="#ppt_x-#ppt_w*1.125000"/>
                                          </p:val>
                                        </p:tav>
                                        <p:tav tm="100000">
                                          <p:val>
                                            <p:strVal val="#ppt_x"/>
                                          </p:val>
                                        </p:tav>
                                      </p:tavLst>
                                    </p:anim>
                                    <p:animEffect transition="in" filter="wipe(right)">
                                      <p:cBhvr>
                                        <p:cTn id="69" dur="500"/>
                                        <p:tgtEl>
                                          <p:spTgt spid="16"/>
                                        </p:tgtEl>
                                      </p:cBhvr>
                                    </p:animEffect>
                                  </p:childTnLst>
                                </p:cTn>
                              </p:par>
                              <p:par>
                                <p:cTn id="70" presetID="12" presetClass="entr" presetSubtype="4" fill="hold" grpId="0" nodeType="withEffect">
                                  <p:stCondLst>
                                    <p:cond delay="0"/>
                                  </p:stCondLst>
                                  <p:iterate type="lt">
                                    <p:tmPct val="40000"/>
                                  </p:iterate>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300"/>
                                        <p:tgtEl>
                                          <p:spTgt spid="17"/>
                                        </p:tgtEl>
                                        <p:attrNameLst>
                                          <p:attrName>ppt_y</p:attrName>
                                        </p:attrNameLst>
                                      </p:cBhvr>
                                      <p:tavLst>
                                        <p:tav tm="0">
                                          <p:val>
                                            <p:strVal val="#ppt_y+#ppt_h*1.125000"/>
                                          </p:val>
                                        </p:tav>
                                        <p:tav tm="100000">
                                          <p:val>
                                            <p:strVal val="#ppt_y"/>
                                          </p:val>
                                        </p:tav>
                                      </p:tavLst>
                                    </p:anim>
                                    <p:animEffect transition="in" filter="wipe(up)">
                                      <p:cBhvr>
                                        <p:cTn id="73" dur="300"/>
                                        <p:tgtEl>
                                          <p:spTgt spid="17"/>
                                        </p:tgtEl>
                                      </p:cBhvr>
                                    </p:animEffect>
                                  </p:childTnLst>
                                </p:cTn>
                              </p:par>
                            </p:childTnLst>
                          </p:cTn>
                        </p:par>
                        <p:par>
                          <p:cTn id="74" fill="hold">
                            <p:stCondLst>
                              <p:cond delay="3599"/>
                            </p:stCondLst>
                            <p:childTnLst>
                              <p:par>
                                <p:cTn id="75" presetID="1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right)">
                                      <p:cBhvr>
                                        <p:cTn id="78" dur="500"/>
                                        <p:tgtEl>
                                          <p:spTgt spid="18"/>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p:tgtEl>
                                          <p:spTgt spid="19"/>
                                        </p:tgtEl>
                                        <p:attrNameLst>
                                          <p:attrName>ppt_x</p:attrName>
                                        </p:attrNameLst>
                                      </p:cBhvr>
                                      <p:tavLst>
                                        <p:tav tm="0">
                                          <p:val>
                                            <p:strVal val="#ppt_x-#ppt_w*1.125000"/>
                                          </p:val>
                                        </p:tav>
                                        <p:tav tm="100000">
                                          <p:val>
                                            <p:strVal val="#ppt_x"/>
                                          </p:val>
                                        </p:tav>
                                      </p:tavLst>
                                    </p:anim>
                                    <p:animEffect transition="in" filter="wipe(right)">
                                      <p:cBhvr>
                                        <p:cTn id="82" dur="500"/>
                                        <p:tgtEl>
                                          <p:spTgt spid="19"/>
                                        </p:tgtEl>
                                      </p:cBhvr>
                                    </p:animEffect>
                                  </p:childTnLst>
                                </p:cTn>
                              </p:par>
                              <p:par>
                                <p:cTn id="83" presetID="12" presetClass="entr" presetSubtype="4" fill="hold" grpId="0" nodeType="withEffect">
                                  <p:stCondLst>
                                    <p:cond delay="0"/>
                                  </p:stCondLst>
                                  <p:iterate type="lt">
                                    <p:tmPct val="40000"/>
                                  </p:iterate>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300"/>
                                        <p:tgtEl>
                                          <p:spTgt spid="20"/>
                                        </p:tgtEl>
                                        <p:attrNameLst>
                                          <p:attrName>ppt_y</p:attrName>
                                        </p:attrNameLst>
                                      </p:cBhvr>
                                      <p:tavLst>
                                        <p:tav tm="0">
                                          <p:val>
                                            <p:strVal val="#ppt_y+#ppt_h*1.125000"/>
                                          </p:val>
                                        </p:tav>
                                        <p:tav tm="100000">
                                          <p:val>
                                            <p:strVal val="#ppt_y"/>
                                          </p:val>
                                        </p:tav>
                                      </p:tavLst>
                                    </p:anim>
                                    <p:animEffect transition="in" filter="wipe(up)">
                                      <p:cBhvr>
                                        <p:cTn id="86" dur="300"/>
                                        <p:tgtEl>
                                          <p:spTgt spid="20"/>
                                        </p:tgtEl>
                                      </p:cBhvr>
                                    </p:animEffect>
                                  </p:childTnLst>
                                </p:cTn>
                              </p:par>
                            </p:childTnLst>
                          </p:cTn>
                        </p:par>
                        <p:par>
                          <p:cTn id="87" fill="hold">
                            <p:stCondLst>
                              <p:cond delay="4139"/>
                            </p:stCondLst>
                            <p:childTnLst>
                              <p:par>
                                <p:cTn id="88" presetID="1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p:tgtEl>
                                          <p:spTgt spid="21"/>
                                        </p:tgtEl>
                                        <p:attrNameLst>
                                          <p:attrName>ppt_x</p:attrName>
                                        </p:attrNameLst>
                                      </p:cBhvr>
                                      <p:tavLst>
                                        <p:tav tm="0">
                                          <p:val>
                                            <p:strVal val="#ppt_x-#ppt_w*1.125000"/>
                                          </p:val>
                                        </p:tav>
                                        <p:tav tm="100000">
                                          <p:val>
                                            <p:strVal val="#ppt_x"/>
                                          </p:val>
                                        </p:tav>
                                      </p:tavLst>
                                    </p:anim>
                                    <p:animEffect transition="in" filter="wipe(right)">
                                      <p:cBhvr>
                                        <p:cTn id="91" dur="500"/>
                                        <p:tgtEl>
                                          <p:spTgt spid="21"/>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p:tgtEl>
                                          <p:spTgt spid="22"/>
                                        </p:tgtEl>
                                        <p:attrNameLst>
                                          <p:attrName>ppt_x</p:attrName>
                                        </p:attrNameLst>
                                      </p:cBhvr>
                                      <p:tavLst>
                                        <p:tav tm="0">
                                          <p:val>
                                            <p:strVal val="#ppt_x-#ppt_w*1.125000"/>
                                          </p:val>
                                        </p:tav>
                                        <p:tav tm="100000">
                                          <p:val>
                                            <p:strVal val="#ppt_x"/>
                                          </p:val>
                                        </p:tav>
                                      </p:tavLst>
                                    </p:anim>
                                    <p:animEffect transition="in" filter="wipe(right)">
                                      <p:cBhvr>
                                        <p:cTn id="95" dur="500"/>
                                        <p:tgtEl>
                                          <p:spTgt spid="22"/>
                                        </p:tgtEl>
                                      </p:cBhvr>
                                    </p:animEffect>
                                  </p:childTnLst>
                                </p:cTn>
                              </p:par>
                              <p:par>
                                <p:cTn id="96" presetID="12" presetClass="entr" presetSubtype="4" fill="hold" grpId="0" nodeType="withEffect">
                                  <p:stCondLst>
                                    <p:cond delay="0"/>
                                  </p:stCondLst>
                                  <p:iterate type="lt">
                                    <p:tmPct val="40000"/>
                                  </p:iterate>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300"/>
                                        <p:tgtEl>
                                          <p:spTgt spid="23"/>
                                        </p:tgtEl>
                                        <p:attrNameLst>
                                          <p:attrName>ppt_y</p:attrName>
                                        </p:attrNameLst>
                                      </p:cBhvr>
                                      <p:tavLst>
                                        <p:tav tm="0">
                                          <p:val>
                                            <p:strVal val="#ppt_y+#ppt_h*1.125000"/>
                                          </p:val>
                                        </p:tav>
                                        <p:tav tm="100000">
                                          <p:val>
                                            <p:strVal val="#ppt_y"/>
                                          </p:val>
                                        </p:tav>
                                      </p:tavLst>
                                    </p:anim>
                                    <p:animEffect transition="in" filter="wipe(up)">
                                      <p:cBhvr>
                                        <p:cTn id="99" dur="300"/>
                                        <p:tgtEl>
                                          <p:spTgt spid="23"/>
                                        </p:tgtEl>
                                      </p:cBhvr>
                                    </p:animEffect>
                                  </p:childTnLst>
                                </p:cTn>
                              </p:par>
                            </p:childTnLst>
                          </p:cTn>
                        </p:par>
                        <p:par>
                          <p:cTn id="100" fill="hold">
                            <p:stCondLst>
                              <p:cond delay="4800"/>
                            </p:stCondLst>
                            <p:childTnLst>
                              <p:par>
                                <p:cTn id="101" presetID="12" presetClass="entr" presetSubtype="8"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p:tgtEl>
                                          <p:spTgt spid="24"/>
                                        </p:tgtEl>
                                        <p:attrNameLst>
                                          <p:attrName>ppt_x</p:attrName>
                                        </p:attrNameLst>
                                      </p:cBhvr>
                                      <p:tavLst>
                                        <p:tav tm="0">
                                          <p:val>
                                            <p:strVal val="#ppt_x-#ppt_w*1.125000"/>
                                          </p:val>
                                        </p:tav>
                                        <p:tav tm="100000">
                                          <p:val>
                                            <p:strVal val="#ppt_x"/>
                                          </p:val>
                                        </p:tav>
                                      </p:tavLst>
                                    </p:anim>
                                    <p:animEffect transition="in" filter="wipe(right)">
                                      <p:cBhvr>
                                        <p:cTn id="104" dur="500"/>
                                        <p:tgtEl>
                                          <p:spTgt spid="24"/>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p:tgtEl>
                                          <p:spTgt spid="25"/>
                                        </p:tgtEl>
                                        <p:attrNameLst>
                                          <p:attrName>ppt_x</p:attrName>
                                        </p:attrNameLst>
                                      </p:cBhvr>
                                      <p:tavLst>
                                        <p:tav tm="0">
                                          <p:val>
                                            <p:strVal val="#ppt_x-#ppt_w*1.125000"/>
                                          </p:val>
                                        </p:tav>
                                        <p:tav tm="100000">
                                          <p:val>
                                            <p:strVal val="#ppt_x"/>
                                          </p:val>
                                        </p:tav>
                                      </p:tavLst>
                                    </p:anim>
                                    <p:animEffect transition="in" filter="wipe(right)">
                                      <p:cBhvr>
                                        <p:cTn id="108" dur="500"/>
                                        <p:tgtEl>
                                          <p:spTgt spid="25"/>
                                        </p:tgtEl>
                                      </p:cBhvr>
                                    </p:animEffect>
                                  </p:childTnLst>
                                </p:cTn>
                              </p:par>
                              <p:par>
                                <p:cTn id="109" presetID="12" presetClass="entr" presetSubtype="4" fill="hold" grpId="0" nodeType="withEffect">
                                  <p:stCondLst>
                                    <p:cond delay="0"/>
                                  </p:stCondLst>
                                  <p:iterate type="lt">
                                    <p:tmPct val="40000"/>
                                  </p:iterate>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300"/>
                                        <p:tgtEl>
                                          <p:spTgt spid="26"/>
                                        </p:tgtEl>
                                        <p:attrNameLst>
                                          <p:attrName>ppt_y</p:attrName>
                                        </p:attrNameLst>
                                      </p:cBhvr>
                                      <p:tavLst>
                                        <p:tav tm="0">
                                          <p:val>
                                            <p:strVal val="#ppt_y+#ppt_h*1.125000"/>
                                          </p:val>
                                        </p:tav>
                                        <p:tav tm="100000">
                                          <p:val>
                                            <p:strVal val="#ppt_y"/>
                                          </p:val>
                                        </p:tav>
                                      </p:tavLst>
                                    </p:anim>
                                    <p:animEffect transition="in" filter="wipe(up)">
                                      <p:cBhvr>
                                        <p:cTn id="112" dur="300"/>
                                        <p:tgtEl>
                                          <p:spTgt spid="26"/>
                                        </p:tgtEl>
                                      </p:cBhvr>
                                    </p:animEffect>
                                  </p:childTnLst>
                                </p:cTn>
                              </p:par>
                            </p:childTnLst>
                          </p:cTn>
                        </p:par>
                        <p:par>
                          <p:cTn id="113" fill="hold">
                            <p:stCondLst>
                              <p:cond delay="546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4" fill="hold" grpId="0" nodeType="withEffect">
                                  <p:stCondLst>
                                    <p:cond delay="0"/>
                                  </p:stCondLst>
                                  <p:iterate type="lt">
                                    <p:tmPct val="40000"/>
                                  </p:iterate>
                                  <p:childTnLst>
                                    <p:set>
                                      <p:cBhvr>
                                        <p:cTn id="123" dur="1" fill="hold">
                                          <p:stCondLst>
                                            <p:cond delay="0"/>
                                          </p:stCondLst>
                                        </p:cTn>
                                        <p:tgtEl>
                                          <p:spTgt spid="29"/>
                                        </p:tgtEl>
                                        <p:attrNameLst>
                                          <p:attrName>style.visibility</p:attrName>
                                        </p:attrNameLst>
                                      </p:cBhvr>
                                      <p:to>
                                        <p:strVal val="visible"/>
                                      </p:to>
                                    </p:set>
                                    <p:anim calcmode="lin" valueType="num">
                                      <p:cBhvr additive="base">
                                        <p:cTn id="124" dur="300"/>
                                        <p:tgtEl>
                                          <p:spTgt spid="29"/>
                                        </p:tgtEl>
                                        <p:attrNameLst>
                                          <p:attrName>ppt_y</p:attrName>
                                        </p:attrNameLst>
                                      </p:cBhvr>
                                      <p:tavLst>
                                        <p:tav tm="0">
                                          <p:val>
                                            <p:strVal val="#ppt_y+#ppt_h*1.125000"/>
                                          </p:val>
                                        </p:tav>
                                        <p:tav tm="100000">
                                          <p:val>
                                            <p:strVal val="#ppt_y"/>
                                          </p:val>
                                        </p:tav>
                                      </p:tavLst>
                                    </p:anim>
                                    <p:animEffect transition="in" filter="wipe(up)">
                                      <p:cBhvr>
                                        <p:cTn id="125"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6" name="组合 3105"/>
          <p:cNvGrpSpPr/>
          <p:nvPr/>
        </p:nvGrpSpPr>
        <p:grpSpPr>
          <a:xfrm>
            <a:off x="5231905" y="1988840"/>
            <a:ext cx="1728192" cy="3526810"/>
            <a:chOff x="5326784" y="1857003"/>
            <a:chExt cx="1548793" cy="3160704"/>
          </a:xfrm>
        </p:grpSpPr>
        <p:sp>
          <p:nvSpPr>
            <p:cNvPr id="98" name="Freeform 69"/>
            <p:cNvSpPr/>
            <p:nvPr/>
          </p:nvSpPr>
          <p:spPr bwMode="auto">
            <a:xfrm>
              <a:off x="5335084" y="1857003"/>
              <a:ext cx="1533561" cy="3160704"/>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38" name="Freeform 69"/>
            <p:cNvSpPr/>
            <p:nvPr/>
          </p:nvSpPr>
          <p:spPr bwMode="auto">
            <a:xfrm>
              <a:off x="5359793" y="1879726"/>
              <a:ext cx="1485951" cy="3115258"/>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39" name="Freeform 70"/>
            <p:cNvSpPr>
              <a:spLocks noEditPoints="1"/>
            </p:cNvSpPr>
            <p:nvPr/>
          </p:nvSpPr>
          <p:spPr bwMode="auto">
            <a:xfrm>
              <a:off x="5982421" y="4697688"/>
              <a:ext cx="241223" cy="241222"/>
            </a:xfrm>
            <a:custGeom>
              <a:avLst/>
              <a:gdLst>
                <a:gd name="T0" fmla="*/ 97 w 193"/>
                <a:gd name="T1" fmla="*/ 0 h 193"/>
                <a:gd name="T2" fmla="*/ 0 w 193"/>
                <a:gd name="T3" fmla="*/ 97 h 193"/>
                <a:gd name="T4" fmla="*/ 97 w 193"/>
                <a:gd name="T5" fmla="*/ 193 h 193"/>
                <a:gd name="T6" fmla="*/ 193 w 193"/>
                <a:gd name="T7" fmla="*/ 97 h 193"/>
                <a:gd name="T8" fmla="*/ 97 w 193"/>
                <a:gd name="T9" fmla="*/ 0 h 193"/>
                <a:gd name="T10" fmla="*/ 97 w 193"/>
                <a:gd name="T11" fmla="*/ 184 h 193"/>
                <a:gd name="T12" fmla="*/ 9 w 193"/>
                <a:gd name="T13" fmla="*/ 97 h 193"/>
                <a:gd name="T14" fmla="*/ 97 w 193"/>
                <a:gd name="T15" fmla="*/ 10 h 193"/>
                <a:gd name="T16" fmla="*/ 184 w 193"/>
                <a:gd name="T17" fmla="*/ 97 h 193"/>
                <a:gd name="T18" fmla="*/ 97 w 193"/>
                <a:gd name="T19" fmla="*/ 18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0"/>
                  </a:moveTo>
                  <a:cubicBezTo>
                    <a:pt x="43" y="0"/>
                    <a:pt x="0" y="44"/>
                    <a:pt x="0" y="97"/>
                  </a:cubicBezTo>
                  <a:cubicBezTo>
                    <a:pt x="0" y="150"/>
                    <a:pt x="43" y="193"/>
                    <a:pt x="97" y="193"/>
                  </a:cubicBezTo>
                  <a:cubicBezTo>
                    <a:pt x="150" y="193"/>
                    <a:pt x="193" y="150"/>
                    <a:pt x="193" y="97"/>
                  </a:cubicBezTo>
                  <a:cubicBezTo>
                    <a:pt x="193" y="44"/>
                    <a:pt x="150" y="0"/>
                    <a:pt x="97" y="0"/>
                  </a:cubicBezTo>
                  <a:close/>
                  <a:moveTo>
                    <a:pt x="97" y="184"/>
                  </a:moveTo>
                  <a:cubicBezTo>
                    <a:pt x="49" y="184"/>
                    <a:pt x="9" y="145"/>
                    <a:pt x="9" y="97"/>
                  </a:cubicBezTo>
                  <a:cubicBezTo>
                    <a:pt x="9" y="49"/>
                    <a:pt x="49" y="10"/>
                    <a:pt x="97" y="10"/>
                  </a:cubicBezTo>
                  <a:cubicBezTo>
                    <a:pt x="145" y="10"/>
                    <a:pt x="184" y="49"/>
                    <a:pt x="184" y="97"/>
                  </a:cubicBezTo>
                  <a:cubicBezTo>
                    <a:pt x="184" y="145"/>
                    <a:pt x="145" y="184"/>
                    <a:pt x="97" y="184"/>
                  </a:cubicBez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40" name="Rectangle 71"/>
            <p:cNvSpPr>
              <a:spLocks noChangeArrowheads="1"/>
            </p:cNvSpPr>
            <p:nvPr/>
          </p:nvSpPr>
          <p:spPr bwMode="auto">
            <a:xfrm>
              <a:off x="5422743" y="2233624"/>
              <a:ext cx="1349471" cy="2394237"/>
            </a:xfrm>
            <a:prstGeom prst="rect">
              <a:avLst/>
            </a:prstGeom>
            <a:solidFill>
              <a:srgbClr val="242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41" name="Freeform 72"/>
            <p:cNvSpPr/>
            <p:nvPr/>
          </p:nvSpPr>
          <p:spPr bwMode="auto">
            <a:xfrm>
              <a:off x="6547390" y="2263248"/>
              <a:ext cx="9522" cy="29095"/>
            </a:xfrm>
            <a:custGeom>
              <a:avLst/>
              <a:gdLst>
                <a:gd name="T0" fmla="*/ 11 w 18"/>
                <a:gd name="T1" fmla="*/ 8 h 55"/>
                <a:gd name="T2" fmla="*/ 11 w 18"/>
                <a:gd name="T3" fmla="*/ 8 h 55"/>
                <a:gd name="T4" fmla="*/ 2 w 18"/>
                <a:gd name="T5" fmla="*/ 12 h 55"/>
                <a:gd name="T6" fmla="*/ 0 w 18"/>
                <a:gd name="T7" fmla="*/ 5 h 55"/>
                <a:gd name="T8" fmla="*/ 11 w 18"/>
                <a:gd name="T9" fmla="*/ 0 h 55"/>
                <a:gd name="T10" fmla="*/ 18 w 18"/>
                <a:gd name="T11" fmla="*/ 0 h 55"/>
                <a:gd name="T12" fmla="*/ 18 w 18"/>
                <a:gd name="T13" fmla="*/ 55 h 55"/>
                <a:gd name="T14" fmla="*/ 11 w 18"/>
                <a:gd name="T15" fmla="*/ 55 h 55"/>
                <a:gd name="T16" fmla="*/ 11 w 18"/>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5">
                  <a:moveTo>
                    <a:pt x="11" y="8"/>
                  </a:moveTo>
                  <a:lnTo>
                    <a:pt x="11" y="8"/>
                  </a:lnTo>
                  <a:lnTo>
                    <a:pt x="2" y="12"/>
                  </a:lnTo>
                  <a:lnTo>
                    <a:pt x="0" y="5"/>
                  </a:lnTo>
                  <a:lnTo>
                    <a:pt x="11" y="0"/>
                  </a:lnTo>
                  <a:lnTo>
                    <a:pt x="18" y="0"/>
                  </a:lnTo>
                  <a:lnTo>
                    <a:pt x="18" y="55"/>
                  </a:lnTo>
                  <a:lnTo>
                    <a:pt x="11" y="55"/>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2" name="Freeform 73"/>
            <p:cNvSpPr>
              <a:spLocks noEditPoints="1"/>
            </p:cNvSpPr>
            <p:nvPr/>
          </p:nvSpPr>
          <p:spPr bwMode="auto">
            <a:xfrm>
              <a:off x="6566963" y="2262190"/>
              <a:ext cx="20102" cy="30153"/>
            </a:xfrm>
            <a:custGeom>
              <a:avLst/>
              <a:gdLst>
                <a:gd name="T0" fmla="*/ 8 w 16"/>
                <a:gd name="T1" fmla="*/ 24 h 24"/>
                <a:gd name="T2" fmla="*/ 0 w 16"/>
                <a:gd name="T3" fmla="*/ 12 h 24"/>
                <a:gd name="T4" fmla="*/ 8 w 16"/>
                <a:gd name="T5" fmla="*/ 0 h 24"/>
                <a:gd name="T6" fmla="*/ 16 w 16"/>
                <a:gd name="T7" fmla="*/ 12 h 24"/>
                <a:gd name="T8" fmla="*/ 8 w 16"/>
                <a:gd name="T9" fmla="*/ 24 h 24"/>
                <a:gd name="T10" fmla="*/ 8 w 16"/>
                <a:gd name="T11" fmla="*/ 22 h 24"/>
                <a:gd name="T12" fmla="*/ 13 w 16"/>
                <a:gd name="T13" fmla="*/ 12 h 24"/>
                <a:gd name="T14" fmla="*/ 8 w 16"/>
                <a:gd name="T15" fmla="*/ 3 h 24"/>
                <a:gd name="T16" fmla="*/ 3 w 16"/>
                <a:gd name="T17" fmla="*/ 12 h 24"/>
                <a:gd name="T18" fmla="*/ 8 w 16"/>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4">
                  <a:moveTo>
                    <a:pt x="8" y="24"/>
                  </a:moveTo>
                  <a:cubicBezTo>
                    <a:pt x="3" y="24"/>
                    <a:pt x="0" y="20"/>
                    <a:pt x="0" y="12"/>
                  </a:cubicBezTo>
                  <a:cubicBezTo>
                    <a:pt x="0" y="5"/>
                    <a:pt x="3" y="0"/>
                    <a:pt x="8" y="0"/>
                  </a:cubicBezTo>
                  <a:cubicBezTo>
                    <a:pt x="13" y="0"/>
                    <a:pt x="16" y="5"/>
                    <a:pt x="16" y="12"/>
                  </a:cubicBezTo>
                  <a:cubicBezTo>
                    <a:pt x="16" y="20"/>
                    <a:pt x="13" y="24"/>
                    <a:pt x="8" y="24"/>
                  </a:cubicBezTo>
                  <a:close/>
                  <a:moveTo>
                    <a:pt x="8" y="22"/>
                  </a:moveTo>
                  <a:cubicBezTo>
                    <a:pt x="11" y="22"/>
                    <a:pt x="13" y="18"/>
                    <a:pt x="13" y="12"/>
                  </a:cubicBezTo>
                  <a:cubicBezTo>
                    <a:pt x="13" y="7"/>
                    <a:pt x="11" y="3"/>
                    <a:pt x="8" y="3"/>
                  </a:cubicBezTo>
                  <a:cubicBezTo>
                    <a:pt x="5" y="3"/>
                    <a:pt x="3" y="6"/>
                    <a:pt x="3" y="12"/>
                  </a:cubicBezTo>
                  <a:cubicBezTo>
                    <a:pt x="3" y="18"/>
                    <a:pt x="5" y="22"/>
                    <a:pt x="8"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3" name="Freeform 74"/>
            <p:cNvSpPr>
              <a:spLocks noEditPoints="1"/>
            </p:cNvSpPr>
            <p:nvPr/>
          </p:nvSpPr>
          <p:spPr bwMode="auto">
            <a:xfrm>
              <a:off x="6590768" y="2262190"/>
              <a:ext cx="19044" cy="30153"/>
            </a:xfrm>
            <a:custGeom>
              <a:avLst/>
              <a:gdLst>
                <a:gd name="T0" fmla="*/ 7 w 15"/>
                <a:gd name="T1" fmla="*/ 24 h 24"/>
                <a:gd name="T2" fmla="*/ 0 w 15"/>
                <a:gd name="T3" fmla="*/ 12 h 24"/>
                <a:gd name="T4" fmla="*/ 8 w 15"/>
                <a:gd name="T5" fmla="*/ 0 h 24"/>
                <a:gd name="T6" fmla="*/ 15 w 15"/>
                <a:gd name="T7" fmla="*/ 12 h 24"/>
                <a:gd name="T8" fmla="*/ 7 w 15"/>
                <a:gd name="T9" fmla="*/ 24 h 24"/>
                <a:gd name="T10" fmla="*/ 7 w 15"/>
                <a:gd name="T11" fmla="*/ 22 h 24"/>
                <a:gd name="T12" fmla="*/ 12 w 15"/>
                <a:gd name="T13" fmla="*/ 12 h 24"/>
                <a:gd name="T14" fmla="*/ 7 w 15"/>
                <a:gd name="T15" fmla="*/ 3 h 24"/>
                <a:gd name="T16" fmla="*/ 3 w 15"/>
                <a:gd name="T17" fmla="*/ 12 h 24"/>
                <a:gd name="T18" fmla="*/ 7 w 15"/>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4">
                  <a:moveTo>
                    <a:pt x="7" y="24"/>
                  </a:moveTo>
                  <a:cubicBezTo>
                    <a:pt x="3" y="24"/>
                    <a:pt x="0" y="20"/>
                    <a:pt x="0" y="12"/>
                  </a:cubicBezTo>
                  <a:cubicBezTo>
                    <a:pt x="0" y="5"/>
                    <a:pt x="3" y="0"/>
                    <a:pt x="8" y="0"/>
                  </a:cubicBezTo>
                  <a:cubicBezTo>
                    <a:pt x="13" y="0"/>
                    <a:pt x="15" y="5"/>
                    <a:pt x="15" y="12"/>
                  </a:cubicBezTo>
                  <a:cubicBezTo>
                    <a:pt x="15" y="20"/>
                    <a:pt x="12" y="24"/>
                    <a:pt x="7" y="24"/>
                  </a:cubicBezTo>
                  <a:close/>
                  <a:moveTo>
                    <a:pt x="7" y="22"/>
                  </a:moveTo>
                  <a:cubicBezTo>
                    <a:pt x="11" y="22"/>
                    <a:pt x="12" y="18"/>
                    <a:pt x="12" y="12"/>
                  </a:cubicBezTo>
                  <a:cubicBezTo>
                    <a:pt x="12" y="7"/>
                    <a:pt x="11" y="3"/>
                    <a:pt x="7" y="3"/>
                  </a:cubicBezTo>
                  <a:cubicBezTo>
                    <a:pt x="5" y="3"/>
                    <a:pt x="3" y="6"/>
                    <a:pt x="3" y="12"/>
                  </a:cubicBezTo>
                  <a:cubicBezTo>
                    <a:pt x="3" y="18"/>
                    <a:pt x="5" y="22"/>
                    <a:pt x="7"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4" name="Freeform 75"/>
            <p:cNvSpPr>
              <a:spLocks noEditPoints="1"/>
            </p:cNvSpPr>
            <p:nvPr/>
          </p:nvSpPr>
          <p:spPr bwMode="auto">
            <a:xfrm>
              <a:off x="6613514" y="2262190"/>
              <a:ext cx="32268" cy="31211"/>
            </a:xfrm>
            <a:custGeom>
              <a:avLst/>
              <a:gdLst>
                <a:gd name="T0" fmla="*/ 5 w 26"/>
                <a:gd name="T1" fmla="*/ 0 h 25"/>
                <a:gd name="T2" fmla="*/ 11 w 26"/>
                <a:gd name="T3" fmla="*/ 7 h 25"/>
                <a:gd name="T4" fmla="*/ 5 w 26"/>
                <a:gd name="T5" fmla="*/ 15 h 25"/>
                <a:gd name="T6" fmla="*/ 0 w 26"/>
                <a:gd name="T7" fmla="*/ 8 h 25"/>
                <a:gd name="T8" fmla="*/ 5 w 26"/>
                <a:gd name="T9" fmla="*/ 0 h 25"/>
                <a:gd name="T10" fmla="*/ 5 w 26"/>
                <a:gd name="T11" fmla="*/ 2 h 25"/>
                <a:gd name="T12" fmla="*/ 2 w 26"/>
                <a:gd name="T13" fmla="*/ 7 h 25"/>
                <a:gd name="T14" fmla="*/ 5 w 26"/>
                <a:gd name="T15" fmla="*/ 13 h 25"/>
                <a:gd name="T16" fmla="*/ 8 w 26"/>
                <a:gd name="T17" fmla="*/ 7 h 25"/>
                <a:gd name="T18" fmla="*/ 5 w 26"/>
                <a:gd name="T19" fmla="*/ 2 h 25"/>
                <a:gd name="T20" fmla="*/ 5 w 26"/>
                <a:gd name="T21" fmla="*/ 25 h 25"/>
                <a:gd name="T22" fmla="*/ 19 w 26"/>
                <a:gd name="T23" fmla="*/ 0 h 25"/>
                <a:gd name="T24" fmla="*/ 21 w 26"/>
                <a:gd name="T25" fmla="*/ 0 h 25"/>
                <a:gd name="T26" fmla="*/ 7 w 26"/>
                <a:gd name="T27" fmla="*/ 25 h 25"/>
                <a:gd name="T28" fmla="*/ 5 w 26"/>
                <a:gd name="T29" fmla="*/ 25 h 25"/>
                <a:gd name="T30" fmla="*/ 21 w 26"/>
                <a:gd name="T31" fmla="*/ 10 h 25"/>
                <a:gd name="T32" fmla="*/ 26 w 26"/>
                <a:gd name="T33" fmla="*/ 17 h 25"/>
                <a:gd name="T34" fmla="*/ 21 w 26"/>
                <a:gd name="T35" fmla="*/ 24 h 25"/>
                <a:gd name="T36" fmla="*/ 15 w 26"/>
                <a:gd name="T37" fmla="*/ 17 h 25"/>
                <a:gd name="T38" fmla="*/ 21 w 26"/>
                <a:gd name="T39" fmla="*/ 10 h 25"/>
                <a:gd name="T40" fmla="*/ 21 w 26"/>
                <a:gd name="T41" fmla="*/ 12 h 25"/>
                <a:gd name="T42" fmla="*/ 18 w 26"/>
                <a:gd name="T43" fmla="*/ 17 h 25"/>
                <a:gd name="T44" fmla="*/ 21 w 26"/>
                <a:gd name="T45" fmla="*/ 22 h 25"/>
                <a:gd name="T46" fmla="*/ 24 w 26"/>
                <a:gd name="T47" fmla="*/ 17 h 25"/>
                <a:gd name="T48" fmla="*/ 21 w 26"/>
                <a:gd name="T4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5">
                  <a:moveTo>
                    <a:pt x="5" y="0"/>
                  </a:moveTo>
                  <a:cubicBezTo>
                    <a:pt x="9" y="0"/>
                    <a:pt x="11" y="3"/>
                    <a:pt x="11" y="7"/>
                  </a:cubicBezTo>
                  <a:cubicBezTo>
                    <a:pt x="11" y="12"/>
                    <a:pt x="8" y="15"/>
                    <a:pt x="5" y="15"/>
                  </a:cubicBezTo>
                  <a:cubicBezTo>
                    <a:pt x="2" y="15"/>
                    <a:pt x="0" y="12"/>
                    <a:pt x="0" y="8"/>
                  </a:cubicBezTo>
                  <a:cubicBezTo>
                    <a:pt x="0" y="3"/>
                    <a:pt x="2" y="0"/>
                    <a:pt x="5" y="0"/>
                  </a:cubicBezTo>
                  <a:close/>
                  <a:moveTo>
                    <a:pt x="5" y="2"/>
                  </a:moveTo>
                  <a:cubicBezTo>
                    <a:pt x="3" y="2"/>
                    <a:pt x="2" y="5"/>
                    <a:pt x="2" y="7"/>
                  </a:cubicBezTo>
                  <a:cubicBezTo>
                    <a:pt x="2" y="10"/>
                    <a:pt x="3" y="13"/>
                    <a:pt x="5" y="13"/>
                  </a:cubicBezTo>
                  <a:cubicBezTo>
                    <a:pt x="7" y="13"/>
                    <a:pt x="8" y="11"/>
                    <a:pt x="8" y="7"/>
                  </a:cubicBezTo>
                  <a:cubicBezTo>
                    <a:pt x="8" y="5"/>
                    <a:pt x="8" y="2"/>
                    <a:pt x="5" y="2"/>
                  </a:cubicBezTo>
                  <a:close/>
                  <a:moveTo>
                    <a:pt x="5" y="25"/>
                  </a:moveTo>
                  <a:cubicBezTo>
                    <a:pt x="19" y="0"/>
                    <a:pt x="19" y="0"/>
                    <a:pt x="19" y="0"/>
                  </a:cubicBezTo>
                  <a:cubicBezTo>
                    <a:pt x="21" y="0"/>
                    <a:pt x="21" y="0"/>
                    <a:pt x="21" y="0"/>
                  </a:cubicBezTo>
                  <a:cubicBezTo>
                    <a:pt x="7" y="25"/>
                    <a:pt x="7" y="25"/>
                    <a:pt x="7" y="25"/>
                  </a:cubicBezTo>
                  <a:lnTo>
                    <a:pt x="5" y="25"/>
                  </a:lnTo>
                  <a:close/>
                  <a:moveTo>
                    <a:pt x="21" y="10"/>
                  </a:moveTo>
                  <a:cubicBezTo>
                    <a:pt x="24" y="10"/>
                    <a:pt x="26" y="12"/>
                    <a:pt x="26" y="17"/>
                  </a:cubicBezTo>
                  <a:cubicBezTo>
                    <a:pt x="26" y="22"/>
                    <a:pt x="24" y="24"/>
                    <a:pt x="21" y="24"/>
                  </a:cubicBezTo>
                  <a:cubicBezTo>
                    <a:pt x="18" y="24"/>
                    <a:pt x="15" y="22"/>
                    <a:pt x="15" y="17"/>
                  </a:cubicBezTo>
                  <a:cubicBezTo>
                    <a:pt x="15" y="13"/>
                    <a:pt x="18" y="10"/>
                    <a:pt x="21" y="10"/>
                  </a:cubicBezTo>
                  <a:close/>
                  <a:moveTo>
                    <a:pt x="21" y="12"/>
                  </a:moveTo>
                  <a:cubicBezTo>
                    <a:pt x="19" y="12"/>
                    <a:pt x="18" y="14"/>
                    <a:pt x="18" y="17"/>
                  </a:cubicBezTo>
                  <a:cubicBezTo>
                    <a:pt x="17" y="20"/>
                    <a:pt x="19" y="22"/>
                    <a:pt x="21" y="22"/>
                  </a:cubicBezTo>
                  <a:cubicBezTo>
                    <a:pt x="23" y="22"/>
                    <a:pt x="24" y="20"/>
                    <a:pt x="24" y="17"/>
                  </a:cubicBezTo>
                  <a:cubicBezTo>
                    <a:pt x="24" y="14"/>
                    <a:pt x="23" y="12"/>
                    <a:pt x="2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5" name="Freeform 76"/>
            <p:cNvSpPr>
              <a:spLocks noEditPoints="1"/>
            </p:cNvSpPr>
            <p:nvPr/>
          </p:nvSpPr>
          <p:spPr bwMode="auto">
            <a:xfrm>
              <a:off x="6027387" y="2262190"/>
              <a:ext cx="20102" cy="30153"/>
            </a:xfrm>
            <a:custGeom>
              <a:avLst/>
              <a:gdLst>
                <a:gd name="T0" fmla="*/ 2 w 16"/>
                <a:gd name="T1" fmla="*/ 22 h 24"/>
                <a:gd name="T2" fmla="*/ 5 w 16"/>
                <a:gd name="T3" fmla="*/ 22 h 24"/>
                <a:gd name="T4" fmla="*/ 10 w 16"/>
                <a:gd name="T5" fmla="*/ 19 h 24"/>
                <a:gd name="T6" fmla="*/ 13 w 16"/>
                <a:gd name="T7" fmla="*/ 13 h 24"/>
                <a:gd name="T8" fmla="*/ 13 w 16"/>
                <a:gd name="T9" fmla="*/ 13 h 24"/>
                <a:gd name="T10" fmla="*/ 7 w 16"/>
                <a:gd name="T11" fmla="*/ 16 h 24"/>
                <a:gd name="T12" fmla="*/ 0 w 16"/>
                <a:gd name="T13" fmla="*/ 9 h 24"/>
                <a:gd name="T14" fmla="*/ 8 w 16"/>
                <a:gd name="T15" fmla="*/ 0 h 24"/>
                <a:gd name="T16" fmla="*/ 16 w 16"/>
                <a:gd name="T17" fmla="*/ 10 h 24"/>
                <a:gd name="T18" fmla="*/ 12 w 16"/>
                <a:gd name="T19" fmla="*/ 21 h 24"/>
                <a:gd name="T20" fmla="*/ 5 w 16"/>
                <a:gd name="T21" fmla="*/ 24 h 24"/>
                <a:gd name="T22" fmla="*/ 2 w 16"/>
                <a:gd name="T23" fmla="*/ 24 h 24"/>
                <a:gd name="T24" fmla="*/ 2 w 16"/>
                <a:gd name="T25" fmla="*/ 22 h 24"/>
                <a:gd name="T26" fmla="*/ 8 w 16"/>
                <a:gd name="T27" fmla="*/ 3 h 24"/>
                <a:gd name="T28" fmla="*/ 4 w 16"/>
                <a:gd name="T29" fmla="*/ 8 h 24"/>
                <a:gd name="T30" fmla="*/ 8 w 16"/>
                <a:gd name="T31" fmla="*/ 13 h 24"/>
                <a:gd name="T32" fmla="*/ 13 w 16"/>
                <a:gd name="T33" fmla="*/ 11 h 24"/>
                <a:gd name="T34" fmla="*/ 13 w 16"/>
                <a:gd name="T35" fmla="*/ 10 h 24"/>
                <a:gd name="T36" fmla="*/ 8 w 16"/>
                <a:gd name="T3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4">
                  <a:moveTo>
                    <a:pt x="2" y="22"/>
                  </a:moveTo>
                  <a:cubicBezTo>
                    <a:pt x="3" y="22"/>
                    <a:pt x="4" y="22"/>
                    <a:pt x="5" y="22"/>
                  </a:cubicBezTo>
                  <a:cubicBezTo>
                    <a:pt x="7" y="21"/>
                    <a:pt x="8" y="21"/>
                    <a:pt x="10" y="19"/>
                  </a:cubicBezTo>
                  <a:cubicBezTo>
                    <a:pt x="11" y="18"/>
                    <a:pt x="12" y="16"/>
                    <a:pt x="13" y="13"/>
                  </a:cubicBezTo>
                  <a:cubicBezTo>
                    <a:pt x="13" y="13"/>
                    <a:pt x="13" y="13"/>
                    <a:pt x="13" y="13"/>
                  </a:cubicBezTo>
                  <a:cubicBezTo>
                    <a:pt x="12" y="15"/>
                    <a:pt x="10" y="16"/>
                    <a:pt x="7" y="16"/>
                  </a:cubicBezTo>
                  <a:cubicBezTo>
                    <a:pt x="3" y="16"/>
                    <a:pt x="0" y="13"/>
                    <a:pt x="0" y="9"/>
                  </a:cubicBezTo>
                  <a:cubicBezTo>
                    <a:pt x="0" y="4"/>
                    <a:pt x="4" y="0"/>
                    <a:pt x="8" y="0"/>
                  </a:cubicBezTo>
                  <a:cubicBezTo>
                    <a:pt x="13" y="0"/>
                    <a:pt x="16" y="4"/>
                    <a:pt x="16" y="10"/>
                  </a:cubicBezTo>
                  <a:cubicBezTo>
                    <a:pt x="16" y="15"/>
                    <a:pt x="14" y="19"/>
                    <a:pt x="12" y="21"/>
                  </a:cubicBezTo>
                  <a:cubicBezTo>
                    <a:pt x="10" y="23"/>
                    <a:pt x="8" y="24"/>
                    <a:pt x="5" y="24"/>
                  </a:cubicBezTo>
                  <a:cubicBezTo>
                    <a:pt x="4" y="24"/>
                    <a:pt x="3" y="24"/>
                    <a:pt x="2" y="24"/>
                  </a:cubicBezTo>
                  <a:lnTo>
                    <a:pt x="2" y="22"/>
                  </a:lnTo>
                  <a:close/>
                  <a:moveTo>
                    <a:pt x="8" y="3"/>
                  </a:moveTo>
                  <a:cubicBezTo>
                    <a:pt x="5" y="3"/>
                    <a:pt x="4" y="5"/>
                    <a:pt x="4" y="8"/>
                  </a:cubicBezTo>
                  <a:cubicBezTo>
                    <a:pt x="4" y="11"/>
                    <a:pt x="5" y="13"/>
                    <a:pt x="8" y="13"/>
                  </a:cubicBezTo>
                  <a:cubicBezTo>
                    <a:pt x="10" y="13"/>
                    <a:pt x="12" y="12"/>
                    <a:pt x="13" y="11"/>
                  </a:cubicBezTo>
                  <a:cubicBezTo>
                    <a:pt x="13" y="11"/>
                    <a:pt x="13" y="10"/>
                    <a:pt x="13" y="10"/>
                  </a:cubicBezTo>
                  <a:cubicBezTo>
                    <a:pt x="13" y="6"/>
                    <a:pt x="11"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6" name="Freeform 77"/>
            <p:cNvSpPr>
              <a:spLocks noEditPoints="1"/>
            </p:cNvSpPr>
            <p:nvPr/>
          </p:nvSpPr>
          <p:spPr bwMode="auto">
            <a:xfrm>
              <a:off x="6051191" y="2271182"/>
              <a:ext cx="6348" cy="21160"/>
            </a:xfrm>
            <a:custGeom>
              <a:avLst/>
              <a:gdLst>
                <a:gd name="T0" fmla="*/ 2 w 5"/>
                <a:gd name="T1" fmla="*/ 5 h 17"/>
                <a:gd name="T2" fmla="*/ 0 w 5"/>
                <a:gd name="T3" fmla="*/ 3 h 17"/>
                <a:gd name="T4" fmla="*/ 2 w 5"/>
                <a:gd name="T5" fmla="*/ 0 h 17"/>
                <a:gd name="T6" fmla="*/ 5 w 5"/>
                <a:gd name="T7" fmla="*/ 3 h 17"/>
                <a:gd name="T8" fmla="*/ 2 w 5"/>
                <a:gd name="T9" fmla="*/ 5 h 17"/>
                <a:gd name="T10" fmla="*/ 2 w 5"/>
                <a:gd name="T11" fmla="*/ 17 h 17"/>
                <a:gd name="T12" fmla="*/ 0 w 5"/>
                <a:gd name="T13" fmla="*/ 15 h 17"/>
                <a:gd name="T14" fmla="*/ 2 w 5"/>
                <a:gd name="T15" fmla="*/ 13 h 17"/>
                <a:gd name="T16" fmla="*/ 5 w 5"/>
                <a:gd name="T17" fmla="*/ 15 h 17"/>
                <a:gd name="T18" fmla="*/ 2 w 5"/>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7">
                  <a:moveTo>
                    <a:pt x="2" y="5"/>
                  </a:moveTo>
                  <a:cubicBezTo>
                    <a:pt x="1" y="5"/>
                    <a:pt x="0" y="4"/>
                    <a:pt x="0" y="3"/>
                  </a:cubicBezTo>
                  <a:cubicBezTo>
                    <a:pt x="0" y="1"/>
                    <a:pt x="1" y="0"/>
                    <a:pt x="2" y="0"/>
                  </a:cubicBezTo>
                  <a:cubicBezTo>
                    <a:pt x="4" y="0"/>
                    <a:pt x="5" y="1"/>
                    <a:pt x="5" y="3"/>
                  </a:cubicBezTo>
                  <a:cubicBezTo>
                    <a:pt x="5" y="4"/>
                    <a:pt x="4" y="5"/>
                    <a:pt x="2" y="5"/>
                  </a:cubicBezTo>
                  <a:close/>
                  <a:moveTo>
                    <a:pt x="2" y="17"/>
                  </a:moveTo>
                  <a:cubicBezTo>
                    <a:pt x="1" y="17"/>
                    <a:pt x="0" y="17"/>
                    <a:pt x="0" y="15"/>
                  </a:cubicBezTo>
                  <a:cubicBezTo>
                    <a:pt x="0" y="14"/>
                    <a:pt x="1" y="13"/>
                    <a:pt x="2" y="13"/>
                  </a:cubicBezTo>
                  <a:cubicBezTo>
                    <a:pt x="4" y="13"/>
                    <a:pt x="5" y="14"/>
                    <a:pt x="5" y="15"/>
                  </a:cubicBezTo>
                  <a:cubicBezTo>
                    <a:pt x="5" y="17"/>
                    <a:pt x="4" y="17"/>
                    <a:pt x="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7" name="Freeform 78"/>
            <p:cNvSpPr>
              <a:spLocks noEditPoints="1"/>
            </p:cNvSpPr>
            <p:nvPr/>
          </p:nvSpPr>
          <p:spPr bwMode="auto">
            <a:xfrm>
              <a:off x="6058597" y="2263248"/>
              <a:ext cx="22218" cy="29095"/>
            </a:xfrm>
            <a:custGeom>
              <a:avLst/>
              <a:gdLst>
                <a:gd name="T0" fmla="*/ 11 w 18"/>
                <a:gd name="T1" fmla="*/ 23 h 23"/>
                <a:gd name="T2" fmla="*/ 11 w 18"/>
                <a:gd name="T3" fmla="*/ 17 h 23"/>
                <a:gd name="T4" fmla="*/ 0 w 18"/>
                <a:gd name="T5" fmla="*/ 17 h 23"/>
                <a:gd name="T6" fmla="*/ 0 w 18"/>
                <a:gd name="T7" fmla="*/ 15 h 23"/>
                <a:gd name="T8" fmla="*/ 11 w 18"/>
                <a:gd name="T9" fmla="*/ 0 h 23"/>
                <a:gd name="T10" fmla="*/ 14 w 18"/>
                <a:gd name="T11" fmla="*/ 0 h 23"/>
                <a:gd name="T12" fmla="*/ 14 w 18"/>
                <a:gd name="T13" fmla="*/ 14 h 23"/>
                <a:gd name="T14" fmla="*/ 18 w 18"/>
                <a:gd name="T15" fmla="*/ 14 h 23"/>
                <a:gd name="T16" fmla="*/ 18 w 18"/>
                <a:gd name="T17" fmla="*/ 17 h 23"/>
                <a:gd name="T18" fmla="*/ 14 w 18"/>
                <a:gd name="T19" fmla="*/ 17 h 23"/>
                <a:gd name="T20" fmla="*/ 14 w 18"/>
                <a:gd name="T21" fmla="*/ 23 h 23"/>
                <a:gd name="T22" fmla="*/ 11 w 18"/>
                <a:gd name="T23" fmla="*/ 23 h 23"/>
                <a:gd name="T24" fmla="*/ 11 w 18"/>
                <a:gd name="T25" fmla="*/ 14 h 23"/>
                <a:gd name="T26" fmla="*/ 11 w 18"/>
                <a:gd name="T27" fmla="*/ 6 h 23"/>
                <a:gd name="T28" fmla="*/ 11 w 18"/>
                <a:gd name="T29" fmla="*/ 3 h 23"/>
                <a:gd name="T30" fmla="*/ 11 w 18"/>
                <a:gd name="T31" fmla="*/ 3 h 23"/>
                <a:gd name="T32" fmla="*/ 9 w 18"/>
                <a:gd name="T33" fmla="*/ 6 h 23"/>
                <a:gd name="T34" fmla="*/ 4 w 18"/>
                <a:gd name="T35" fmla="*/ 14 h 23"/>
                <a:gd name="T36" fmla="*/ 4 w 18"/>
                <a:gd name="T37" fmla="*/ 14 h 23"/>
                <a:gd name="T38" fmla="*/ 11 w 18"/>
                <a:gd name="T3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3">
                  <a:moveTo>
                    <a:pt x="11" y="23"/>
                  </a:moveTo>
                  <a:cubicBezTo>
                    <a:pt x="11" y="17"/>
                    <a:pt x="11" y="17"/>
                    <a:pt x="11" y="17"/>
                  </a:cubicBezTo>
                  <a:cubicBezTo>
                    <a:pt x="0" y="17"/>
                    <a:pt x="0" y="17"/>
                    <a:pt x="0" y="17"/>
                  </a:cubicBezTo>
                  <a:cubicBezTo>
                    <a:pt x="0" y="15"/>
                    <a:pt x="0" y="15"/>
                    <a:pt x="0" y="15"/>
                  </a:cubicBezTo>
                  <a:cubicBezTo>
                    <a:pt x="11" y="0"/>
                    <a:pt x="11" y="0"/>
                    <a:pt x="11" y="0"/>
                  </a:cubicBezTo>
                  <a:cubicBezTo>
                    <a:pt x="14" y="0"/>
                    <a:pt x="14" y="0"/>
                    <a:pt x="14" y="0"/>
                  </a:cubicBezTo>
                  <a:cubicBezTo>
                    <a:pt x="14" y="14"/>
                    <a:pt x="14" y="14"/>
                    <a:pt x="14" y="14"/>
                  </a:cubicBezTo>
                  <a:cubicBezTo>
                    <a:pt x="18" y="14"/>
                    <a:pt x="18" y="14"/>
                    <a:pt x="18" y="14"/>
                  </a:cubicBezTo>
                  <a:cubicBezTo>
                    <a:pt x="18" y="17"/>
                    <a:pt x="18" y="17"/>
                    <a:pt x="18" y="17"/>
                  </a:cubicBezTo>
                  <a:cubicBezTo>
                    <a:pt x="14" y="17"/>
                    <a:pt x="14" y="17"/>
                    <a:pt x="14" y="17"/>
                  </a:cubicBezTo>
                  <a:cubicBezTo>
                    <a:pt x="14" y="23"/>
                    <a:pt x="14" y="23"/>
                    <a:pt x="14" y="23"/>
                  </a:cubicBezTo>
                  <a:lnTo>
                    <a:pt x="11" y="23"/>
                  </a:lnTo>
                  <a:close/>
                  <a:moveTo>
                    <a:pt x="11" y="14"/>
                  </a:moveTo>
                  <a:cubicBezTo>
                    <a:pt x="11" y="6"/>
                    <a:pt x="11" y="6"/>
                    <a:pt x="11" y="6"/>
                  </a:cubicBezTo>
                  <a:cubicBezTo>
                    <a:pt x="11" y="5"/>
                    <a:pt x="11" y="4"/>
                    <a:pt x="11" y="3"/>
                  </a:cubicBezTo>
                  <a:cubicBezTo>
                    <a:pt x="11" y="3"/>
                    <a:pt x="11" y="3"/>
                    <a:pt x="11" y="3"/>
                  </a:cubicBezTo>
                  <a:cubicBezTo>
                    <a:pt x="11" y="4"/>
                    <a:pt x="10" y="5"/>
                    <a:pt x="9" y="6"/>
                  </a:cubicBezTo>
                  <a:cubicBezTo>
                    <a:pt x="4" y="14"/>
                    <a:pt x="4" y="14"/>
                    <a:pt x="4" y="14"/>
                  </a:cubicBezTo>
                  <a:cubicBezTo>
                    <a:pt x="4" y="14"/>
                    <a:pt x="4" y="14"/>
                    <a:pt x="4" y="14"/>
                  </a:cubicBezTo>
                  <a:lnTo>
                    <a:pt x="1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8" name="Freeform 79"/>
            <p:cNvSpPr/>
            <p:nvPr/>
          </p:nvSpPr>
          <p:spPr bwMode="auto">
            <a:xfrm>
              <a:off x="6086105" y="2263248"/>
              <a:ext cx="10051" cy="29095"/>
            </a:xfrm>
            <a:custGeom>
              <a:avLst/>
              <a:gdLst>
                <a:gd name="T0" fmla="*/ 12 w 19"/>
                <a:gd name="T1" fmla="*/ 8 h 55"/>
                <a:gd name="T2" fmla="*/ 12 w 19"/>
                <a:gd name="T3" fmla="*/ 8 h 55"/>
                <a:gd name="T4" fmla="*/ 2 w 19"/>
                <a:gd name="T5" fmla="*/ 12 h 55"/>
                <a:gd name="T6" fmla="*/ 0 w 19"/>
                <a:gd name="T7" fmla="*/ 5 h 55"/>
                <a:gd name="T8" fmla="*/ 12 w 19"/>
                <a:gd name="T9" fmla="*/ 0 h 55"/>
                <a:gd name="T10" fmla="*/ 19 w 19"/>
                <a:gd name="T11" fmla="*/ 0 h 55"/>
                <a:gd name="T12" fmla="*/ 19 w 19"/>
                <a:gd name="T13" fmla="*/ 55 h 55"/>
                <a:gd name="T14" fmla="*/ 12 w 19"/>
                <a:gd name="T15" fmla="*/ 55 h 55"/>
                <a:gd name="T16" fmla="*/ 12 w 19"/>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5">
                  <a:moveTo>
                    <a:pt x="12" y="8"/>
                  </a:moveTo>
                  <a:lnTo>
                    <a:pt x="12" y="8"/>
                  </a:lnTo>
                  <a:lnTo>
                    <a:pt x="2" y="12"/>
                  </a:lnTo>
                  <a:lnTo>
                    <a:pt x="0" y="5"/>
                  </a:lnTo>
                  <a:lnTo>
                    <a:pt x="12" y="0"/>
                  </a:lnTo>
                  <a:lnTo>
                    <a:pt x="19" y="0"/>
                  </a:lnTo>
                  <a:lnTo>
                    <a:pt x="19" y="55"/>
                  </a:lnTo>
                  <a:lnTo>
                    <a:pt x="12" y="55"/>
                  </a:lnTo>
                  <a:lnTo>
                    <a:pt x="12"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9" name="Freeform 80"/>
            <p:cNvSpPr>
              <a:spLocks noEditPoints="1"/>
            </p:cNvSpPr>
            <p:nvPr/>
          </p:nvSpPr>
          <p:spPr bwMode="auto">
            <a:xfrm>
              <a:off x="6114671" y="2262190"/>
              <a:ext cx="26450" cy="30153"/>
            </a:xfrm>
            <a:custGeom>
              <a:avLst/>
              <a:gdLst>
                <a:gd name="T0" fmla="*/ 6 w 21"/>
                <a:gd name="T1" fmla="*/ 16 h 24"/>
                <a:gd name="T2" fmla="*/ 4 w 21"/>
                <a:gd name="T3" fmla="*/ 24 h 24"/>
                <a:gd name="T4" fmla="*/ 0 w 21"/>
                <a:gd name="T5" fmla="*/ 24 h 24"/>
                <a:gd name="T6" fmla="*/ 9 w 21"/>
                <a:gd name="T7" fmla="*/ 0 h 24"/>
                <a:gd name="T8" fmla="*/ 12 w 21"/>
                <a:gd name="T9" fmla="*/ 0 h 24"/>
                <a:gd name="T10" fmla="*/ 21 w 21"/>
                <a:gd name="T11" fmla="*/ 24 h 24"/>
                <a:gd name="T12" fmla="*/ 17 w 21"/>
                <a:gd name="T13" fmla="*/ 24 h 24"/>
                <a:gd name="T14" fmla="*/ 15 w 21"/>
                <a:gd name="T15" fmla="*/ 16 h 24"/>
                <a:gd name="T16" fmla="*/ 6 w 21"/>
                <a:gd name="T17" fmla="*/ 16 h 24"/>
                <a:gd name="T18" fmla="*/ 14 w 21"/>
                <a:gd name="T19" fmla="*/ 14 h 24"/>
                <a:gd name="T20" fmla="*/ 12 w 21"/>
                <a:gd name="T21" fmla="*/ 7 h 24"/>
                <a:gd name="T22" fmla="*/ 10 w 21"/>
                <a:gd name="T23" fmla="*/ 3 h 24"/>
                <a:gd name="T24" fmla="*/ 10 w 21"/>
                <a:gd name="T25" fmla="*/ 3 h 24"/>
                <a:gd name="T26" fmla="*/ 9 w 21"/>
                <a:gd name="T27" fmla="*/ 7 h 24"/>
                <a:gd name="T28" fmla="*/ 7 w 21"/>
                <a:gd name="T29" fmla="*/ 14 h 24"/>
                <a:gd name="T30" fmla="*/ 14 w 21"/>
                <a:gd name="T31"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4">
                  <a:moveTo>
                    <a:pt x="6" y="16"/>
                  </a:moveTo>
                  <a:cubicBezTo>
                    <a:pt x="4" y="24"/>
                    <a:pt x="4" y="24"/>
                    <a:pt x="4" y="24"/>
                  </a:cubicBezTo>
                  <a:cubicBezTo>
                    <a:pt x="0" y="24"/>
                    <a:pt x="0" y="24"/>
                    <a:pt x="0" y="24"/>
                  </a:cubicBezTo>
                  <a:cubicBezTo>
                    <a:pt x="9" y="0"/>
                    <a:pt x="9" y="0"/>
                    <a:pt x="9" y="0"/>
                  </a:cubicBezTo>
                  <a:cubicBezTo>
                    <a:pt x="12" y="0"/>
                    <a:pt x="12" y="0"/>
                    <a:pt x="12" y="0"/>
                  </a:cubicBezTo>
                  <a:cubicBezTo>
                    <a:pt x="21" y="24"/>
                    <a:pt x="21" y="24"/>
                    <a:pt x="21" y="24"/>
                  </a:cubicBezTo>
                  <a:cubicBezTo>
                    <a:pt x="17" y="24"/>
                    <a:pt x="17" y="24"/>
                    <a:pt x="17" y="24"/>
                  </a:cubicBezTo>
                  <a:cubicBezTo>
                    <a:pt x="15" y="16"/>
                    <a:pt x="15" y="16"/>
                    <a:pt x="15" y="16"/>
                  </a:cubicBezTo>
                  <a:lnTo>
                    <a:pt x="6" y="16"/>
                  </a:lnTo>
                  <a:close/>
                  <a:moveTo>
                    <a:pt x="14" y="14"/>
                  </a:moveTo>
                  <a:cubicBezTo>
                    <a:pt x="12" y="7"/>
                    <a:pt x="12" y="7"/>
                    <a:pt x="12" y="7"/>
                  </a:cubicBezTo>
                  <a:cubicBezTo>
                    <a:pt x="11" y="5"/>
                    <a:pt x="11" y="4"/>
                    <a:pt x="10" y="3"/>
                  </a:cubicBezTo>
                  <a:cubicBezTo>
                    <a:pt x="10" y="3"/>
                    <a:pt x="10" y="3"/>
                    <a:pt x="10" y="3"/>
                  </a:cubicBezTo>
                  <a:cubicBezTo>
                    <a:pt x="10" y="4"/>
                    <a:pt x="10" y="6"/>
                    <a:pt x="9" y="7"/>
                  </a:cubicBezTo>
                  <a:cubicBezTo>
                    <a:pt x="7" y="14"/>
                    <a:pt x="7" y="14"/>
                    <a:pt x="7" y="14"/>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0" name="Freeform 81"/>
            <p:cNvSpPr/>
            <p:nvPr/>
          </p:nvSpPr>
          <p:spPr bwMode="auto">
            <a:xfrm>
              <a:off x="6143765" y="2262190"/>
              <a:ext cx="31211" cy="30153"/>
            </a:xfrm>
            <a:custGeom>
              <a:avLst/>
              <a:gdLst>
                <a:gd name="T0" fmla="*/ 22 w 25"/>
                <a:gd name="T1" fmla="*/ 13 h 24"/>
                <a:gd name="T2" fmla="*/ 21 w 25"/>
                <a:gd name="T3" fmla="*/ 3 h 24"/>
                <a:gd name="T4" fmla="*/ 21 w 25"/>
                <a:gd name="T5" fmla="*/ 3 h 24"/>
                <a:gd name="T6" fmla="*/ 18 w 25"/>
                <a:gd name="T7" fmla="*/ 12 h 24"/>
                <a:gd name="T8" fmla="*/ 14 w 25"/>
                <a:gd name="T9" fmla="*/ 24 h 24"/>
                <a:gd name="T10" fmla="*/ 11 w 25"/>
                <a:gd name="T11" fmla="*/ 24 h 24"/>
                <a:gd name="T12" fmla="*/ 7 w 25"/>
                <a:gd name="T13" fmla="*/ 12 h 24"/>
                <a:gd name="T14" fmla="*/ 5 w 25"/>
                <a:gd name="T15" fmla="*/ 3 h 24"/>
                <a:gd name="T16" fmla="*/ 5 w 25"/>
                <a:gd name="T17" fmla="*/ 3 h 24"/>
                <a:gd name="T18" fmla="*/ 4 w 25"/>
                <a:gd name="T19" fmla="*/ 14 h 24"/>
                <a:gd name="T20" fmla="*/ 3 w 25"/>
                <a:gd name="T21" fmla="*/ 24 h 24"/>
                <a:gd name="T22" fmla="*/ 0 w 25"/>
                <a:gd name="T23" fmla="*/ 24 h 24"/>
                <a:gd name="T24" fmla="*/ 2 w 25"/>
                <a:gd name="T25" fmla="*/ 0 h 24"/>
                <a:gd name="T26" fmla="*/ 6 w 25"/>
                <a:gd name="T27" fmla="*/ 0 h 24"/>
                <a:gd name="T28" fmla="*/ 10 w 25"/>
                <a:gd name="T29" fmla="*/ 12 h 24"/>
                <a:gd name="T30" fmla="*/ 13 w 25"/>
                <a:gd name="T31" fmla="*/ 20 h 24"/>
                <a:gd name="T32" fmla="*/ 13 w 25"/>
                <a:gd name="T33" fmla="*/ 20 h 24"/>
                <a:gd name="T34" fmla="*/ 15 w 25"/>
                <a:gd name="T35" fmla="*/ 12 h 24"/>
                <a:gd name="T36" fmla="*/ 20 w 25"/>
                <a:gd name="T37" fmla="*/ 0 h 24"/>
                <a:gd name="T38" fmla="*/ 24 w 25"/>
                <a:gd name="T39" fmla="*/ 0 h 24"/>
                <a:gd name="T40" fmla="*/ 25 w 25"/>
                <a:gd name="T41" fmla="*/ 24 h 24"/>
                <a:gd name="T42" fmla="*/ 22 w 25"/>
                <a:gd name="T43" fmla="*/ 24 h 24"/>
                <a:gd name="T44" fmla="*/ 22 w 25"/>
                <a:gd name="T4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4">
                  <a:moveTo>
                    <a:pt x="22" y="13"/>
                  </a:moveTo>
                  <a:cubicBezTo>
                    <a:pt x="21" y="10"/>
                    <a:pt x="21" y="6"/>
                    <a:pt x="21" y="3"/>
                  </a:cubicBezTo>
                  <a:cubicBezTo>
                    <a:pt x="21" y="3"/>
                    <a:pt x="21" y="3"/>
                    <a:pt x="21" y="3"/>
                  </a:cubicBezTo>
                  <a:cubicBezTo>
                    <a:pt x="20" y="6"/>
                    <a:pt x="19" y="9"/>
                    <a:pt x="18" y="12"/>
                  </a:cubicBezTo>
                  <a:cubicBezTo>
                    <a:pt x="14" y="24"/>
                    <a:pt x="14" y="24"/>
                    <a:pt x="14" y="24"/>
                  </a:cubicBezTo>
                  <a:cubicBezTo>
                    <a:pt x="11" y="24"/>
                    <a:pt x="11" y="24"/>
                    <a:pt x="11" y="24"/>
                  </a:cubicBezTo>
                  <a:cubicBezTo>
                    <a:pt x="7" y="12"/>
                    <a:pt x="7" y="12"/>
                    <a:pt x="7" y="12"/>
                  </a:cubicBezTo>
                  <a:cubicBezTo>
                    <a:pt x="6" y="9"/>
                    <a:pt x="5" y="6"/>
                    <a:pt x="5" y="3"/>
                  </a:cubicBezTo>
                  <a:cubicBezTo>
                    <a:pt x="5" y="3"/>
                    <a:pt x="5" y="3"/>
                    <a:pt x="5" y="3"/>
                  </a:cubicBezTo>
                  <a:cubicBezTo>
                    <a:pt x="4" y="6"/>
                    <a:pt x="4" y="10"/>
                    <a:pt x="4" y="14"/>
                  </a:cubicBezTo>
                  <a:cubicBezTo>
                    <a:pt x="3" y="24"/>
                    <a:pt x="3" y="24"/>
                    <a:pt x="3" y="24"/>
                  </a:cubicBezTo>
                  <a:cubicBezTo>
                    <a:pt x="0" y="24"/>
                    <a:pt x="0" y="24"/>
                    <a:pt x="0" y="24"/>
                  </a:cubicBezTo>
                  <a:cubicBezTo>
                    <a:pt x="2" y="0"/>
                    <a:pt x="2" y="0"/>
                    <a:pt x="2" y="0"/>
                  </a:cubicBezTo>
                  <a:cubicBezTo>
                    <a:pt x="6" y="0"/>
                    <a:pt x="6" y="0"/>
                    <a:pt x="6" y="0"/>
                  </a:cubicBezTo>
                  <a:cubicBezTo>
                    <a:pt x="10" y="12"/>
                    <a:pt x="10" y="12"/>
                    <a:pt x="10" y="12"/>
                  </a:cubicBezTo>
                  <a:cubicBezTo>
                    <a:pt x="11" y="15"/>
                    <a:pt x="12" y="17"/>
                    <a:pt x="13" y="20"/>
                  </a:cubicBezTo>
                  <a:cubicBezTo>
                    <a:pt x="13" y="20"/>
                    <a:pt x="13" y="20"/>
                    <a:pt x="13" y="20"/>
                  </a:cubicBezTo>
                  <a:cubicBezTo>
                    <a:pt x="13" y="17"/>
                    <a:pt x="14" y="15"/>
                    <a:pt x="15" y="12"/>
                  </a:cubicBezTo>
                  <a:cubicBezTo>
                    <a:pt x="20" y="0"/>
                    <a:pt x="20" y="0"/>
                    <a:pt x="20" y="0"/>
                  </a:cubicBezTo>
                  <a:cubicBezTo>
                    <a:pt x="24" y="0"/>
                    <a:pt x="24" y="0"/>
                    <a:pt x="24" y="0"/>
                  </a:cubicBezTo>
                  <a:cubicBezTo>
                    <a:pt x="25" y="24"/>
                    <a:pt x="25" y="24"/>
                    <a:pt x="25" y="24"/>
                  </a:cubicBezTo>
                  <a:cubicBezTo>
                    <a:pt x="22" y="24"/>
                    <a:pt x="22" y="24"/>
                    <a:pt x="22" y="24"/>
                  </a:cubicBezTo>
                  <a:lnTo>
                    <a:pt x="2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1" name="Freeform 82"/>
            <p:cNvSpPr/>
            <p:nvPr/>
          </p:nvSpPr>
          <p:spPr bwMode="auto">
            <a:xfrm>
              <a:off x="6672233" y="2262190"/>
              <a:ext cx="76175" cy="28566"/>
            </a:xfrm>
            <a:custGeom>
              <a:avLst/>
              <a:gdLst>
                <a:gd name="T0" fmla="*/ 1 w 61"/>
                <a:gd name="T1" fmla="*/ 23 h 23"/>
                <a:gd name="T2" fmla="*/ 0 w 61"/>
                <a:gd name="T3" fmla="*/ 21 h 23"/>
                <a:gd name="T4" fmla="*/ 0 w 61"/>
                <a:gd name="T5" fmla="*/ 1 h 23"/>
                <a:gd name="T6" fmla="*/ 1 w 61"/>
                <a:gd name="T7" fmla="*/ 0 h 23"/>
                <a:gd name="T8" fmla="*/ 60 w 61"/>
                <a:gd name="T9" fmla="*/ 0 h 23"/>
                <a:gd name="T10" fmla="*/ 61 w 61"/>
                <a:gd name="T11" fmla="*/ 1 h 23"/>
                <a:gd name="T12" fmla="*/ 61 w 61"/>
                <a:gd name="T13" fmla="*/ 21 h 23"/>
                <a:gd name="T14" fmla="*/ 60 w 61"/>
                <a:gd name="T15" fmla="*/ 23 h 23"/>
                <a:gd name="T16" fmla="*/ 1 w 61"/>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3">
                  <a:moveTo>
                    <a:pt x="1" y="23"/>
                  </a:moveTo>
                  <a:cubicBezTo>
                    <a:pt x="1" y="23"/>
                    <a:pt x="0" y="22"/>
                    <a:pt x="0" y="21"/>
                  </a:cubicBezTo>
                  <a:cubicBezTo>
                    <a:pt x="0" y="1"/>
                    <a:pt x="0" y="1"/>
                    <a:pt x="0" y="1"/>
                  </a:cubicBezTo>
                  <a:cubicBezTo>
                    <a:pt x="0" y="0"/>
                    <a:pt x="1" y="0"/>
                    <a:pt x="1" y="0"/>
                  </a:cubicBezTo>
                  <a:cubicBezTo>
                    <a:pt x="60" y="0"/>
                    <a:pt x="60" y="0"/>
                    <a:pt x="60" y="0"/>
                  </a:cubicBezTo>
                  <a:cubicBezTo>
                    <a:pt x="61" y="0"/>
                    <a:pt x="61" y="0"/>
                    <a:pt x="61" y="1"/>
                  </a:cubicBezTo>
                  <a:cubicBezTo>
                    <a:pt x="61" y="21"/>
                    <a:pt x="61" y="21"/>
                    <a:pt x="61" y="21"/>
                  </a:cubicBezTo>
                  <a:cubicBezTo>
                    <a:pt x="61" y="22"/>
                    <a:pt x="61" y="23"/>
                    <a:pt x="60" y="23"/>
                  </a:cubicBezTo>
                  <a:lnTo>
                    <a:pt x="1"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2" name="Freeform 83"/>
            <p:cNvSpPr>
              <a:spLocks noEditPoints="1"/>
            </p:cNvSpPr>
            <p:nvPr/>
          </p:nvSpPr>
          <p:spPr bwMode="auto">
            <a:xfrm>
              <a:off x="6668530" y="2258487"/>
              <a:ext cx="90987" cy="36500"/>
            </a:xfrm>
            <a:custGeom>
              <a:avLst/>
              <a:gdLst>
                <a:gd name="T0" fmla="*/ 73 w 73"/>
                <a:gd name="T1" fmla="*/ 14 h 29"/>
                <a:gd name="T2" fmla="*/ 67 w 73"/>
                <a:gd name="T3" fmla="*/ 9 h 29"/>
                <a:gd name="T4" fmla="*/ 67 w 73"/>
                <a:gd name="T5" fmla="*/ 4 h 29"/>
                <a:gd name="T6" fmla="*/ 63 w 73"/>
                <a:gd name="T7" fmla="*/ 0 h 29"/>
                <a:gd name="T8" fmla="*/ 4 w 73"/>
                <a:gd name="T9" fmla="*/ 0 h 29"/>
                <a:gd name="T10" fmla="*/ 0 w 73"/>
                <a:gd name="T11" fmla="*/ 4 h 29"/>
                <a:gd name="T12" fmla="*/ 0 w 73"/>
                <a:gd name="T13" fmla="*/ 24 h 29"/>
                <a:gd name="T14" fmla="*/ 4 w 73"/>
                <a:gd name="T15" fmla="*/ 29 h 29"/>
                <a:gd name="T16" fmla="*/ 63 w 73"/>
                <a:gd name="T17" fmla="*/ 29 h 29"/>
                <a:gd name="T18" fmla="*/ 67 w 73"/>
                <a:gd name="T19" fmla="*/ 24 h 29"/>
                <a:gd name="T20" fmla="*/ 67 w 73"/>
                <a:gd name="T21" fmla="*/ 20 h 29"/>
                <a:gd name="T22" fmla="*/ 73 w 73"/>
                <a:gd name="T23" fmla="*/ 14 h 29"/>
                <a:gd name="T24" fmla="*/ 66 w 73"/>
                <a:gd name="T25" fmla="*/ 24 h 29"/>
                <a:gd name="T26" fmla="*/ 63 w 73"/>
                <a:gd name="T27" fmla="*/ 28 h 29"/>
                <a:gd name="T28" fmla="*/ 4 w 73"/>
                <a:gd name="T29" fmla="*/ 28 h 29"/>
                <a:gd name="T30" fmla="*/ 1 w 73"/>
                <a:gd name="T31" fmla="*/ 24 h 29"/>
                <a:gd name="T32" fmla="*/ 1 w 73"/>
                <a:gd name="T33" fmla="*/ 4 h 29"/>
                <a:gd name="T34" fmla="*/ 4 w 73"/>
                <a:gd name="T35" fmla="*/ 1 h 29"/>
                <a:gd name="T36" fmla="*/ 63 w 73"/>
                <a:gd name="T37" fmla="*/ 1 h 29"/>
                <a:gd name="T38" fmla="*/ 66 w 73"/>
                <a:gd name="T39" fmla="*/ 4 h 29"/>
                <a:gd name="T40" fmla="*/ 66 w 73"/>
                <a:gd name="T41"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29">
                  <a:moveTo>
                    <a:pt x="73" y="14"/>
                  </a:moveTo>
                  <a:cubicBezTo>
                    <a:pt x="73" y="11"/>
                    <a:pt x="70" y="9"/>
                    <a:pt x="67" y="9"/>
                  </a:cubicBezTo>
                  <a:cubicBezTo>
                    <a:pt x="67" y="4"/>
                    <a:pt x="67" y="4"/>
                    <a:pt x="67" y="4"/>
                  </a:cubicBezTo>
                  <a:cubicBezTo>
                    <a:pt x="67" y="2"/>
                    <a:pt x="65" y="0"/>
                    <a:pt x="63" y="0"/>
                  </a:cubicBezTo>
                  <a:cubicBezTo>
                    <a:pt x="4" y="0"/>
                    <a:pt x="4" y="0"/>
                    <a:pt x="4" y="0"/>
                  </a:cubicBezTo>
                  <a:cubicBezTo>
                    <a:pt x="2" y="0"/>
                    <a:pt x="0" y="2"/>
                    <a:pt x="0" y="4"/>
                  </a:cubicBezTo>
                  <a:cubicBezTo>
                    <a:pt x="0" y="24"/>
                    <a:pt x="0" y="24"/>
                    <a:pt x="0" y="24"/>
                  </a:cubicBezTo>
                  <a:cubicBezTo>
                    <a:pt x="0" y="27"/>
                    <a:pt x="2" y="29"/>
                    <a:pt x="4" y="29"/>
                  </a:cubicBezTo>
                  <a:cubicBezTo>
                    <a:pt x="63" y="29"/>
                    <a:pt x="63" y="29"/>
                    <a:pt x="63" y="29"/>
                  </a:cubicBezTo>
                  <a:cubicBezTo>
                    <a:pt x="65" y="29"/>
                    <a:pt x="67" y="27"/>
                    <a:pt x="67" y="24"/>
                  </a:cubicBezTo>
                  <a:cubicBezTo>
                    <a:pt x="67" y="20"/>
                    <a:pt x="67" y="20"/>
                    <a:pt x="67" y="20"/>
                  </a:cubicBezTo>
                  <a:cubicBezTo>
                    <a:pt x="70" y="19"/>
                    <a:pt x="73" y="17"/>
                    <a:pt x="73" y="14"/>
                  </a:cubicBezTo>
                  <a:close/>
                  <a:moveTo>
                    <a:pt x="66" y="24"/>
                  </a:moveTo>
                  <a:cubicBezTo>
                    <a:pt x="66" y="26"/>
                    <a:pt x="65" y="28"/>
                    <a:pt x="63" y="28"/>
                  </a:cubicBezTo>
                  <a:cubicBezTo>
                    <a:pt x="4" y="28"/>
                    <a:pt x="4" y="28"/>
                    <a:pt x="4" y="28"/>
                  </a:cubicBezTo>
                  <a:cubicBezTo>
                    <a:pt x="3" y="28"/>
                    <a:pt x="1" y="26"/>
                    <a:pt x="1" y="24"/>
                  </a:cubicBezTo>
                  <a:cubicBezTo>
                    <a:pt x="1" y="4"/>
                    <a:pt x="1" y="4"/>
                    <a:pt x="1" y="4"/>
                  </a:cubicBezTo>
                  <a:cubicBezTo>
                    <a:pt x="1" y="2"/>
                    <a:pt x="3" y="1"/>
                    <a:pt x="4" y="1"/>
                  </a:cubicBezTo>
                  <a:cubicBezTo>
                    <a:pt x="63" y="1"/>
                    <a:pt x="63" y="1"/>
                    <a:pt x="63" y="1"/>
                  </a:cubicBezTo>
                  <a:cubicBezTo>
                    <a:pt x="65" y="1"/>
                    <a:pt x="66" y="2"/>
                    <a:pt x="66" y="4"/>
                  </a:cubicBezTo>
                  <a:lnTo>
                    <a:pt x="66"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3" name="Oval 84"/>
            <p:cNvSpPr>
              <a:spLocks noChangeArrowheads="1"/>
            </p:cNvSpPr>
            <p:nvPr/>
          </p:nvSpPr>
          <p:spPr bwMode="auto">
            <a:xfrm>
              <a:off x="5452367"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4" name="Oval 85"/>
            <p:cNvSpPr>
              <a:spLocks noChangeArrowheads="1"/>
            </p:cNvSpPr>
            <p:nvPr/>
          </p:nvSpPr>
          <p:spPr bwMode="auto">
            <a:xfrm>
              <a:off x="5478817"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5" name="Oval 86"/>
            <p:cNvSpPr>
              <a:spLocks noChangeArrowheads="1"/>
            </p:cNvSpPr>
            <p:nvPr/>
          </p:nvSpPr>
          <p:spPr bwMode="auto">
            <a:xfrm>
              <a:off x="5503679"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6" name="Oval 87"/>
            <p:cNvSpPr>
              <a:spLocks noChangeArrowheads="1"/>
            </p:cNvSpPr>
            <p:nvPr/>
          </p:nvSpPr>
          <p:spPr bwMode="auto">
            <a:xfrm>
              <a:off x="5528542" y="2265893"/>
              <a:ext cx="21689"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7" name="Oval 88"/>
            <p:cNvSpPr>
              <a:spLocks noChangeArrowheads="1"/>
            </p:cNvSpPr>
            <p:nvPr/>
          </p:nvSpPr>
          <p:spPr bwMode="auto">
            <a:xfrm>
              <a:off x="5553935"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8" name="Freeform 89"/>
            <p:cNvSpPr/>
            <p:nvPr/>
          </p:nvSpPr>
          <p:spPr bwMode="auto">
            <a:xfrm>
              <a:off x="5602602" y="2275944"/>
              <a:ext cx="17457" cy="13754"/>
            </a:xfrm>
            <a:custGeom>
              <a:avLst/>
              <a:gdLst>
                <a:gd name="T0" fmla="*/ 0 w 14"/>
                <a:gd name="T1" fmla="*/ 4 h 11"/>
                <a:gd name="T2" fmla="*/ 7 w 14"/>
                <a:gd name="T3" fmla="*/ 11 h 11"/>
                <a:gd name="T4" fmla="*/ 14 w 14"/>
                <a:gd name="T5" fmla="*/ 4 h 11"/>
                <a:gd name="T6" fmla="*/ 0 w 14"/>
                <a:gd name="T7" fmla="*/ 4 h 11"/>
              </a:gdLst>
              <a:ahLst/>
              <a:cxnLst>
                <a:cxn ang="0">
                  <a:pos x="T0" y="T1"/>
                </a:cxn>
                <a:cxn ang="0">
                  <a:pos x="T2" y="T3"/>
                </a:cxn>
                <a:cxn ang="0">
                  <a:pos x="T4" y="T5"/>
                </a:cxn>
                <a:cxn ang="0">
                  <a:pos x="T6" y="T7"/>
                </a:cxn>
              </a:cxnLst>
              <a:rect l="0" t="0" r="r" b="b"/>
              <a:pathLst>
                <a:path w="14" h="11">
                  <a:moveTo>
                    <a:pt x="0" y="4"/>
                  </a:moveTo>
                  <a:cubicBezTo>
                    <a:pt x="7" y="11"/>
                    <a:pt x="7" y="11"/>
                    <a:pt x="7" y="11"/>
                  </a:cubicBezTo>
                  <a:cubicBezTo>
                    <a:pt x="14" y="4"/>
                    <a:pt x="14" y="4"/>
                    <a:pt x="14" y="4"/>
                  </a:cubicBezTo>
                  <a:cubicBezTo>
                    <a:pt x="10" y="0"/>
                    <a:pt x="4" y="0"/>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9" name="Freeform 90"/>
            <p:cNvSpPr/>
            <p:nvPr/>
          </p:nvSpPr>
          <p:spPr bwMode="auto">
            <a:xfrm>
              <a:off x="5596254" y="2265893"/>
              <a:ext cx="30153" cy="12696"/>
            </a:xfrm>
            <a:custGeom>
              <a:avLst/>
              <a:gdLst>
                <a:gd name="T0" fmla="*/ 0 w 24"/>
                <a:gd name="T1" fmla="*/ 7 h 10"/>
                <a:gd name="T2" fmla="*/ 2 w 24"/>
                <a:gd name="T3" fmla="*/ 10 h 10"/>
                <a:gd name="T4" fmla="*/ 21 w 24"/>
                <a:gd name="T5" fmla="*/ 10 h 10"/>
                <a:gd name="T6" fmla="*/ 24 w 24"/>
                <a:gd name="T7" fmla="*/ 7 h 10"/>
                <a:gd name="T8" fmla="*/ 0 w 24"/>
                <a:gd name="T9" fmla="*/ 7 h 10"/>
              </a:gdLst>
              <a:ahLst/>
              <a:cxnLst>
                <a:cxn ang="0">
                  <a:pos x="T0" y="T1"/>
                </a:cxn>
                <a:cxn ang="0">
                  <a:pos x="T2" y="T3"/>
                </a:cxn>
                <a:cxn ang="0">
                  <a:pos x="T4" y="T5"/>
                </a:cxn>
                <a:cxn ang="0">
                  <a:pos x="T6" y="T7"/>
                </a:cxn>
                <a:cxn ang="0">
                  <a:pos x="T8" y="T9"/>
                </a:cxn>
              </a:cxnLst>
              <a:rect l="0" t="0" r="r" b="b"/>
              <a:pathLst>
                <a:path w="24" h="10">
                  <a:moveTo>
                    <a:pt x="0" y="7"/>
                  </a:moveTo>
                  <a:cubicBezTo>
                    <a:pt x="2" y="10"/>
                    <a:pt x="2" y="10"/>
                    <a:pt x="2" y="10"/>
                  </a:cubicBezTo>
                  <a:cubicBezTo>
                    <a:pt x="8" y="4"/>
                    <a:pt x="16" y="4"/>
                    <a:pt x="21" y="10"/>
                  </a:cubicBezTo>
                  <a:cubicBezTo>
                    <a:pt x="24" y="7"/>
                    <a:pt x="24" y="7"/>
                    <a:pt x="24" y="7"/>
                  </a:cubicBezTo>
                  <a:cubicBezTo>
                    <a:pt x="17" y="0"/>
                    <a:pt x="6" y="0"/>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0" name="Freeform 91"/>
            <p:cNvSpPr/>
            <p:nvPr/>
          </p:nvSpPr>
          <p:spPr bwMode="auto">
            <a:xfrm>
              <a:off x="5589906" y="2255842"/>
              <a:ext cx="42320" cy="16399"/>
            </a:xfrm>
            <a:custGeom>
              <a:avLst/>
              <a:gdLst>
                <a:gd name="T0" fmla="*/ 2 w 34"/>
                <a:gd name="T1" fmla="*/ 13 h 13"/>
                <a:gd name="T2" fmla="*/ 32 w 34"/>
                <a:gd name="T3" fmla="*/ 13 h 13"/>
                <a:gd name="T4" fmla="*/ 34 w 34"/>
                <a:gd name="T5" fmla="*/ 10 h 13"/>
                <a:gd name="T6" fmla="*/ 0 w 34"/>
                <a:gd name="T7" fmla="*/ 10 h 13"/>
                <a:gd name="T8" fmla="*/ 2 w 34"/>
                <a:gd name="T9" fmla="*/ 13 h 13"/>
              </a:gdLst>
              <a:ahLst/>
              <a:cxnLst>
                <a:cxn ang="0">
                  <a:pos x="T0" y="T1"/>
                </a:cxn>
                <a:cxn ang="0">
                  <a:pos x="T2" y="T3"/>
                </a:cxn>
                <a:cxn ang="0">
                  <a:pos x="T4" y="T5"/>
                </a:cxn>
                <a:cxn ang="0">
                  <a:pos x="T6" y="T7"/>
                </a:cxn>
                <a:cxn ang="0">
                  <a:pos x="T8" y="T9"/>
                </a:cxn>
              </a:cxnLst>
              <a:rect l="0" t="0" r="r" b="b"/>
              <a:pathLst>
                <a:path w="34" h="13">
                  <a:moveTo>
                    <a:pt x="2" y="13"/>
                  </a:moveTo>
                  <a:cubicBezTo>
                    <a:pt x="10" y="4"/>
                    <a:pt x="23" y="4"/>
                    <a:pt x="32" y="13"/>
                  </a:cubicBezTo>
                  <a:cubicBezTo>
                    <a:pt x="34" y="10"/>
                    <a:pt x="34" y="10"/>
                    <a:pt x="34" y="10"/>
                  </a:cubicBezTo>
                  <a:cubicBezTo>
                    <a:pt x="25" y="0"/>
                    <a:pt x="9" y="0"/>
                    <a:pt x="0" y="10"/>
                  </a:cubicBez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1" name="Rectangle 92"/>
            <p:cNvSpPr>
              <a:spLocks noChangeArrowheads="1"/>
            </p:cNvSpPr>
            <p:nvPr/>
          </p:nvSpPr>
          <p:spPr bwMode="auto">
            <a:xfrm>
              <a:off x="5326784" y="2527217"/>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2" name="Rectangle 93"/>
            <p:cNvSpPr>
              <a:spLocks noChangeArrowheads="1"/>
            </p:cNvSpPr>
            <p:nvPr/>
          </p:nvSpPr>
          <p:spPr bwMode="auto">
            <a:xfrm>
              <a:off x="5328581" y="2255842"/>
              <a:ext cx="6348" cy="123785"/>
            </a:xfrm>
            <a:prstGeom prst="rect">
              <a:avLst/>
            </a:prstGeom>
            <a:solidFill>
              <a:srgbClr val="FFF7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3" name="Rectangle 94"/>
            <p:cNvSpPr>
              <a:spLocks noChangeArrowheads="1"/>
            </p:cNvSpPr>
            <p:nvPr/>
          </p:nvSpPr>
          <p:spPr bwMode="auto">
            <a:xfrm>
              <a:off x="5326784" y="281816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4" name="Rectangle 95"/>
            <p:cNvSpPr>
              <a:spLocks noChangeArrowheads="1"/>
            </p:cNvSpPr>
            <p:nvPr/>
          </p:nvSpPr>
          <p:spPr bwMode="auto">
            <a:xfrm>
              <a:off x="6865526" y="252827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5" name="Oval 96"/>
            <p:cNvSpPr>
              <a:spLocks noChangeArrowheads="1"/>
            </p:cNvSpPr>
            <p:nvPr/>
          </p:nvSpPr>
          <p:spPr bwMode="auto">
            <a:xfrm>
              <a:off x="5832186" y="2027316"/>
              <a:ext cx="51313" cy="52371"/>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6" name="Freeform 97"/>
            <p:cNvSpPr/>
            <p:nvPr/>
          </p:nvSpPr>
          <p:spPr bwMode="auto">
            <a:xfrm>
              <a:off x="5979776" y="2038425"/>
              <a:ext cx="250215" cy="29095"/>
            </a:xfrm>
            <a:custGeom>
              <a:avLst/>
              <a:gdLst>
                <a:gd name="T0" fmla="*/ 188 w 200"/>
                <a:gd name="T1" fmla="*/ 0 h 23"/>
                <a:gd name="T2" fmla="*/ 11 w 200"/>
                <a:gd name="T3" fmla="*/ 0 h 23"/>
                <a:gd name="T4" fmla="*/ 0 w 200"/>
                <a:gd name="T5" fmla="*/ 12 h 23"/>
                <a:gd name="T6" fmla="*/ 11 w 200"/>
                <a:gd name="T7" fmla="*/ 23 h 23"/>
                <a:gd name="T8" fmla="*/ 188 w 200"/>
                <a:gd name="T9" fmla="*/ 23 h 23"/>
                <a:gd name="T10" fmla="*/ 200 w 200"/>
                <a:gd name="T11" fmla="*/ 12 h 23"/>
                <a:gd name="T12" fmla="*/ 188 w 20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00" h="23">
                  <a:moveTo>
                    <a:pt x="188" y="0"/>
                  </a:moveTo>
                  <a:cubicBezTo>
                    <a:pt x="11" y="0"/>
                    <a:pt x="11" y="0"/>
                    <a:pt x="11" y="0"/>
                  </a:cubicBezTo>
                  <a:cubicBezTo>
                    <a:pt x="5" y="0"/>
                    <a:pt x="0" y="5"/>
                    <a:pt x="0" y="12"/>
                  </a:cubicBezTo>
                  <a:cubicBezTo>
                    <a:pt x="0" y="18"/>
                    <a:pt x="5" y="23"/>
                    <a:pt x="11" y="23"/>
                  </a:cubicBezTo>
                  <a:cubicBezTo>
                    <a:pt x="188" y="23"/>
                    <a:pt x="188" y="23"/>
                    <a:pt x="188" y="23"/>
                  </a:cubicBezTo>
                  <a:cubicBezTo>
                    <a:pt x="195" y="23"/>
                    <a:pt x="200" y="18"/>
                    <a:pt x="200" y="12"/>
                  </a:cubicBezTo>
                  <a:cubicBezTo>
                    <a:pt x="200" y="5"/>
                    <a:pt x="195" y="0"/>
                    <a:pt x="188" y="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7" name="Rectangle 98"/>
            <p:cNvSpPr>
              <a:spLocks noChangeArrowheads="1"/>
            </p:cNvSpPr>
            <p:nvPr/>
          </p:nvSpPr>
          <p:spPr bwMode="auto">
            <a:xfrm>
              <a:off x="5334930"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04" name="Rectangle 99"/>
            <p:cNvSpPr>
              <a:spLocks noChangeArrowheads="1"/>
            </p:cNvSpPr>
            <p:nvPr/>
          </p:nvSpPr>
          <p:spPr bwMode="auto">
            <a:xfrm>
              <a:off x="6845743"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107" name="矩形 3106"/>
          <p:cNvSpPr/>
          <p:nvPr/>
        </p:nvSpPr>
        <p:spPr>
          <a:xfrm>
            <a:off x="1847528" y="2177031"/>
            <a:ext cx="504056" cy="3464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01</a:t>
            </a:r>
            <a:endParaRPr lang="zh-CN" altLang="en-US" dirty="0">
              <a:latin typeface="Bebas" pitchFamily="2" charset="0"/>
            </a:endParaRPr>
          </a:p>
        </p:txBody>
      </p:sp>
      <p:sp>
        <p:nvSpPr>
          <p:cNvPr id="102" name="矩形 101"/>
          <p:cNvSpPr/>
          <p:nvPr/>
        </p:nvSpPr>
        <p:spPr>
          <a:xfrm>
            <a:off x="2449126" y="2177031"/>
            <a:ext cx="2350730"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endParaRPr lang="zh-CN" altLang="en-US" sz="1100" dirty="0">
              <a:latin typeface="微软雅黑" panose="020B0503020204020204" pitchFamily="34" charset="-122"/>
              <a:ea typeface="微软雅黑" panose="020B0503020204020204" pitchFamily="34" charset="-122"/>
            </a:endParaRPr>
          </a:p>
        </p:txBody>
      </p:sp>
      <p:sp>
        <p:nvSpPr>
          <p:cNvPr id="103" name="矩形 102"/>
          <p:cNvSpPr/>
          <p:nvPr/>
        </p:nvSpPr>
        <p:spPr>
          <a:xfrm>
            <a:off x="2139690" y="2762373"/>
            <a:ext cx="504056" cy="346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02</a:t>
            </a:r>
            <a:endParaRPr lang="zh-CN" altLang="en-US" dirty="0">
              <a:latin typeface="Bebas" pitchFamily="2" charset="0"/>
            </a:endParaRPr>
          </a:p>
        </p:txBody>
      </p:sp>
      <p:sp>
        <p:nvSpPr>
          <p:cNvPr id="104" name="矩形 103"/>
          <p:cNvSpPr/>
          <p:nvPr/>
        </p:nvSpPr>
        <p:spPr>
          <a:xfrm>
            <a:off x="2745746" y="2762373"/>
            <a:ext cx="203378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a:t>
            </a:r>
            <a:r>
              <a:rPr lang="zh-CN" altLang="en-US" sz="1100" dirty="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sp>
        <p:nvSpPr>
          <p:cNvPr id="105" name="矩形 104"/>
          <p:cNvSpPr/>
          <p:nvPr/>
        </p:nvSpPr>
        <p:spPr>
          <a:xfrm>
            <a:off x="2417758" y="3347715"/>
            <a:ext cx="504056" cy="346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03</a:t>
            </a:r>
            <a:endParaRPr lang="zh-CN" altLang="en-US" dirty="0">
              <a:latin typeface="Bebas" pitchFamily="2" charset="0"/>
            </a:endParaRPr>
          </a:p>
        </p:txBody>
      </p:sp>
      <p:sp>
        <p:nvSpPr>
          <p:cNvPr id="106" name="矩形 105"/>
          <p:cNvSpPr/>
          <p:nvPr/>
        </p:nvSpPr>
        <p:spPr>
          <a:xfrm>
            <a:off x="3026985" y="3347715"/>
            <a:ext cx="1733278"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a:t>
            </a:r>
            <a:r>
              <a:rPr lang="zh-CN" altLang="en-US" sz="1100" dirty="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sp>
        <p:nvSpPr>
          <p:cNvPr id="107" name="矩形 106"/>
          <p:cNvSpPr/>
          <p:nvPr/>
        </p:nvSpPr>
        <p:spPr>
          <a:xfrm>
            <a:off x="2773472" y="3933057"/>
            <a:ext cx="504056" cy="3464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04</a:t>
            </a:r>
            <a:endParaRPr lang="zh-CN" altLang="en-US" dirty="0">
              <a:latin typeface="Bebas" pitchFamily="2" charset="0"/>
            </a:endParaRPr>
          </a:p>
        </p:txBody>
      </p:sp>
      <p:sp>
        <p:nvSpPr>
          <p:cNvPr id="108" name="矩形 107"/>
          <p:cNvSpPr/>
          <p:nvPr/>
        </p:nvSpPr>
        <p:spPr>
          <a:xfrm>
            <a:off x="3382066" y="3933057"/>
            <a:ext cx="135386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a:t>
            </a:r>
            <a:r>
              <a:rPr lang="zh-CN" altLang="en-US" sz="1100" dirty="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sp>
        <p:nvSpPr>
          <p:cNvPr id="113" name="TextBox 112"/>
          <p:cNvSpPr txBox="1"/>
          <p:nvPr/>
        </p:nvSpPr>
        <p:spPr>
          <a:xfrm>
            <a:off x="7428184" y="2073478"/>
            <a:ext cx="3924400"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3115" name="图表 3114"/>
          <p:cNvGraphicFramePr/>
          <p:nvPr/>
        </p:nvGraphicFramePr>
        <p:xfrm>
          <a:off x="7176120" y="3061334"/>
          <a:ext cx="4176464" cy="2531420"/>
        </p:xfrm>
        <a:graphic>
          <a:graphicData uri="http://schemas.openxmlformats.org/drawingml/2006/chart">
            <c:chart xmlns:c="http://schemas.openxmlformats.org/drawingml/2006/chart" xmlns:r="http://schemas.openxmlformats.org/officeDocument/2006/relationships" r:id="rId1"/>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106"/>
                                        </p:tgtEl>
                                        <p:attrNameLst>
                                          <p:attrName>style.visibility</p:attrName>
                                        </p:attrNameLst>
                                      </p:cBhvr>
                                      <p:to>
                                        <p:strVal val="visible"/>
                                      </p:to>
                                    </p:set>
                                    <p:animEffect transition="in" filter="randombar(horizontal)">
                                      <p:cBhvr>
                                        <p:cTn id="7" dur="500"/>
                                        <p:tgtEl>
                                          <p:spTgt spid="310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13"/>
                                        </p:tgtEl>
                                        <p:attrNameLst>
                                          <p:attrName>style.visibility</p:attrName>
                                        </p:attrNameLst>
                                      </p:cBhvr>
                                      <p:to>
                                        <p:strVal val="visible"/>
                                      </p:to>
                                    </p:set>
                                    <p:anim calcmode="discrete" valueType="clr">
                                      <p:cBhvr override="childStyle">
                                        <p:cTn id="11" dur="80"/>
                                        <p:tgtEl>
                                          <p:spTgt spid="11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13"/>
                                        </p:tgtEl>
                                        <p:attrNameLst>
                                          <p:attrName>fillcolor</p:attrName>
                                        </p:attrNameLst>
                                      </p:cBhvr>
                                      <p:tavLst>
                                        <p:tav tm="0">
                                          <p:val>
                                            <p:clrVal>
                                              <a:schemeClr val="accent2"/>
                                            </p:clrVal>
                                          </p:val>
                                        </p:tav>
                                        <p:tav tm="50000">
                                          <p:val>
                                            <p:clrVal>
                                              <a:schemeClr val="hlink"/>
                                            </p:clrVal>
                                          </p:val>
                                        </p:tav>
                                      </p:tavLst>
                                    </p:anim>
                                    <p:set>
                                      <p:cBhvr>
                                        <p:cTn id="13" dur="80"/>
                                        <p:tgtEl>
                                          <p:spTgt spid="113"/>
                                        </p:tgtEl>
                                        <p:attrNameLst>
                                          <p:attrName>fill.type</p:attrName>
                                        </p:attrNameLst>
                                      </p:cBhvr>
                                      <p:to>
                                        <p:strVal val="solid"/>
                                      </p:to>
                                    </p:set>
                                  </p:childTnLst>
                                </p:cTn>
                              </p:par>
                            </p:childTnLst>
                          </p:cTn>
                        </p:par>
                        <p:par>
                          <p:cTn id="14" fill="hold">
                            <p:stCondLst>
                              <p:cond delay="3659"/>
                            </p:stCondLst>
                            <p:childTnLst>
                              <p:par>
                                <p:cTn id="15" presetID="22" presetClass="entr" presetSubtype="8" fill="hold" grpId="0" nodeType="afterEffect">
                                  <p:stCondLst>
                                    <p:cond delay="0"/>
                                  </p:stCondLst>
                                  <p:childTnLst>
                                    <p:set>
                                      <p:cBhvr>
                                        <p:cTn id="16" dur="1" fill="hold">
                                          <p:stCondLst>
                                            <p:cond delay="0"/>
                                          </p:stCondLst>
                                        </p:cTn>
                                        <p:tgtEl>
                                          <p:spTgt spid="3115"/>
                                        </p:tgtEl>
                                        <p:attrNameLst>
                                          <p:attrName>style.visibility</p:attrName>
                                        </p:attrNameLst>
                                      </p:cBhvr>
                                      <p:to>
                                        <p:strVal val="visible"/>
                                      </p:to>
                                    </p:set>
                                    <p:animEffect transition="in" filter="wipe(left)">
                                      <p:cBhvr>
                                        <p:cTn id="17" dur="500"/>
                                        <p:tgtEl>
                                          <p:spTgt spid="3115"/>
                                        </p:tgtEl>
                                      </p:cBhvr>
                                    </p:animEffect>
                                  </p:childTnLst>
                                </p:cTn>
                              </p:par>
                            </p:childTnLst>
                          </p:cTn>
                        </p:par>
                        <p:par>
                          <p:cTn id="18" fill="hold">
                            <p:stCondLst>
                              <p:cond delay="4159"/>
                            </p:stCondLst>
                            <p:childTnLst>
                              <p:par>
                                <p:cTn id="19" presetID="2" presetClass="entr" presetSubtype="8" fill="hold" grpId="0" nodeType="afterEffect">
                                  <p:stCondLst>
                                    <p:cond delay="0"/>
                                  </p:stCondLst>
                                  <p:childTnLst>
                                    <p:set>
                                      <p:cBhvr>
                                        <p:cTn id="20" dur="1" fill="hold">
                                          <p:stCondLst>
                                            <p:cond delay="0"/>
                                          </p:stCondLst>
                                        </p:cTn>
                                        <p:tgtEl>
                                          <p:spTgt spid="3107"/>
                                        </p:tgtEl>
                                        <p:attrNameLst>
                                          <p:attrName>style.visibility</p:attrName>
                                        </p:attrNameLst>
                                      </p:cBhvr>
                                      <p:to>
                                        <p:strVal val="visible"/>
                                      </p:to>
                                    </p:set>
                                    <p:anim calcmode="lin" valueType="num">
                                      <p:cBhvr additive="base">
                                        <p:cTn id="21" dur="500" fill="hold"/>
                                        <p:tgtEl>
                                          <p:spTgt spid="3107"/>
                                        </p:tgtEl>
                                        <p:attrNameLst>
                                          <p:attrName>ppt_x</p:attrName>
                                        </p:attrNameLst>
                                      </p:cBhvr>
                                      <p:tavLst>
                                        <p:tav tm="0">
                                          <p:val>
                                            <p:strVal val="0-#ppt_w/2"/>
                                          </p:val>
                                        </p:tav>
                                        <p:tav tm="100000">
                                          <p:val>
                                            <p:strVal val="#ppt_x"/>
                                          </p:val>
                                        </p:tav>
                                      </p:tavLst>
                                    </p:anim>
                                    <p:anim calcmode="lin" valueType="num">
                                      <p:cBhvr additive="base">
                                        <p:cTn id="22" dur="500" fill="hold"/>
                                        <p:tgtEl>
                                          <p:spTgt spid="3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anim calcmode="lin" valueType="num">
                                      <p:cBhvr additive="base">
                                        <p:cTn id="25" dur="500" fill="hold"/>
                                        <p:tgtEl>
                                          <p:spTgt spid="103"/>
                                        </p:tgtEl>
                                        <p:attrNameLst>
                                          <p:attrName>ppt_x</p:attrName>
                                        </p:attrNameLst>
                                      </p:cBhvr>
                                      <p:tavLst>
                                        <p:tav tm="0">
                                          <p:val>
                                            <p:strVal val="0-#ppt_w/2"/>
                                          </p:val>
                                        </p:tav>
                                        <p:tav tm="100000">
                                          <p:val>
                                            <p:strVal val="#ppt_x"/>
                                          </p:val>
                                        </p:tav>
                                      </p:tavLst>
                                    </p:anim>
                                    <p:anim calcmode="lin" valueType="num">
                                      <p:cBhvr additive="base">
                                        <p:cTn id="26" dur="500" fill="hold"/>
                                        <p:tgtEl>
                                          <p:spTgt spid="10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5"/>
                                        </p:tgtEl>
                                        <p:attrNameLst>
                                          <p:attrName>style.visibility</p:attrName>
                                        </p:attrNameLst>
                                      </p:cBhvr>
                                      <p:to>
                                        <p:strVal val="visible"/>
                                      </p:to>
                                    </p:set>
                                    <p:anim calcmode="lin" valueType="num">
                                      <p:cBhvr additive="base">
                                        <p:cTn id="29" dur="500" fill="hold"/>
                                        <p:tgtEl>
                                          <p:spTgt spid="105"/>
                                        </p:tgtEl>
                                        <p:attrNameLst>
                                          <p:attrName>ppt_x</p:attrName>
                                        </p:attrNameLst>
                                      </p:cBhvr>
                                      <p:tavLst>
                                        <p:tav tm="0">
                                          <p:val>
                                            <p:strVal val="0-#ppt_w/2"/>
                                          </p:val>
                                        </p:tav>
                                        <p:tav tm="100000">
                                          <p:val>
                                            <p:strVal val="#ppt_x"/>
                                          </p:val>
                                        </p:tav>
                                      </p:tavLst>
                                    </p:anim>
                                    <p:anim calcmode="lin" valueType="num">
                                      <p:cBhvr additive="base">
                                        <p:cTn id="30" dur="500" fill="hold"/>
                                        <p:tgtEl>
                                          <p:spTgt spid="10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additive="base">
                                        <p:cTn id="33" dur="500" fill="hold"/>
                                        <p:tgtEl>
                                          <p:spTgt spid="107"/>
                                        </p:tgtEl>
                                        <p:attrNameLst>
                                          <p:attrName>ppt_x</p:attrName>
                                        </p:attrNameLst>
                                      </p:cBhvr>
                                      <p:tavLst>
                                        <p:tav tm="0">
                                          <p:val>
                                            <p:strVal val="0-#ppt_w/2"/>
                                          </p:val>
                                        </p:tav>
                                        <p:tav tm="100000">
                                          <p:val>
                                            <p:strVal val="#ppt_x"/>
                                          </p:val>
                                        </p:tav>
                                      </p:tavLst>
                                    </p:anim>
                                    <p:anim calcmode="lin" valueType="num">
                                      <p:cBhvr additive="base">
                                        <p:cTn id="34" dur="500" fill="hold"/>
                                        <p:tgtEl>
                                          <p:spTgt spid="107"/>
                                        </p:tgtEl>
                                        <p:attrNameLst>
                                          <p:attrName>ppt_y</p:attrName>
                                        </p:attrNameLst>
                                      </p:cBhvr>
                                      <p:tavLst>
                                        <p:tav tm="0">
                                          <p:val>
                                            <p:strVal val="#ppt_y"/>
                                          </p:val>
                                        </p:tav>
                                        <p:tav tm="100000">
                                          <p:val>
                                            <p:strVal val="#ppt_y"/>
                                          </p:val>
                                        </p:tav>
                                      </p:tavLst>
                                    </p:anim>
                                  </p:childTnLst>
                                </p:cTn>
                              </p:par>
                              <p:par>
                                <p:cTn id="35" presetID="12" presetClass="entr" presetSubtype="2"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base">
                                        <p:cTn id="37" dur="500"/>
                                        <p:tgtEl>
                                          <p:spTgt spid="102"/>
                                        </p:tgtEl>
                                        <p:attrNameLst>
                                          <p:attrName>ppt_x</p:attrName>
                                        </p:attrNameLst>
                                      </p:cBhvr>
                                      <p:tavLst>
                                        <p:tav tm="0">
                                          <p:val>
                                            <p:strVal val="#ppt_x+#ppt_w*1.125000"/>
                                          </p:val>
                                        </p:tav>
                                        <p:tav tm="100000">
                                          <p:val>
                                            <p:strVal val="#ppt_x"/>
                                          </p:val>
                                        </p:tav>
                                      </p:tavLst>
                                    </p:anim>
                                    <p:animEffect transition="in" filter="wipe(left)">
                                      <p:cBhvr>
                                        <p:cTn id="38" dur="500"/>
                                        <p:tgtEl>
                                          <p:spTgt spid="102"/>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additive="base">
                                        <p:cTn id="41" dur="500"/>
                                        <p:tgtEl>
                                          <p:spTgt spid="104"/>
                                        </p:tgtEl>
                                        <p:attrNameLst>
                                          <p:attrName>ppt_x</p:attrName>
                                        </p:attrNameLst>
                                      </p:cBhvr>
                                      <p:tavLst>
                                        <p:tav tm="0">
                                          <p:val>
                                            <p:strVal val="#ppt_x+#ppt_w*1.125000"/>
                                          </p:val>
                                        </p:tav>
                                        <p:tav tm="100000">
                                          <p:val>
                                            <p:strVal val="#ppt_x"/>
                                          </p:val>
                                        </p:tav>
                                      </p:tavLst>
                                    </p:anim>
                                    <p:animEffect transition="in" filter="wipe(left)">
                                      <p:cBhvr>
                                        <p:cTn id="42" dur="500"/>
                                        <p:tgtEl>
                                          <p:spTgt spid="104"/>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additive="base">
                                        <p:cTn id="45" dur="500"/>
                                        <p:tgtEl>
                                          <p:spTgt spid="106"/>
                                        </p:tgtEl>
                                        <p:attrNameLst>
                                          <p:attrName>ppt_x</p:attrName>
                                        </p:attrNameLst>
                                      </p:cBhvr>
                                      <p:tavLst>
                                        <p:tav tm="0">
                                          <p:val>
                                            <p:strVal val="#ppt_x+#ppt_w*1.125000"/>
                                          </p:val>
                                        </p:tav>
                                        <p:tav tm="100000">
                                          <p:val>
                                            <p:strVal val="#ppt_x"/>
                                          </p:val>
                                        </p:tav>
                                      </p:tavLst>
                                    </p:anim>
                                    <p:animEffect transition="in" filter="wipe(left)">
                                      <p:cBhvr>
                                        <p:cTn id="46" dur="500"/>
                                        <p:tgtEl>
                                          <p:spTgt spid="106"/>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p:tgtEl>
                                          <p:spTgt spid="108"/>
                                        </p:tgtEl>
                                        <p:attrNameLst>
                                          <p:attrName>ppt_x</p:attrName>
                                        </p:attrNameLst>
                                      </p:cBhvr>
                                      <p:tavLst>
                                        <p:tav tm="0">
                                          <p:val>
                                            <p:strVal val="#ppt_x+#ppt_w*1.125000"/>
                                          </p:val>
                                        </p:tav>
                                        <p:tav tm="100000">
                                          <p:val>
                                            <p:strVal val="#ppt_x"/>
                                          </p:val>
                                        </p:tav>
                                      </p:tavLst>
                                    </p:anim>
                                    <p:animEffect transition="in" filter="wipe(left)">
                                      <p:cBhvr>
                                        <p:cTn id="5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7" grpId="0" animBg="1"/>
      <p:bldP spid="102" grpId="0" animBg="1"/>
      <p:bldP spid="103" grpId="0" animBg="1"/>
      <p:bldP spid="104" grpId="0" animBg="1"/>
      <p:bldP spid="105" grpId="0" animBg="1"/>
      <p:bldP spid="106" grpId="0" animBg="1"/>
      <p:bldP spid="107" grpId="0" animBg="1"/>
      <p:bldP spid="108" grpId="0" animBg="1"/>
      <p:bldP spid="113" grpId="0"/>
      <p:bldGraphic spid="3115"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Block Arc 38"/>
          <p:cNvSpPr/>
          <p:nvPr/>
        </p:nvSpPr>
        <p:spPr>
          <a:xfrm>
            <a:off x="6866692" y="2381788"/>
            <a:ext cx="2217290" cy="2217579"/>
          </a:xfrm>
          <a:prstGeom prst="blockArc">
            <a:avLst>
              <a:gd name="adj1" fmla="val 10800000"/>
              <a:gd name="adj2" fmla="val 3"/>
              <a:gd name="adj3" fmla="val 15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34" name="Block Arc 37"/>
          <p:cNvSpPr/>
          <p:nvPr/>
        </p:nvSpPr>
        <p:spPr>
          <a:xfrm rot="10800000">
            <a:off x="4987405" y="2378906"/>
            <a:ext cx="2217290" cy="2217579"/>
          </a:xfrm>
          <a:prstGeom prst="blockArc">
            <a:avLst>
              <a:gd name="adj1" fmla="val 10800000"/>
              <a:gd name="adj2" fmla="val 3"/>
              <a:gd name="adj3" fmla="val 15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35" name="Block Arc 36"/>
          <p:cNvSpPr/>
          <p:nvPr/>
        </p:nvSpPr>
        <p:spPr>
          <a:xfrm>
            <a:off x="3110216" y="2398722"/>
            <a:ext cx="2217290" cy="2217579"/>
          </a:xfrm>
          <a:prstGeom prst="blockArc">
            <a:avLst>
              <a:gd name="adj1" fmla="val 10800000"/>
              <a:gd name="adj2" fmla="val 3"/>
              <a:gd name="adj3" fmla="val 15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54" name="TextBox 107"/>
          <p:cNvSpPr txBox="1"/>
          <p:nvPr/>
        </p:nvSpPr>
        <p:spPr>
          <a:xfrm>
            <a:off x="1035442" y="5802815"/>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a:t>
            </a:r>
            <a:r>
              <a:rPr lang="zh-CN" altLang="en-US" dirty="0">
                <a:sym typeface="微软雅黑" panose="020B0503020204020204" pitchFamily="34" charset="-122"/>
              </a:rPr>
              <a:t>，</a:t>
            </a:r>
            <a:r>
              <a:rPr lang="zh-CN" altLang="en-US" dirty="0">
                <a:sym typeface="微软雅黑" panose="020B0503020204020204" pitchFamily="34" charset="-122"/>
              </a:rPr>
              <a:t>在此录入上述图表的综合描述说明，</a:t>
            </a:r>
            <a:r>
              <a:rPr lang="zh-CN" altLang="en-US" dirty="0">
                <a:sym typeface="微软雅黑" panose="020B0503020204020204" pitchFamily="34" charset="-122"/>
              </a:rPr>
              <a:t>在此</a:t>
            </a:r>
            <a:r>
              <a:rPr lang="zh-CN" altLang="en-US" dirty="0">
                <a:sym typeface="微软雅黑" panose="020B0503020204020204" pitchFamily="34" charset="-122"/>
              </a:rPr>
              <a:t>录入上述图表的综合描述说明。在此录入上述图表的描述说明</a:t>
            </a:r>
            <a:r>
              <a:rPr lang="zh-CN" altLang="en-US" dirty="0">
                <a:sym typeface="微软雅黑" panose="020B0503020204020204" pitchFamily="34" charset="-122"/>
              </a:rPr>
              <a:t>，</a:t>
            </a:r>
            <a:r>
              <a:rPr lang="zh-CN" altLang="en-US" dirty="0">
                <a:sym typeface="微软雅黑" panose="020B0503020204020204" pitchFamily="34" charset="-122"/>
              </a:rPr>
              <a:t>在此录入上述图表的综合描述</a:t>
            </a:r>
            <a:r>
              <a:rPr lang="zh-CN" altLang="en-US" dirty="0">
                <a:sym typeface="微软雅黑" panose="020B0503020204020204" pitchFamily="34" charset="-122"/>
              </a:rPr>
              <a:t>说明，</a:t>
            </a:r>
            <a:r>
              <a:rPr lang="zh-CN" altLang="en-US" dirty="0">
                <a:sym typeface="微软雅黑" panose="020B0503020204020204" pitchFamily="34" charset="-122"/>
              </a:rPr>
              <a:t>在此录入上述图表的综合描述说明。</a:t>
            </a:r>
            <a:endParaRPr lang="zh-CN" altLang="en-US" dirty="0">
              <a:sym typeface="微软雅黑" panose="020B0503020204020204" pitchFamily="34" charset="-122"/>
            </a:endParaRPr>
          </a:p>
        </p:txBody>
      </p:sp>
      <p:cxnSp>
        <p:nvCxnSpPr>
          <p:cNvPr id="55" name="Straight Connector 108"/>
          <p:cNvCxnSpPr/>
          <p:nvPr/>
        </p:nvCxnSpPr>
        <p:spPr>
          <a:xfrm>
            <a:off x="1043633" y="5678620"/>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6" name="Block Arc 51"/>
          <p:cNvSpPr/>
          <p:nvPr/>
        </p:nvSpPr>
        <p:spPr>
          <a:xfrm>
            <a:off x="1229878" y="2381788"/>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57" name="Block Arc 53"/>
          <p:cNvSpPr/>
          <p:nvPr/>
        </p:nvSpPr>
        <p:spPr>
          <a:xfrm>
            <a:off x="4987405" y="2381788"/>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58" name="Block Arc 55"/>
          <p:cNvSpPr/>
          <p:nvPr/>
        </p:nvSpPr>
        <p:spPr>
          <a:xfrm>
            <a:off x="8744932" y="2381788"/>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59" name="Freeform 62"/>
          <p:cNvSpPr/>
          <p:nvPr/>
        </p:nvSpPr>
        <p:spPr>
          <a:xfrm>
            <a:off x="1703893" y="2868629"/>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altLang="zh-CN" sz="2400" b="1" dirty="0">
                <a:solidFill>
                  <a:schemeClr val="accent1"/>
                </a:solidFill>
                <a:latin typeface="微软雅黑" panose="020B0503020204020204" pitchFamily="34" charset="-122"/>
                <a:ea typeface="微软雅黑" panose="020B0503020204020204" pitchFamily="34" charset="-122"/>
              </a:rPr>
              <a:t>2010</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0" name="Freeform 63"/>
          <p:cNvSpPr/>
          <p:nvPr/>
        </p:nvSpPr>
        <p:spPr>
          <a:xfrm>
            <a:off x="3583669" y="2868629"/>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a:solidFill>
                  <a:schemeClr val="accent2"/>
                </a:solidFill>
                <a:latin typeface="微软雅黑" panose="020B0503020204020204" pitchFamily="34" charset="-122"/>
                <a:ea typeface="微软雅黑" panose="020B0503020204020204" pitchFamily="34" charset="-122"/>
              </a:rPr>
              <a:t>2012</a:t>
            </a:r>
            <a:endParaRPr lang="en-US" sz="2400" b="1" dirty="0">
              <a:solidFill>
                <a:schemeClr val="accent2"/>
              </a:solidFill>
              <a:latin typeface="微软雅黑" panose="020B0503020204020204" pitchFamily="34" charset="-122"/>
              <a:ea typeface="微软雅黑" panose="020B0503020204020204" pitchFamily="34" charset="-122"/>
            </a:endParaRPr>
          </a:p>
        </p:txBody>
      </p:sp>
      <p:sp>
        <p:nvSpPr>
          <p:cNvPr id="61" name="Freeform 64"/>
          <p:cNvSpPr/>
          <p:nvPr/>
        </p:nvSpPr>
        <p:spPr>
          <a:xfrm>
            <a:off x="5463444" y="2868629"/>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a:solidFill>
                  <a:schemeClr val="accent1"/>
                </a:solidFill>
                <a:latin typeface="微软雅黑" panose="020B0503020204020204" pitchFamily="34" charset="-122"/>
                <a:ea typeface="微软雅黑" panose="020B0503020204020204" pitchFamily="34" charset="-122"/>
              </a:rPr>
              <a:t>2013</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2" name="Freeform 65"/>
          <p:cNvSpPr/>
          <p:nvPr/>
        </p:nvSpPr>
        <p:spPr>
          <a:xfrm>
            <a:off x="7343219" y="2868629"/>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a:solidFill>
                  <a:schemeClr val="accent2"/>
                </a:solidFill>
                <a:latin typeface="微软雅黑" panose="020B0503020204020204" pitchFamily="34" charset="-122"/>
                <a:ea typeface="微软雅黑" panose="020B0503020204020204" pitchFamily="34" charset="-122"/>
              </a:rPr>
              <a:t>2014</a:t>
            </a:r>
            <a:endParaRPr lang="en-US" sz="2400" b="1" dirty="0">
              <a:solidFill>
                <a:schemeClr val="accent2"/>
              </a:solidFill>
              <a:latin typeface="微软雅黑" panose="020B0503020204020204" pitchFamily="34" charset="-122"/>
              <a:ea typeface="微软雅黑" panose="020B0503020204020204" pitchFamily="34" charset="-122"/>
            </a:endParaRPr>
          </a:p>
        </p:txBody>
      </p:sp>
      <p:sp>
        <p:nvSpPr>
          <p:cNvPr id="63" name="Freeform 66"/>
          <p:cNvSpPr/>
          <p:nvPr/>
        </p:nvSpPr>
        <p:spPr>
          <a:xfrm>
            <a:off x="9222997" y="2868629"/>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545">
              <a:lnSpc>
                <a:spcPct val="90000"/>
              </a:lnSpc>
              <a:spcBef>
                <a:spcPct val="0"/>
              </a:spcBef>
              <a:spcAft>
                <a:spcPct val="35000"/>
              </a:spcAft>
            </a:pPr>
            <a:r>
              <a:rPr lang="en-US" sz="2400" b="1" dirty="0">
                <a:solidFill>
                  <a:schemeClr val="accent1"/>
                </a:solidFill>
                <a:latin typeface="微软雅黑" panose="020B0503020204020204" pitchFamily="34" charset="-122"/>
                <a:ea typeface="微软雅黑" panose="020B0503020204020204" pitchFamily="34" charset="-122"/>
              </a:rPr>
              <a:t>2015</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84" name="Block Arc 35"/>
          <p:cNvSpPr/>
          <p:nvPr/>
        </p:nvSpPr>
        <p:spPr>
          <a:xfrm rot="10800000">
            <a:off x="1229877" y="2378904"/>
            <a:ext cx="2217290" cy="2217579"/>
          </a:xfrm>
          <a:prstGeom prst="blockArc">
            <a:avLst>
              <a:gd name="adj1" fmla="val 10800000"/>
              <a:gd name="adj2" fmla="val 3"/>
              <a:gd name="adj3" fmla="val 15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5" name="Block Arc 52"/>
          <p:cNvSpPr/>
          <p:nvPr/>
        </p:nvSpPr>
        <p:spPr>
          <a:xfrm rot="10800000">
            <a:off x="3110218" y="2378906"/>
            <a:ext cx="2217290" cy="2217579"/>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6" name="Block Arc 39"/>
          <p:cNvSpPr/>
          <p:nvPr/>
        </p:nvSpPr>
        <p:spPr>
          <a:xfrm rot="10800000">
            <a:off x="8744932" y="2378906"/>
            <a:ext cx="2217290" cy="2217579"/>
          </a:xfrm>
          <a:prstGeom prst="blockArc">
            <a:avLst>
              <a:gd name="adj1" fmla="val 10800000"/>
              <a:gd name="adj2" fmla="val 3"/>
              <a:gd name="adj3" fmla="val 15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7" name="Block Arc 54"/>
          <p:cNvSpPr/>
          <p:nvPr/>
        </p:nvSpPr>
        <p:spPr>
          <a:xfrm rot="10800000">
            <a:off x="6866694" y="2378906"/>
            <a:ext cx="2217290" cy="2217579"/>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90" name="矩形 89"/>
          <p:cNvSpPr/>
          <p:nvPr/>
        </p:nvSpPr>
        <p:spPr>
          <a:xfrm>
            <a:off x="1687128" y="1370413"/>
            <a:ext cx="1312991"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矩形 47"/>
          <p:cNvSpPr>
            <a:spLocks noChangeArrowheads="1"/>
          </p:cNvSpPr>
          <p:nvPr/>
        </p:nvSpPr>
        <p:spPr bwMode="auto">
          <a:xfrm>
            <a:off x="1362268" y="1758710"/>
            <a:ext cx="196270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92" name="矩形 91"/>
          <p:cNvSpPr/>
          <p:nvPr/>
        </p:nvSpPr>
        <p:spPr>
          <a:xfrm>
            <a:off x="5439555" y="1370413"/>
            <a:ext cx="1312991"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矩形 47"/>
          <p:cNvSpPr>
            <a:spLocks noChangeArrowheads="1"/>
          </p:cNvSpPr>
          <p:nvPr/>
        </p:nvSpPr>
        <p:spPr bwMode="auto">
          <a:xfrm>
            <a:off x="5114695" y="1758710"/>
            <a:ext cx="196270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94" name="矩形 93"/>
          <p:cNvSpPr/>
          <p:nvPr/>
        </p:nvSpPr>
        <p:spPr>
          <a:xfrm>
            <a:off x="9191885" y="1370413"/>
            <a:ext cx="1312991"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矩形 47"/>
          <p:cNvSpPr>
            <a:spLocks noChangeArrowheads="1"/>
          </p:cNvSpPr>
          <p:nvPr/>
        </p:nvSpPr>
        <p:spPr bwMode="auto">
          <a:xfrm>
            <a:off x="8867026" y="1758710"/>
            <a:ext cx="196270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96" name="矩形 95"/>
          <p:cNvSpPr/>
          <p:nvPr/>
        </p:nvSpPr>
        <p:spPr>
          <a:xfrm>
            <a:off x="3562367" y="4601938"/>
            <a:ext cx="1312991"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7" name="矩形 47"/>
          <p:cNvSpPr>
            <a:spLocks noChangeArrowheads="1"/>
          </p:cNvSpPr>
          <p:nvPr/>
        </p:nvSpPr>
        <p:spPr bwMode="auto">
          <a:xfrm>
            <a:off x="3237508" y="4990236"/>
            <a:ext cx="196270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98" name="矩形 97"/>
          <p:cNvSpPr/>
          <p:nvPr/>
        </p:nvSpPr>
        <p:spPr>
          <a:xfrm>
            <a:off x="7314796" y="4601938"/>
            <a:ext cx="1312991"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9" name="矩形 47"/>
          <p:cNvSpPr>
            <a:spLocks noChangeArrowheads="1"/>
          </p:cNvSpPr>
          <p:nvPr/>
        </p:nvSpPr>
        <p:spPr bwMode="auto">
          <a:xfrm>
            <a:off x="6989936" y="4990236"/>
            <a:ext cx="196270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4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400"/>
                                        <p:tgtEl>
                                          <p:spTgt spid="8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400"/>
                                        <p:tgtEl>
                                          <p:spTgt spid="5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wipe(left)">
                                      <p:cBhvr>
                                        <p:cTn id="19" dur="400"/>
                                        <p:tgtEl>
                                          <p:spTgt spid="8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400"/>
                                        <p:tgtEl>
                                          <p:spTgt spid="5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400"/>
                                        <p:tgtEl>
                                          <p:spTgt spid="8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400"/>
                                        <p:tgtEl>
                                          <p:spTgt spid="3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400"/>
                                        <p:tgtEl>
                                          <p:spTgt spid="3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400"/>
                                        <p:tgtEl>
                                          <p:spTgt spid="3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wipe(left)">
                                      <p:cBhvr>
                                        <p:cTn id="43" dur="400"/>
                                        <p:tgtEl>
                                          <p:spTgt spid="86"/>
                                        </p:tgtEl>
                                      </p:cBhvr>
                                    </p:animEffect>
                                  </p:childTnLst>
                                </p:cTn>
                              </p:par>
                            </p:childTnLst>
                          </p:cTn>
                        </p:par>
                        <p:par>
                          <p:cTn id="44" fill="hold">
                            <p:stCondLst>
                              <p:cond delay="5000"/>
                            </p:stCondLst>
                            <p:childTnLst>
                              <p:par>
                                <p:cTn id="45" presetID="23" presetClass="entr" presetSubtype="16"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12" presetClass="entr" presetSubtype="4"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slide(fromBottom)">
                                      <p:cBhvr>
                                        <p:cTn id="52" dur="500"/>
                                        <p:tgtEl>
                                          <p:spTgt spid="90"/>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slide(fromBottom)">
                                      <p:cBhvr>
                                        <p:cTn id="55" dur="500"/>
                                        <p:tgtEl>
                                          <p:spTgt spid="91"/>
                                        </p:tgtEl>
                                      </p:cBhvr>
                                    </p:animEffect>
                                  </p:childTnLst>
                                </p:cTn>
                              </p:par>
                            </p:childTnLst>
                          </p:cTn>
                        </p:par>
                        <p:par>
                          <p:cTn id="56" fill="hold">
                            <p:stCondLst>
                              <p:cond delay="6000"/>
                            </p:stCondLst>
                            <p:childTnLst>
                              <p:par>
                                <p:cTn id="57" presetID="23" presetClass="entr" presetSubtype="16" fill="hold" grpId="0" nodeType="after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p:cTn id="59" dur="500" fill="hold"/>
                                        <p:tgtEl>
                                          <p:spTgt spid="60"/>
                                        </p:tgtEl>
                                        <p:attrNameLst>
                                          <p:attrName>ppt_w</p:attrName>
                                        </p:attrNameLst>
                                      </p:cBhvr>
                                      <p:tavLst>
                                        <p:tav tm="0">
                                          <p:val>
                                            <p:fltVal val="0"/>
                                          </p:val>
                                        </p:tav>
                                        <p:tav tm="100000">
                                          <p:val>
                                            <p:strVal val="#ppt_w"/>
                                          </p:val>
                                        </p:tav>
                                      </p:tavLst>
                                    </p:anim>
                                    <p:anim calcmode="lin" valueType="num">
                                      <p:cBhvr>
                                        <p:cTn id="60" dur="500" fill="hold"/>
                                        <p:tgtEl>
                                          <p:spTgt spid="60"/>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12" presetClass="entr" presetSubtype="1"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additive="base">
                                        <p:cTn id="64" dur="500"/>
                                        <p:tgtEl>
                                          <p:spTgt spid="96"/>
                                        </p:tgtEl>
                                        <p:attrNameLst>
                                          <p:attrName>ppt_y</p:attrName>
                                        </p:attrNameLst>
                                      </p:cBhvr>
                                      <p:tavLst>
                                        <p:tav tm="0">
                                          <p:val>
                                            <p:strVal val="#ppt_y-#ppt_h*1.125000"/>
                                          </p:val>
                                        </p:tav>
                                        <p:tav tm="100000">
                                          <p:val>
                                            <p:strVal val="#ppt_y"/>
                                          </p:val>
                                        </p:tav>
                                      </p:tavLst>
                                    </p:anim>
                                    <p:animEffect transition="in" filter="wipe(down)">
                                      <p:cBhvr>
                                        <p:cTn id="65" dur="500"/>
                                        <p:tgtEl>
                                          <p:spTgt spid="96"/>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97"/>
                                        </p:tgtEl>
                                        <p:attrNameLst>
                                          <p:attrName>style.visibility</p:attrName>
                                        </p:attrNameLst>
                                      </p:cBhvr>
                                      <p:to>
                                        <p:strVal val="visible"/>
                                      </p:to>
                                    </p:set>
                                    <p:anim calcmode="lin" valueType="num">
                                      <p:cBhvr additive="base">
                                        <p:cTn id="68" dur="500"/>
                                        <p:tgtEl>
                                          <p:spTgt spid="97"/>
                                        </p:tgtEl>
                                        <p:attrNameLst>
                                          <p:attrName>ppt_y</p:attrName>
                                        </p:attrNameLst>
                                      </p:cBhvr>
                                      <p:tavLst>
                                        <p:tav tm="0">
                                          <p:val>
                                            <p:strVal val="#ppt_y-#ppt_h*1.125000"/>
                                          </p:val>
                                        </p:tav>
                                        <p:tav tm="100000">
                                          <p:val>
                                            <p:strVal val="#ppt_y"/>
                                          </p:val>
                                        </p:tav>
                                      </p:tavLst>
                                    </p:anim>
                                    <p:animEffect transition="in" filter="wipe(down)">
                                      <p:cBhvr>
                                        <p:cTn id="69" dur="500"/>
                                        <p:tgtEl>
                                          <p:spTgt spid="97"/>
                                        </p:tgtEl>
                                      </p:cBhvr>
                                    </p:animEffect>
                                  </p:childTnLst>
                                </p:cTn>
                              </p:par>
                            </p:childTnLst>
                          </p:cTn>
                        </p:par>
                        <p:par>
                          <p:cTn id="70" fill="hold">
                            <p:stCondLst>
                              <p:cond delay="7000"/>
                            </p:stCondLst>
                            <p:childTnLst>
                              <p:par>
                                <p:cTn id="71" presetID="23" presetClass="entr" presetSubtype="16" fill="hold" grpId="0" nodeType="after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p:cTn id="73" dur="500" fill="hold"/>
                                        <p:tgtEl>
                                          <p:spTgt spid="61"/>
                                        </p:tgtEl>
                                        <p:attrNameLst>
                                          <p:attrName>ppt_w</p:attrName>
                                        </p:attrNameLst>
                                      </p:cBhvr>
                                      <p:tavLst>
                                        <p:tav tm="0">
                                          <p:val>
                                            <p:fltVal val="0"/>
                                          </p:val>
                                        </p:tav>
                                        <p:tav tm="100000">
                                          <p:val>
                                            <p:strVal val="#ppt_w"/>
                                          </p:val>
                                        </p:tav>
                                      </p:tavLst>
                                    </p:anim>
                                    <p:anim calcmode="lin" valueType="num">
                                      <p:cBhvr>
                                        <p:cTn id="74" dur="500" fill="hold"/>
                                        <p:tgtEl>
                                          <p:spTgt spid="61"/>
                                        </p:tgtEl>
                                        <p:attrNameLst>
                                          <p:attrName>ppt_h</p:attrName>
                                        </p:attrNameLst>
                                      </p:cBhvr>
                                      <p:tavLst>
                                        <p:tav tm="0">
                                          <p:val>
                                            <p:fltVal val="0"/>
                                          </p:val>
                                        </p:tav>
                                        <p:tav tm="100000">
                                          <p:val>
                                            <p:strVal val="#ppt_h"/>
                                          </p:val>
                                        </p:tav>
                                      </p:tavLst>
                                    </p:anim>
                                  </p:childTnLst>
                                </p:cTn>
                              </p:par>
                            </p:childTnLst>
                          </p:cTn>
                        </p:par>
                        <p:par>
                          <p:cTn id="75" fill="hold">
                            <p:stCondLst>
                              <p:cond delay="7500"/>
                            </p:stCondLst>
                            <p:childTnLst>
                              <p:par>
                                <p:cTn id="76" presetID="12" presetClass="entr" presetSubtype="4" fill="hold" grpId="0" nodeType="afterEffect">
                                  <p:stCondLst>
                                    <p:cond delay="0"/>
                                  </p:stCondLst>
                                  <p:childTnLst>
                                    <p:set>
                                      <p:cBhvr>
                                        <p:cTn id="77" dur="1" fill="hold">
                                          <p:stCondLst>
                                            <p:cond delay="0"/>
                                          </p:stCondLst>
                                        </p:cTn>
                                        <p:tgtEl>
                                          <p:spTgt spid="92"/>
                                        </p:tgtEl>
                                        <p:attrNameLst>
                                          <p:attrName>style.visibility</p:attrName>
                                        </p:attrNameLst>
                                      </p:cBhvr>
                                      <p:to>
                                        <p:strVal val="visible"/>
                                      </p:to>
                                    </p:set>
                                    <p:animEffect transition="in" filter="slide(fromBottom)">
                                      <p:cBhvr>
                                        <p:cTn id="78" dur="500"/>
                                        <p:tgtEl>
                                          <p:spTgt spid="92"/>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93"/>
                                        </p:tgtEl>
                                        <p:attrNameLst>
                                          <p:attrName>style.visibility</p:attrName>
                                        </p:attrNameLst>
                                      </p:cBhvr>
                                      <p:to>
                                        <p:strVal val="visible"/>
                                      </p:to>
                                    </p:set>
                                    <p:animEffect transition="in" filter="slide(fromBottom)">
                                      <p:cBhvr>
                                        <p:cTn id="81" dur="500"/>
                                        <p:tgtEl>
                                          <p:spTgt spid="93"/>
                                        </p:tgtEl>
                                      </p:cBhvr>
                                    </p:animEffect>
                                  </p:childTnLst>
                                </p:cTn>
                              </p:par>
                            </p:childTnLst>
                          </p:cTn>
                        </p:par>
                        <p:par>
                          <p:cTn id="82" fill="hold">
                            <p:stCondLst>
                              <p:cond delay="8000"/>
                            </p:stCondLst>
                            <p:childTnLst>
                              <p:par>
                                <p:cTn id="83" presetID="23" presetClass="entr" presetSubtype="16" fill="hold" grpId="0" nodeType="after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p:cTn id="85" dur="500" fill="hold"/>
                                        <p:tgtEl>
                                          <p:spTgt spid="62"/>
                                        </p:tgtEl>
                                        <p:attrNameLst>
                                          <p:attrName>ppt_w</p:attrName>
                                        </p:attrNameLst>
                                      </p:cBhvr>
                                      <p:tavLst>
                                        <p:tav tm="0">
                                          <p:val>
                                            <p:fltVal val="0"/>
                                          </p:val>
                                        </p:tav>
                                        <p:tav tm="100000">
                                          <p:val>
                                            <p:strVal val="#ppt_w"/>
                                          </p:val>
                                        </p:tav>
                                      </p:tavLst>
                                    </p:anim>
                                    <p:anim calcmode="lin" valueType="num">
                                      <p:cBhvr>
                                        <p:cTn id="86" dur="500" fill="hold"/>
                                        <p:tgtEl>
                                          <p:spTgt spid="62"/>
                                        </p:tgtEl>
                                        <p:attrNameLst>
                                          <p:attrName>ppt_h</p:attrName>
                                        </p:attrNameLst>
                                      </p:cBhvr>
                                      <p:tavLst>
                                        <p:tav tm="0">
                                          <p:val>
                                            <p:fltVal val="0"/>
                                          </p:val>
                                        </p:tav>
                                        <p:tav tm="100000">
                                          <p:val>
                                            <p:strVal val="#ppt_h"/>
                                          </p:val>
                                        </p:tav>
                                      </p:tavLst>
                                    </p:anim>
                                  </p:childTnLst>
                                </p:cTn>
                              </p:par>
                            </p:childTnLst>
                          </p:cTn>
                        </p:par>
                        <p:par>
                          <p:cTn id="87" fill="hold">
                            <p:stCondLst>
                              <p:cond delay="8500"/>
                            </p:stCondLst>
                            <p:childTnLst>
                              <p:par>
                                <p:cTn id="88" presetID="12" presetClass="entr" presetSubtype="1"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 calcmode="lin" valueType="num">
                                      <p:cBhvr additive="base">
                                        <p:cTn id="90" dur="500"/>
                                        <p:tgtEl>
                                          <p:spTgt spid="98"/>
                                        </p:tgtEl>
                                        <p:attrNameLst>
                                          <p:attrName>ppt_y</p:attrName>
                                        </p:attrNameLst>
                                      </p:cBhvr>
                                      <p:tavLst>
                                        <p:tav tm="0">
                                          <p:val>
                                            <p:strVal val="#ppt_y-#ppt_h*1.125000"/>
                                          </p:val>
                                        </p:tav>
                                        <p:tav tm="100000">
                                          <p:val>
                                            <p:strVal val="#ppt_y"/>
                                          </p:val>
                                        </p:tav>
                                      </p:tavLst>
                                    </p:anim>
                                    <p:animEffect transition="in" filter="wipe(down)">
                                      <p:cBhvr>
                                        <p:cTn id="91" dur="500"/>
                                        <p:tgtEl>
                                          <p:spTgt spid="98"/>
                                        </p:tgtEl>
                                      </p:cBhvr>
                                    </p:animEffect>
                                  </p:childTnLst>
                                </p:cTn>
                              </p:par>
                              <p:par>
                                <p:cTn id="92" presetID="12" presetClass="entr" presetSubtype="1" fill="hold" grpId="0" nodeType="withEffect">
                                  <p:stCondLst>
                                    <p:cond delay="0"/>
                                  </p:stCondLst>
                                  <p:childTnLst>
                                    <p:set>
                                      <p:cBhvr>
                                        <p:cTn id="93" dur="1" fill="hold">
                                          <p:stCondLst>
                                            <p:cond delay="0"/>
                                          </p:stCondLst>
                                        </p:cTn>
                                        <p:tgtEl>
                                          <p:spTgt spid="99"/>
                                        </p:tgtEl>
                                        <p:attrNameLst>
                                          <p:attrName>style.visibility</p:attrName>
                                        </p:attrNameLst>
                                      </p:cBhvr>
                                      <p:to>
                                        <p:strVal val="visible"/>
                                      </p:to>
                                    </p:set>
                                    <p:anim calcmode="lin" valueType="num">
                                      <p:cBhvr additive="base">
                                        <p:cTn id="94" dur="500"/>
                                        <p:tgtEl>
                                          <p:spTgt spid="99"/>
                                        </p:tgtEl>
                                        <p:attrNameLst>
                                          <p:attrName>ppt_y</p:attrName>
                                        </p:attrNameLst>
                                      </p:cBhvr>
                                      <p:tavLst>
                                        <p:tav tm="0">
                                          <p:val>
                                            <p:strVal val="#ppt_y-#ppt_h*1.125000"/>
                                          </p:val>
                                        </p:tav>
                                        <p:tav tm="100000">
                                          <p:val>
                                            <p:strVal val="#ppt_y"/>
                                          </p:val>
                                        </p:tav>
                                      </p:tavLst>
                                    </p:anim>
                                    <p:animEffect transition="in" filter="wipe(down)">
                                      <p:cBhvr>
                                        <p:cTn id="95" dur="500"/>
                                        <p:tgtEl>
                                          <p:spTgt spid="99"/>
                                        </p:tgtEl>
                                      </p:cBhvr>
                                    </p:animEffect>
                                  </p:childTnLst>
                                </p:cTn>
                              </p:par>
                            </p:childTnLst>
                          </p:cTn>
                        </p:par>
                        <p:par>
                          <p:cTn id="96" fill="hold">
                            <p:stCondLst>
                              <p:cond delay="9000"/>
                            </p:stCondLst>
                            <p:childTnLst>
                              <p:par>
                                <p:cTn id="97" presetID="23" presetClass="entr" presetSubtype="16"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 calcmode="lin" valueType="num">
                                      <p:cBhvr>
                                        <p:cTn id="99" dur="500" fill="hold"/>
                                        <p:tgtEl>
                                          <p:spTgt spid="63"/>
                                        </p:tgtEl>
                                        <p:attrNameLst>
                                          <p:attrName>ppt_w</p:attrName>
                                        </p:attrNameLst>
                                      </p:cBhvr>
                                      <p:tavLst>
                                        <p:tav tm="0">
                                          <p:val>
                                            <p:fltVal val="0"/>
                                          </p:val>
                                        </p:tav>
                                        <p:tav tm="100000">
                                          <p:val>
                                            <p:strVal val="#ppt_w"/>
                                          </p:val>
                                        </p:tav>
                                      </p:tavLst>
                                    </p:anim>
                                    <p:anim calcmode="lin" valueType="num">
                                      <p:cBhvr>
                                        <p:cTn id="100" dur="500" fill="hold"/>
                                        <p:tgtEl>
                                          <p:spTgt spid="63"/>
                                        </p:tgtEl>
                                        <p:attrNameLst>
                                          <p:attrName>ppt_h</p:attrName>
                                        </p:attrNameLst>
                                      </p:cBhvr>
                                      <p:tavLst>
                                        <p:tav tm="0">
                                          <p:val>
                                            <p:fltVal val="0"/>
                                          </p:val>
                                        </p:tav>
                                        <p:tav tm="100000">
                                          <p:val>
                                            <p:strVal val="#ppt_h"/>
                                          </p:val>
                                        </p:tav>
                                      </p:tavLst>
                                    </p:anim>
                                  </p:childTnLst>
                                </p:cTn>
                              </p:par>
                            </p:childTnLst>
                          </p:cTn>
                        </p:par>
                        <p:par>
                          <p:cTn id="101" fill="hold">
                            <p:stCondLst>
                              <p:cond delay="9500"/>
                            </p:stCondLst>
                            <p:childTnLst>
                              <p:par>
                                <p:cTn id="102" presetID="12" presetClass="entr" presetSubtype="4" fill="hold" grpId="0" nodeType="afterEffect">
                                  <p:stCondLst>
                                    <p:cond delay="0"/>
                                  </p:stCondLst>
                                  <p:childTnLst>
                                    <p:set>
                                      <p:cBhvr>
                                        <p:cTn id="103" dur="1" fill="hold">
                                          <p:stCondLst>
                                            <p:cond delay="0"/>
                                          </p:stCondLst>
                                        </p:cTn>
                                        <p:tgtEl>
                                          <p:spTgt spid="94"/>
                                        </p:tgtEl>
                                        <p:attrNameLst>
                                          <p:attrName>style.visibility</p:attrName>
                                        </p:attrNameLst>
                                      </p:cBhvr>
                                      <p:to>
                                        <p:strVal val="visible"/>
                                      </p:to>
                                    </p:set>
                                    <p:animEffect transition="in" filter="slide(fromBottom)">
                                      <p:cBhvr>
                                        <p:cTn id="104" dur="500"/>
                                        <p:tgtEl>
                                          <p:spTgt spid="94"/>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95"/>
                                        </p:tgtEl>
                                        <p:attrNameLst>
                                          <p:attrName>style.visibility</p:attrName>
                                        </p:attrNameLst>
                                      </p:cBhvr>
                                      <p:to>
                                        <p:strVal val="visible"/>
                                      </p:to>
                                    </p:set>
                                    <p:animEffect transition="in" filter="slide(fromBottom)">
                                      <p:cBhvr>
                                        <p:cTn id="107" dur="500"/>
                                        <p:tgtEl>
                                          <p:spTgt spid="95"/>
                                        </p:tgtEl>
                                      </p:cBhvr>
                                    </p:animEffect>
                                  </p:childTnLst>
                                </p:cTn>
                              </p:par>
                            </p:childTnLst>
                          </p:cTn>
                        </p:par>
                        <p:par>
                          <p:cTn id="108" fill="hold">
                            <p:stCondLst>
                              <p:cond delay="10000"/>
                            </p:stCondLst>
                            <p:childTnLst>
                              <p:par>
                                <p:cTn id="109" presetID="18" presetClass="entr" presetSubtype="3" fill="hold" nodeType="afterEffect">
                                  <p:stCondLst>
                                    <p:cond delay="0"/>
                                  </p:stCondLst>
                                  <p:childTnLst>
                                    <p:set>
                                      <p:cBhvr>
                                        <p:cTn id="110" dur="1" fill="hold">
                                          <p:stCondLst>
                                            <p:cond delay="0"/>
                                          </p:stCondLst>
                                        </p:cTn>
                                        <p:tgtEl>
                                          <p:spTgt spid="55"/>
                                        </p:tgtEl>
                                        <p:attrNameLst>
                                          <p:attrName>style.visibility</p:attrName>
                                        </p:attrNameLst>
                                      </p:cBhvr>
                                      <p:to>
                                        <p:strVal val="visible"/>
                                      </p:to>
                                    </p:set>
                                    <p:animEffect transition="in" filter="strips(upRight)">
                                      <p:cBhvr>
                                        <p:cTn id="111" dur="500"/>
                                        <p:tgtEl>
                                          <p:spTgt spid="55"/>
                                        </p:tgtEl>
                                      </p:cBhvr>
                                    </p:animEffect>
                                  </p:childTnLst>
                                </p:cTn>
                              </p:par>
                            </p:childTnLst>
                          </p:cTn>
                        </p:par>
                        <p:par>
                          <p:cTn id="112" fill="hold">
                            <p:stCondLst>
                              <p:cond delay="10500"/>
                            </p:stCondLst>
                            <p:childTnLst>
                              <p:par>
                                <p:cTn id="113" presetID="10" presetClass="entr" presetSubtype="0" fill="hold" grpId="0" nodeType="after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54" grpId="0"/>
      <p:bldP spid="56" grpId="0" animBg="1"/>
      <p:bldP spid="57" grpId="0" animBg="1"/>
      <p:bldP spid="58" grpId="0" animBg="1"/>
      <p:bldP spid="59" grpId="0" animBg="1"/>
      <p:bldP spid="60" grpId="0" animBg="1"/>
      <p:bldP spid="61" grpId="0" animBg="1"/>
      <p:bldP spid="62" grpId="0" animBg="1"/>
      <p:bldP spid="63" grpId="0" animBg="1"/>
      <p:bldP spid="84" grpId="0" animBg="1"/>
      <p:bldP spid="85" grpId="0" animBg="1"/>
      <p:bldP spid="86" grpId="0" animBg="1"/>
      <p:bldP spid="87" grpId="0" animBg="1"/>
      <p:bldP spid="90" grpId="0"/>
      <p:bldP spid="91" grpId="0"/>
      <p:bldP spid="92" grpId="0"/>
      <p:bldP spid="93" grpId="0"/>
      <p:bldP spid="94" grpId="0"/>
      <p:bldP spid="95" grpId="0"/>
      <p:bldP spid="96" grpId="0"/>
      <p:bldP spid="97" grpId="0"/>
      <p:bldP spid="98" grpId="0"/>
      <p:bldP spid="9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p:nvPr/>
        </p:nvSpPr>
        <p:spPr>
          <a:xfrm>
            <a:off x="5810054" y="2691785"/>
            <a:ext cx="3736536" cy="923341"/>
          </a:xfrm>
          <a:prstGeom prst="rect">
            <a:avLst/>
          </a:prstGeom>
        </p:spPr>
        <p:txBody>
          <a:bodyPr wrap="square">
            <a:noAutofit/>
          </a:bodyPr>
          <a:lstStyle/>
          <a:p>
            <a:pPr algn="r"/>
            <a:r>
              <a:rPr lang="en-US" altLang="zh-CN" sz="6000" spc="300" dirty="0">
                <a:solidFill>
                  <a:schemeClr val="bg1"/>
                </a:solidFill>
                <a:latin typeface="Impact" panose="020B0806030902050204" charset="0"/>
              </a:rPr>
              <a:t>Part</a:t>
            </a:r>
            <a:r>
              <a:rPr lang="en-US" altLang="zh-CN" sz="6000" b="1" spc="300" dirty="0">
                <a:solidFill>
                  <a:schemeClr val="bg1"/>
                </a:solidFill>
              </a:rPr>
              <a:t> </a:t>
            </a:r>
            <a:r>
              <a:rPr lang="en-US" altLang="zh-CN" sz="6000" spc="300" dirty="0" smtClean="0">
                <a:solidFill>
                  <a:schemeClr val="bg2"/>
                </a:solidFill>
                <a:latin typeface="Impact" panose="020B0806030902050204" charset="0"/>
              </a:rPr>
              <a:t>04</a:t>
            </a:r>
            <a:endParaRPr lang="en-US" altLang="zh-CN" sz="6000" spc="300" dirty="0">
              <a:solidFill>
                <a:schemeClr val="bg2"/>
              </a:solidFill>
              <a:latin typeface="Impact" panose="020B0806030902050204" charset="0"/>
            </a:endParaRPr>
          </a:p>
        </p:txBody>
      </p:sp>
      <p:grpSp>
        <p:nvGrpSpPr>
          <p:cNvPr id="3" name="Group 33"/>
          <p:cNvGrpSpPr/>
          <p:nvPr/>
        </p:nvGrpSpPr>
        <p:grpSpPr>
          <a:xfrm>
            <a:off x="6501130" y="3811723"/>
            <a:ext cx="5276215" cy="1363344"/>
            <a:chOff x="6413324" y="1444009"/>
            <a:chExt cx="4262892" cy="605537"/>
          </a:xfrm>
        </p:grpSpPr>
        <p:sp>
          <p:nvSpPr>
            <p:cNvPr id="4" name="TextBox 34"/>
            <p:cNvSpPr txBox="1"/>
            <p:nvPr/>
          </p:nvSpPr>
          <p:spPr>
            <a:xfrm>
              <a:off x="6444107" y="1444009"/>
              <a:ext cx="4232109" cy="242864"/>
            </a:xfrm>
            <a:prstGeom prst="rect">
              <a:avLst/>
            </a:prstGeom>
            <a:noFill/>
          </p:spPr>
          <p:txBody>
            <a:bodyPr wrap="none" lIns="360000" tIns="0" rIns="0" bIns="0" anchor="b" anchorCtr="0">
              <a:noAutofit/>
            </a:bodyPr>
            <a:lstStyle/>
            <a:p>
              <a:r>
                <a:rPr lang="zh-CN" altLang="en-US" sz="4400" b="1" dirty="0">
                  <a:solidFill>
                    <a:schemeClr val="bg1"/>
                  </a:solidFill>
                </a:rPr>
                <a:t>标题文本预设</a:t>
              </a:r>
              <a:endParaRPr lang="zh-CN" altLang="en-US" sz="4400" b="1" dirty="0">
                <a:solidFill>
                  <a:schemeClr val="bg1"/>
                </a:solidFill>
              </a:endParaRPr>
            </a:p>
          </p:txBody>
        </p:sp>
        <p:sp>
          <p:nvSpPr>
            <p:cNvPr id="5" name="TextBox 36"/>
            <p:cNvSpPr txBox="1"/>
            <p:nvPr/>
          </p:nvSpPr>
          <p:spPr>
            <a:xfrm>
              <a:off x="6413324" y="1729178"/>
              <a:ext cx="4232109" cy="320368"/>
            </a:xfrm>
            <a:prstGeom prst="rect">
              <a:avLst/>
            </a:prstGeom>
          </p:spPr>
          <p:txBody>
            <a:bodyPr vert="horz" wrap="square" lIns="360000" tIns="0" rIns="0" bIns="0" anchor="ctr" anchorCtr="0">
              <a:noAutofit/>
            </a:bodyPr>
            <a:lstStyle/>
            <a:p>
              <a:pPr algn="l">
                <a:lnSpc>
                  <a:spcPct val="120000"/>
                </a:lnSpc>
              </a:pPr>
              <a:r>
                <a:rPr lang="zh-CN" altLang="en-US" sz="2000" dirty="0">
                  <a:solidFill>
                    <a:schemeClr val="bg1"/>
                  </a:solidFill>
                </a:rPr>
                <a:t>此部分内容作为文字排版占位显示 </a:t>
              </a:r>
              <a:endParaRPr lang="zh-CN" altLang="en-US" sz="2000" dirty="0">
                <a:solidFill>
                  <a:schemeClr val="bg1"/>
                </a:solidFill>
              </a:endParaRPr>
            </a:p>
            <a:p>
              <a:pPr algn="l">
                <a:lnSpc>
                  <a:spcPct val="120000"/>
                </a:lnSpc>
              </a:pPr>
              <a:r>
                <a:rPr lang="zh-CN" altLang="en-US" sz="1600" dirty="0">
                  <a:solidFill>
                    <a:schemeClr val="bg1"/>
                  </a:solidFill>
                </a:rPr>
                <a:t>（建议使用主题字体）</a:t>
              </a:r>
              <a:endParaRPr lang="zh-CN" altLang="en-US" sz="16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3364" y="1705969"/>
            <a:ext cx="2935894" cy="2936276"/>
          </a:xfrm>
          <a:prstGeom prst="ellipse">
            <a:avLst/>
          </a:prstGeom>
          <a:blipFill>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058" y="1705969"/>
            <a:ext cx="2935894" cy="2936276"/>
          </a:xfrm>
          <a:prstGeom prst="ellipse">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8054" y="1705969"/>
            <a:ext cx="2935894"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41" y="2077035"/>
            <a:ext cx="394923"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121920" tIns="60960" rIns="121920" bIns="60960" numCol="1" anchor="t" anchorCtr="0" compatLnSpc="1"/>
            <a:lstStyle/>
            <a:p>
              <a:endParaRPr lang="en-US" sz="32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121920" tIns="60960" rIns="121920" bIns="60960" numCol="1" anchor="t" anchorCtr="0" compatLnSpc="1"/>
            <a:lstStyle/>
            <a:p>
              <a:endParaRPr lang="en-US" sz="3200"/>
            </a:p>
          </p:txBody>
        </p:sp>
      </p:grpSp>
      <p:sp>
        <p:nvSpPr>
          <p:cNvPr id="35" name="矩形 47"/>
          <p:cNvSpPr>
            <a:spLocks noChangeArrowheads="1"/>
          </p:cNvSpPr>
          <p:nvPr/>
        </p:nvSpPr>
        <p:spPr bwMode="auto">
          <a:xfrm>
            <a:off x="5028723" y="3201199"/>
            <a:ext cx="2134556"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图片，在此录入上述图表的综合描述说明。</a:t>
            </a:r>
            <a:endPar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
          <p:cNvSpPr>
            <a:spLocks noChangeArrowheads="1"/>
          </p:cNvSpPr>
          <p:nvPr/>
        </p:nvSpPr>
        <p:spPr bwMode="auto">
          <a:xfrm>
            <a:off x="5144461" y="2768555"/>
            <a:ext cx="1903083"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矩形 47"/>
          <p:cNvSpPr>
            <a:spLocks noChangeArrowheads="1"/>
          </p:cNvSpPr>
          <p:nvPr/>
        </p:nvSpPr>
        <p:spPr bwMode="auto">
          <a:xfrm>
            <a:off x="1918163" y="5330788"/>
            <a:ext cx="322629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图片。</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您可以点击文字框</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输入，或复制粘贴。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2615802"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矩形 47"/>
          <p:cNvSpPr>
            <a:spLocks noChangeArrowheads="1"/>
          </p:cNvSpPr>
          <p:nvPr/>
        </p:nvSpPr>
        <p:spPr bwMode="auto">
          <a:xfrm>
            <a:off x="7047544" y="5330788"/>
            <a:ext cx="3194925"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图片。</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您可以点击文字框</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输入，或复制粘贴。</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矩形 3"/>
          <p:cNvSpPr>
            <a:spLocks noChangeArrowheads="1"/>
          </p:cNvSpPr>
          <p:nvPr/>
        </p:nvSpPr>
        <p:spPr bwMode="auto">
          <a:xfrm>
            <a:off x="7729496" y="4867117"/>
            <a:ext cx="183101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2200" b="1"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ppt_x</p:attrName>
                                        </p:attrNameLst>
                                      </p:cBhvr>
                                      <p:tavLst>
                                        <p:tav tm="0">
                                          <p:val>
                                            <p:fltVal val="0.5"/>
                                          </p:val>
                                        </p:tav>
                                        <p:tav tm="100000">
                                          <p:val>
                                            <p:strVal val="#ppt_x"/>
                                          </p:val>
                                        </p:tav>
                                      </p:tavLst>
                                    </p:anim>
                                    <p:anim calcmode="lin" valueType="num">
                                      <p:cBhvr>
                                        <p:cTn id="16" dur="500" fill="hold"/>
                                        <p:tgtEl>
                                          <p:spTgt spid="1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 calcmode="lin" valueType="num">
                                      <p:cBhvr>
                                        <p:cTn id="21" dur="500" fill="hold"/>
                                        <p:tgtEl>
                                          <p:spTgt spid="28"/>
                                        </p:tgtEl>
                                        <p:attrNameLst>
                                          <p:attrName>ppt_x</p:attrName>
                                        </p:attrNameLst>
                                      </p:cBhvr>
                                      <p:tavLst>
                                        <p:tav tm="0">
                                          <p:val>
                                            <p:fltVal val="0.5"/>
                                          </p:val>
                                        </p:tav>
                                        <p:tav tm="100000">
                                          <p:val>
                                            <p:strVal val="#ppt_x"/>
                                          </p:val>
                                        </p:tav>
                                      </p:tavLst>
                                    </p:anim>
                                    <p:anim calcmode="lin" valueType="num">
                                      <p:cBhvr>
                                        <p:cTn id="22" dur="500" fill="hold"/>
                                        <p:tgtEl>
                                          <p:spTgt spid="2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250"/>
                                        <p:tgtEl>
                                          <p:spTgt spid="32"/>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250"/>
                                        <p:tgtEl>
                                          <p:spTgt spid="36"/>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anim calcmode="lin" valueType="num">
                                      <p:cBhvr>
                                        <p:cTn id="39" dur="500" fill="hold"/>
                                        <p:tgtEl>
                                          <p:spTgt spid="38"/>
                                        </p:tgtEl>
                                        <p:attrNameLst>
                                          <p:attrName>ppt_x</p:attrName>
                                        </p:attrNameLst>
                                      </p:cBhvr>
                                      <p:tavLst>
                                        <p:tav tm="0">
                                          <p:val>
                                            <p:strVal val="#ppt_x"/>
                                          </p:val>
                                        </p:tav>
                                        <p:tav tm="100000">
                                          <p:val>
                                            <p:strVal val="#ppt_x"/>
                                          </p:val>
                                        </p:tav>
                                      </p:tavLst>
                                    </p:anim>
                                    <p:anim calcmode="lin" valueType="num">
                                      <p:cBhvr>
                                        <p:cTn id="40" dur="450" decel="100000" fill="hold"/>
                                        <p:tgtEl>
                                          <p:spTgt spid="38"/>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anim calcmode="lin" valueType="num">
                                      <p:cBhvr>
                                        <p:cTn id="45" dur="500" fill="hold"/>
                                        <p:tgtEl>
                                          <p:spTgt spid="37"/>
                                        </p:tgtEl>
                                        <p:attrNameLst>
                                          <p:attrName>ppt_x</p:attrName>
                                        </p:attrNameLst>
                                      </p:cBhvr>
                                      <p:tavLst>
                                        <p:tav tm="0">
                                          <p:val>
                                            <p:strVal val="#ppt_x"/>
                                          </p:val>
                                        </p:tav>
                                        <p:tav tm="100000">
                                          <p:val>
                                            <p:strVal val="#ppt_x"/>
                                          </p:val>
                                        </p:tav>
                                      </p:tavLst>
                                    </p:anim>
                                    <p:anim calcmode="lin" valueType="num">
                                      <p:cBhvr>
                                        <p:cTn id="46" dur="450" decel="100000" fill="hold"/>
                                        <p:tgtEl>
                                          <p:spTgt spid="37"/>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ppt_x</p:attrName>
                                        </p:attrNameLst>
                                      </p:cBhvr>
                                      <p:tavLst>
                                        <p:tav tm="0">
                                          <p:val>
                                            <p:strVal val="#ppt_x"/>
                                          </p:val>
                                        </p:tav>
                                        <p:tav tm="100000">
                                          <p:val>
                                            <p:strVal val="#ppt_x"/>
                                          </p:val>
                                        </p:tav>
                                      </p:tavLst>
                                    </p:anim>
                                    <p:anim calcmode="lin" valueType="num">
                                      <p:cBhvr>
                                        <p:cTn id="52" dur="450" decel="100000" fill="hold"/>
                                        <p:tgtEl>
                                          <p:spTgt spid="40"/>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anim calcmode="lin" valueType="num">
                                      <p:cBhvr>
                                        <p:cTn id="57" dur="500" fill="hold"/>
                                        <p:tgtEl>
                                          <p:spTgt spid="39"/>
                                        </p:tgtEl>
                                        <p:attrNameLst>
                                          <p:attrName>ppt_x</p:attrName>
                                        </p:attrNameLst>
                                      </p:cBhvr>
                                      <p:tavLst>
                                        <p:tav tm="0">
                                          <p:val>
                                            <p:strVal val="#ppt_x"/>
                                          </p:val>
                                        </p:tav>
                                        <p:tav tm="100000">
                                          <p:val>
                                            <p:strVal val="#ppt_x"/>
                                          </p:val>
                                        </p:tav>
                                      </p:tavLst>
                                    </p:anim>
                                    <p:anim calcmode="lin" valueType="num">
                                      <p:cBhvr>
                                        <p:cTn id="58" dur="450" decel="100000" fill="hold"/>
                                        <p:tgtEl>
                                          <p:spTgt spid="39"/>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p:nvPr/>
        </p:nvSpPr>
        <p:spPr>
          <a:xfrm>
            <a:off x="5746554" y="2691785"/>
            <a:ext cx="3736536" cy="923341"/>
          </a:xfrm>
          <a:prstGeom prst="rect">
            <a:avLst/>
          </a:prstGeom>
        </p:spPr>
        <p:txBody>
          <a:bodyPr wrap="square">
            <a:noAutofit/>
          </a:bodyPr>
          <a:lstStyle/>
          <a:p>
            <a:pPr algn="r"/>
            <a:r>
              <a:rPr lang="en-US" altLang="zh-CN" sz="6000" spc="300" dirty="0">
                <a:solidFill>
                  <a:schemeClr val="bg1"/>
                </a:solidFill>
                <a:latin typeface="Impact" panose="020B0806030902050204" charset="0"/>
              </a:rPr>
              <a:t>Part</a:t>
            </a:r>
            <a:r>
              <a:rPr lang="en-US" altLang="zh-CN" sz="6000" b="1" spc="300" dirty="0">
                <a:solidFill>
                  <a:schemeClr val="bg1"/>
                </a:solidFill>
              </a:rPr>
              <a:t> </a:t>
            </a:r>
            <a:r>
              <a:rPr lang="en-US" altLang="zh-CN" sz="6000" spc="300" dirty="0">
                <a:solidFill>
                  <a:schemeClr val="bg2"/>
                </a:solidFill>
                <a:latin typeface="Impact" panose="020B0806030902050204" charset="0"/>
              </a:rPr>
              <a:t>01</a:t>
            </a:r>
            <a:endParaRPr lang="en-US" altLang="zh-CN" sz="6000" spc="300" dirty="0">
              <a:solidFill>
                <a:schemeClr val="bg2"/>
              </a:solidFill>
              <a:latin typeface="Impact" panose="020B0806030902050204" charset="0"/>
            </a:endParaRPr>
          </a:p>
        </p:txBody>
      </p:sp>
      <p:grpSp>
        <p:nvGrpSpPr>
          <p:cNvPr id="3" name="Group 33"/>
          <p:cNvGrpSpPr/>
          <p:nvPr/>
        </p:nvGrpSpPr>
        <p:grpSpPr>
          <a:xfrm>
            <a:off x="6501130" y="3811723"/>
            <a:ext cx="5276215" cy="1363344"/>
            <a:chOff x="6413324" y="1444009"/>
            <a:chExt cx="4262892" cy="605537"/>
          </a:xfrm>
        </p:grpSpPr>
        <p:sp>
          <p:nvSpPr>
            <p:cNvPr id="4" name="TextBox 34"/>
            <p:cNvSpPr txBox="1"/>
            <p:nvPr/>
          </p:nvSpPr>
          <p:spPr>
            <a:xfrm>
              <a:off x="6444107" y="1444009"/>
              <a:ext cx="4232109" cy="242864"/>
            </a:xfrm>
            <a:prstGeom prst="rect">
              <a:avLst/>
            </a:prstGeom>
            <a:noFill/>
          </p:spPr>
          <p:txBody>
            <a:bodyPr wrap="none" lIns="360000" tIns="0" rIns="0" bIns="0" anchor="b" anchorCtr="0">
              <a:noAutofit/>
            </a:bodyPr>
            <a:lstStyle/>
            <a:p>
              <a:r>
                <a:rPr lang="zh-CN" altLang="en-US" sz="4400" b="1" dirty="0">
                  <a:solidFill>
                    <a:schemeClr val="bg1"/>
                  </a:solidFill>
                </a:rPr>
                <a:t>标题文本预设</a:t>
              </a:r>
              <a:endParaRPr lang="zh-CN" altLang="en-US" sz="4400" b="1" dirty="0">
                <a:solidFill>
                  <a:schemeClr val="bg1"/>
                </a:solidFill>
              </a:endParaRPr>
            </a:p>
          </p:txBody>
        </p:sp>
        <p:sp>
          <p:nvSpPr>
            <p:cNvPr id="5" name="TextBox 36"/>
            <p:cNvSpPr txBox="1"/>
            <p:nvPr/>
          </p:nvSpPr>
          <p:spPr>
            <a:xfrm>
              <a:off x="6413324" y="1729178"/>
              <a:ext cx="4232109" cy="320368"/>
            </a:xfrm>
            <a:prstGeom prst="rect">
              <a:avLst/>
            </a:prstGeom>
          </p:spPr>
          <p:txBody>
            <a:bodyPr vert="horz" wrap="square" lIns="360000" tIns="0" rIns="0" bIns="0" anchor="ctr" anchorCtr="0">
              <a:noAutofit/>
            </a:bodyPr>
            <a:lstStyle/>
            <a:p>
              <a:pPr algn="l">
                <a:lnSpc>
                  <a:spcPct val="120000"/>
                </a:lnSpc>
              </a:pPr>
              <a:r>
                <a:rPr lang="zh-CN" altLang="en-US" sz="2000" dirty="0">
                  <a:solidFill>
                    <a:schemeClr val="bg1"/>
                  </a:solidFill>
                </a:rPr>
                <a:t>此部分内容作为文字排版占位显示 </a:t>
              </a:r>
              <a:endParaRPr lang="zh-CN" altLang="en-US" sz="2000" dirty="0">
                <a:solidFill>
                  <a:schemeClr val="bg1"/>
                </a:solidFill>
              </a:endParaRPr>
            </a:p>
            <a:p>
              <a:pPr algn="l">
                <a:lnSpc>
                  <a:spcPct val="120000"/>
                </a:lnSpc>
              </a:pPr>
              <a:r>
                <a:rPr lang="zh-CN" altLang="en-US" sz="1600" dirty="0">
                  <a:solidFill>
                    <a:schemeClr val="bg1"/>
                  </a:solidFill>
                </a:rPr>
                <a:t>（建议使用主题字体）</a:t>
              </a:r>
              <a:endParaRPr lang="zh-CN" altLang="en-US" sz="16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113"/>
          <p:cNvGrpSpPr/>
          <p:nvPr/>
        </p:nvGrpSpPr>
        <p:grpSpPr>
          <a:xfrm>
            <a:off x="795" y="1892818"/>
            <a:ext cx="2129700"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latin typeface="Impact" panose="020B0806030902050204" charset="0"/>
                </a:rPr>
                <a:t>01</a:t>
              </a:r>
              <a:endParaRPr lang="en-US" sz="2400" dirty="0">
                <a:solidFill>
                  <a:schemeClr val="bg1"/>
                </a:solidFill>
                <a:latin typeface="Impact" panose="020B0806030902050204" charset="0"/>
              </a:endParaRPr>
            </a:p>
          </p:txBody>
        </p:sp>
      </p:grpSp>
      <p:grpSp>
        <p:nvGrpSpPr>
          <p:cNvPr id="40" name="Group 114"/>
          <p:cNvGrpSpPr/>
          <p:nvPr/>
        </p:nvGrpSpPr>
        <p:grpSpPr>
          <a:xfrm>
            <a:off x="795" y="2993752"/>
            <a:ext cx="2129700"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latin typeface="Impact" panose="020B0806030902050204" charset="0"/>
                </a:rPr>
                <a:t>02</a:t>
              </a:r>
              <a:endParaRPr lang="en-US" sz="2400" dirty="0">
                <a:solidFill>
                  <a:schemeClr val="bg1"/>
                </a:solidFill>
                <a:latin typeface="Impact" panose="020B0806030902050204" charset="0"/>
              </a:endParaRPr>
            </a:p>
          </p:txBody>
        </p:sp>
      </p:grpSp>
      <p:grpSp>
        <p:nvGrpSpPr>
          <p:cNvPr id="45" name="Group 115"/>
          <p:cNvGrpSpPr/>
          <p:nvPr/>
        </p:nvGrpSpPr>
        <p:grpSpPr>
          <a:xfrm>
            <a:off x="795" y="4094686"/>
            <a:ext cx="2129700" cy="691283"/>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latin typeface="Impact" panose="020B0806030902050204" charset="0"/>
                </a:rPr>
                <a:t>03</a:t>
              </a:r>
              <a:endParaRPr lang="en-US" sz="2400" dirty="0">
                <a:solidFill>
                  <a:schemeClr val="bg1"/>
                </a:solidFill>
                <a:latin typeface="Impact" panose="020B0806030902050204" charset="0"/>
              </a:endParaRPr>
            </a:p>
          </p:txBody>
        </p:sp>
      </p:grpSp>
      <p:grpSp>
        <p:nvGrpSpPr>
          <p:cNvPr id="48" name="Group 116"/>
          <p:cNvGrpSpPr/>
          <p:nvPr/>
        </p:nvGrpSpPr>
        <p:grpSpPr>
          <a:xfrm>
            <a:off x="795" y="5195621"/>
            <a:ext cx="2129700" cy="691283"/>
            <a:chOff x="0" y="3896714"/>
            <a:chExt cx="1597483" cy="518462"/>
          </a:xfrm>
          <a:solidFill>
            <a:srgbClr val="42C398"/>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200">
                <a:spcBef>
                  <a:spcPct val="20000"/>
                </a:spcBef>
                <a:defRPr/>
              </a:pPr>
              <a:r>
                <a:rPr lang="en-US" sz="2400" dirty="0">
                  <a:solidFill>
                    <a:schemeClr val="bg1"/>
                  </a:solidFill>
                  <a:latin typeface="Impact" panose="020B0806030902050204" charset="0"/>
                </a:rPr>
                <a:t>04</a:t>
              </a:r>
              <a:endParaRPr lang="en-US" sz="2400" dirty="0">
                <a:solidFill>
                  <a:schemeClr val="bg1"/>
                </a:solidFill>
                <a:latin typeface="Impact" panose="020B0806030902050204" charset="0"/>
              </a:endParaRPr>
            </a:p>
          </p:txBody>
        </p:sp>
      </p:grpSp>
      <p:sp>
        <p:nvSpPr>
          <p:cNvPr id="82" name="Freeform 37"/>
          <p:cNvSpPr/>
          <p:nvPr/>
        </p:nvSpPr>
        <p:spPr>
          <a:xfrm rot="16200000">
            <a:off x="1523904" y="197879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3" name="Freeform 41"/>
          <p:cNvSpPr/>
          <p:nvPr/>
        </p:nvSpPr>
        <p:spPr>
          <a:xfrm rot="16200000">
            <a:off x="1523904" y="307972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4" name="Freeform 44"/>
          <p:cNvSpPr/>
          <p:nvPr/>
        </p:nvSpPr>
        <p:spPr>
          <a:xfrm rot="16200000">
            <a:off x="1523904" y="418065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5" name="Freeform 47"/>
          <p:cNvSpPr/>
          <p:nvPr/>
        </p:nvSpPr>
        <p:spPr>
          <a:xfrm rot="16200000">
            <a:off x="1523904" y="528159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2" name="Pentagon 39"/>
          <p:cNvSpPr/>
          <p:nvPr/>
        </p:nvSpPr>
        <p:spPr>
          <a:xfrm>
            <a:off x="1763497" y="1739195"/>
            <a:ext cx="4332505"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5" name="Pentagon 42"/>
          <p:cNvSpPr/>
          <p:nvPr/>
        </p:nvSpPr>
        <p:spPr>
          <a:xfrm>
            <a:off x="1763498" y="2840128"/>
            <a:ext cx="364131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8" name="Pentagon 45"/>
          <p:cNvSpPr/>
          <p:nvPr/>
        </p:nvSpPr>
        <p:spPr>
          <a:xfrm>
            <a:off x="1763498" y="3941061"/>
            <a:ext cx="2946680" cy="69128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101" name="Pentagon 48"/>
          <p:cNvSpPr/>
          <p:nvPr/>
        </p:nvSpPr>
        <p:spPr>
          <a:xfrm>
            <a:off x="1763498" y="5041995"/>
            <a:ext cx="2235390"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50" name="TextBox 59"/>
          <p:cNvSpPr txBox="1">
            <a:spLocks noChangeArrowheads="1"/>
          </p:cNvSpPr>
          <p:nvPr/>
        </p:nvSpPr>
        <p:spPr bwMode="auto">
          <a:xfrm flipH="1">
            <a:off x="3248465" y="1864920"/>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a:t>
            </a: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7179986" y="1672355"/>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505" y="2944905"/>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a:t>
            </a: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3" name="TextBox 59"/>
          <p:cNvSpPr txBox="1">
            <a:spLocks noChangeArrowheads="1"/>
          </p:cNvSpPr>
          <p:nvPr/>
        </p:nvSpPr>
        <p:spPr bwMode="auto">
          <a:xfrm flipH="1">
            <a:off x="1858192" y="4038814"/>
            <a:ext cx="2395013" cy="430879"/>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2200" b="1" dirty="0">
                <a:solidFill>
                  <a:schemeClr val="bg1"/>
                </a:solidFill>
                <a:latin typeface="微软雅黑" panose="020B0503020204020204" pitchFamily="34" charset="-122"/>
                <a:ea typeface="微软雅黑" panose="020B0503020204020204" pitchFamily="34" charset="-122"/>
              </a:rPr>
              <a:t>点击添加</a:t>
            </a: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sp>
        <p:nvSpPr>
          <p:cNvPr id="54" name="TextBox 59"/>
          <p:cNvSpPr txBox="1">
            <a:spLocks noChangeArrowheads="1"/>
          </p:cNvSpPr>
          <p:nvPr/>
        </p:nvSpPr>
        <p:spPr bwMode="auto">
          <a:xfrm flipH="1">
            <a:off x="1275680" y="5156423"/>
            <a:ext cx="2395013" cy="430879"/>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200" b="1" dirty="0">
                <a:solidFill>
                  <a:schemeClr val="bg1"/>
                </a:solidFill>
                <a:latin typeface="微软雅黑" panose="020B0503020204020204" pitchFamily="34" charset="-122"/>
                <a:ea typeface="微软雅黑" panose="020B0503020204020204" pitchFamily="34" charset="-122"/>
              </a:rPr>
              <a:t>点击添加</a:t>
            </a: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en-US" altLang="ko-KR" sz="2200" kern="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588229" y="2781177"/>
            <a:ext cx="792261"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780" y="5008134"/>
            <a:ext cx="792261"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75" y="1690705"/>
            <a:ext cx="792261"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805" y="3916386"/>
            <a:ext cx="792261"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4957" y="2798281"/>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926" y="3931913"/>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896" y="5057839"/>
            <a:ext cx="4048569"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endParaRPr>
          </a:p>
        </p:txBody>
      </p:sp>
      <p:sp>
        <p:nvSpPr>
          <p:cNvPr id="6" name="标题 5"/>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2" presetClass="entr" presetSubtype="2" fill="hold" nodeType="afterEffect" p14:presetBounceEnd="34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34000">
                                          <p:cBhvr additive="base">
                                            <p:cTn id="23" dur="350" fill="hold"/>
                                            <p:tgtEl>
                                              <p:spTgt spid="4"/>
                                            </p:tgtEl>
                                            <p:attrNameLst>
                                              <p:attrName>ppt_x</p:attrName>
                                            </p:attrNameLst>
                                          </p:cBhvr>
                                          <p:tavLst>
                                            <p:tav tm="0">
                                              <p:val>
                                                <p:strVal val="1+#ppt_w/2"/>
                                              </p:val>
                                            </p:tav>
                                            <p:tav tm="100000">
                                              <p:val>
                                                <p:strVal val="#ppt_x"/>
                                              </p:val>
                                            </p:tav>
                                          </p:tavLst>
                                        </p:anim>
                                        <p:anim calcmode="lin" valueType="num" p14:bounceEnd="34000">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34000">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14:bounceEnd="34000">
                                          <p:cBhvr additive="base">
                                            <p:cTn id="27" dur="350" fill="hold"/>
                                            <p:tgtEl>
                                              <p:spTgt spid="51"/>
                                            </p:tgtEl>
                                            <p:attrNameLst>
                                              <p:attrName>ppt_x</p:attrName>
                                            </p:attrNameLst>
                                          </p:cBhvr>
                                          <p:tavLst>
                                            <p:tav tm="0">
                                              <p:val>
                                                <p:strVal val="1+#ppt_w/2"/>
                                              </p:val>
                                            </p:tav>
                                            <p:tav tm="100000">
                                              <p:val>
                                                <p:strVal val="#ppt_x"/>
                                              </p:val>
                                            </p:tav>
                                          </p:tavLst>
                                        </p:anim>
                                        <p:anim calcmode="lin" valueType="num" p14:bounceEnd="34000">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500"/>
                                </p:stCondLst>
                                <p:childTnLst>
                                  <p:par>
                                    <p:cTn id="46" presetID="2" presetClass="entr" presetSubtype="2" fill="hold" nodeType="afterEffect" p14:presetBounceEnd="34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34000">
                                          <p:cBhvr additive="base">
                                            <p:cTn id="48" dur="350" fill="hold"/>
                                            <p:tgtEl>
                                              <p:spTgt spid="3"/>
                                            </p:tgtEl>
                                            <p:attrNameLst>
                                              <p:attrName>ppt_x</p:attrName>
                                            </p:attrNameLst>
                                          </p:cBhvr>
                                          <p:tavLst>
                                            <p:tav tm="0">
                                              <p:val>
                                                <p:strVal val="1+#ppt_w/2"/>
                                              </p:val>
                                            </p:tav>
                                            <p:tav tm="100000">
                                              <p:val>
                                                <p:strVal val="#ppt_x"/>
                                              </p:val>
                                            </p:tav>
                                          </p:tavLst>
                                        </p:anim>
                                        <p:anim calcmode="lin" valueType="num" p14:bounceEnd="34000">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34000">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14:bounceEnd="34000">
                                          <p:cBhvr additive="base">
                                            <p:cTn id="52" dur="350" fill="hold"/>
                                            <p:tgtEl>
                                              <p:spTgt spid="73"/>
                                            </p:tgtEl>
                                            <p:attrNameLst>
                                              <p:attrName>ppt_x</p:attrName>
                                            </p:attrNameLst>
                                          </p:cBhvr>
                                          <p:tavLst>
                                            <p:tav tm="0">
                                              <p:val>
                                                <p:strVal val="1+#ppt_w/2"/>
                                              </p:val>
                                            </p:tav>
                                            <p:tav tm="100000">
                                              <p:val>
                                                <p:strVal val="#ppt_x"/>
                                              </p:val>
                                            </p:tav>
                                          </p:tavLst>
                                        </p:anim>
                                        <p:anim calcmode="lin" valueType="num" p14:bounceEnd="34000">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7000"/>
                                </p:stCondLst>
                                <p:childTnLst>
                                  <p:par>
                                    <p:cTn id="71" presetID="2" presetClass="entr" presetSubtype="2" fill="hold" nodeType="afterEffect" p14:presetBounceEnd="34000">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14:bounceEnd="34000">
                                          <p:cBhvr additive="base">
                                            <p:cTn id="73" dur="350" fill="hold"/>
                                            <p:tgtEl>
                                              <p:spTgt spid="2"/>
                                            </p:tgtEl>
                                            <p:attrNameLst>
                                              <p:attrName>ppt_x</p:attrName>
                                            </p:attrNameLst>
                                          </p:cBhvr>
                                          <p:tavLst>
                                            <p:tav tm="0">
                                              <p:val>
                                                <p:strVal val="1+#ppt_w/2"/>
                                              </p:val>
                                            </p:tav>
                                            <p:tav tm="100000">
                                              <p:val>
                                                <p:strVal val="#ppt_x"/>
                                              </p:val>
                                            </p:tav>
                                          </p:tavLst>
                                        </p:anim>
                                        <p:anim calcmode="lin" valueType="num" p14:bounceEnd="34000">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14:presetBounceEnd="34000">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14:bounceEnd="34000">
                                          <p:cBhvr additive="base">
                                            <p:cTn id="77" dur="350" fill="hold"/>
                                            <p:tgtEl>
                                              <p:spTgt spid="74"/>
                                            </p:tgtEl>
                                            <p:attrNameLst>
                                              <p:attrName>ppt_x</p:attrName>
                                            </p:attrNameLst>
                                          </p:cBhvr>
                                          <p:tavLst>
                                            <p:tav tm="0">
                                              <p:val>
                                                <p:strVal val="1+#ppt_w/2"/>
                                              </p:val>
                                            </p:tav>
                                            <p:tav tm="100000">
                                              <p:val>
                                                <p:strVal val="#ppt_x"/>
                                              </p:val>
                                            </p:tav>
                                          </p:tavLst>
                                        </p:anim>
                                        <p:anim calcmode="lin" valueType="num" p14:bounceEnd="34000">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9500"/>
                                </p:stCondLst>
                                <p:childTnLst>
                                  <p:par>
                                    <p:cTn id="96" presetID="2" presetClass="entr" presetSubtype="2" fill="hold" nodeType="afterEffect" p14:presetBounceEnd="34000">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14:bounceEnd="34000">
                                          <p:cBhvr additive="base">
                                            <p:cTn id="98" dur="350" fill="hold"/>
                                            <p:tgtEl>
                                              <p:spTgt spid="5"/>
                                            </p:tgtEl>
                                            <p:attrNameLst>
                                              <p:attrName>ppt_x</p:attrName>
                                            </p:attrNameLst>
                                          </p:cBhvr>
                                          <p:tavLst>
                                            <p:tav tm="0">
                                              <p:val>
                                                <p:strVal val="1+#ppt_w/2"/>
                                              </p:val>
                                            </p:tav>
                                            <p:tav tm="100000">
                                              <p:val>
                                                <p:strVal val="#ppt_x"/>
                                              </p:val>
                                            </p:tav>
                                          </p:tavLst>
                                        </p:anim>
                                        <p:anim calcmode="lin" valueType="num" p14:bounceEnd="34000">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14:presetBounceEnd="34000">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14:bounceEnd="34000">
                                          <p:cBhvr additive="base">
                                            <p:cTn id="102" dur="350" fill="hold"/>
                                            <p:tgtEl>
                                              <p:spTgt spid="75"/>
                                            </p:tgtEl>
                                            <p:attrNameLst>
                                              <p:attrName>ppt_x</p:attrName>
                                            </p:attrNameLst>
                                          </p:cBhvr>
                                          <p:tavLst>
                                            <p:tav tm="0">
                                              <p:val>
                                                <p:strVal val="1+#ppt_w/2"/>
                                              </p:val>
                                            </p:tav>
                                            <p:tav tm="100000">
                                              <p:val>
                                                <p:strVal val="#ppt_x"/>
                                              </p:val>
                                            </p:tav>
                                          </p:tavLst>
                                        </p:anim>
                                        <p:anim calcmode="lin" valueType="num" p14:bounceEnd="34000">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400"/>
                                            <p:tgtEl>
                                              <p:spTgt spid="3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right)">
                                          <p:cBhvr>
                                            <p:cTn id="11" dur="250"/>
                                            <p:tgtEl>
                                              <p:spTgt spid="8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wipe(left)">
                                          <p:cBhvr>
                                            <p:cTn id="15" dur="500"/>
                                            <p:tgtEl>
                                              <p:spTgt spid="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50" fill="hold"/>
                                            <p:tgtEl>
                                              <p:spTgt spid="4"/>
                                            </p:tgtEl>
                                            <p:attrNameLst>
                                              <p:attrName>ppt_x</p:attrName>
                                            </p:attrNameLst>
                                          </p:cBhvr>
                                          <p:tavLst>
                                            <p:tav tm="0">
                                              <p:val>
                                                <p:strVal val="1+#ppt_w/2"/>
                                              </p:val>
                                            </p:tav>
                                            <p:tav tm="100000">
                                              <p:val>
                                                <p:strVal val="#ppt_x"/>
                                              </p:val>
                                            </p:tav>
                                          </p:tavLst>
                                        </p:anim>
                                        <p:anim calcmode="lin" valueType="num">
                                          <p:cBhvr additive="base">
                                            <p:cTn id="24" dur="35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350" fill="hold"/>
                                            <p:tgtEl>
                                              <p:spTgt spid="51"/>
                                            </p:tgtEl>
                                            <p:attrNameLst>
                                              <p:attrName>ppt_x</p:attrName>
                                            </p:attrNameLst>
                                          </p:cBhvr>
                                          <p:tavLst>
                                            <p:tav tm="0">
                                              <p:val>
                                                <p:strVal val="1+#ppt_w/2"/>
                                              </p:val>
                                            </p:tav>
                                            <p:tav tm="100000">
                                              <p:val>
                                                <p:strVal val="#ppt_x"/>
                                              </p:val>
                                            </p:tav>
                                          </p:tavLst>
                                        </p:anim>
                                        <p:anim calcmode="lin" valueType="num">
                                          <p:cBhvr additive="base">
                                            <p:cTn id="28" dur="350" fill="hold"/>
                                            <p:tgtEl>
                                              <p:spTgt spid="5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400"/>
                                            <p:tgtEl>
                                              <p:spTgt spid="40"/>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right)">
                                          <p:cBhvr>
                                            <p:cTn id="36" dur="25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wipe(left)">
                                          <p:cBhvr>
                                            <p:cTn id="40" dur="500"/>
                                            <p:tgtEl>
                                              <p:spTgt spid="95"/>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50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350" fill="hold"/>
                                            <p:tgtEl>
                                              <p:spTgt spid="3"/>
                                            </p:tgtEl>
                                            <p:attrNameLst>
                                              <p:attrName>ppt_x</p:attrName>
                                            </p:attrNameLst>
                                          </p:cBhvr>
                                          <p:tavLst>
                                            <p:tav tm="0">
                                              <p:val>
                                                <p:strVal val="1+#ppt_w/2"/>
                                              </p:val>
                                            </p:tav>
                                            <p:tav tm="100000">
                                              <p:val>
                                                <p:strVal val="#ppt_x"/>
                                              </p:val>
                                            </p:tav>
                                          </p:tavLst>
                                        </p:anim>
                                        <p:anim calcmode="lin" valueType="num">
                                          <p:cBhvr additive="base">
                                            <p:cTn id="49" dur="35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350" fill="hold"/>
                                            <p:tgtEl>
                                              <p:spTgt spid="73"/>
                                            </p:tgtEl>
                                            <p:attrNameLst>
                                              <p:attrName>ppt_x</p:attrName>
                                            </p:attrNameLst>
                                          </p:cBhvr>
                                          <p:tavLst>
                                            <p:tav tm="0">
                                              <p:val>
                                                <p:strVal val="1+#ppt_w/2"/>
                                              </p:val>
                                            </p:tav>
                                            <p:tav tm="100000">
                                              <p:val>
                                                <p:strVal val="#ppt_x"/>
                                              </p:val>
                                            </p:tav>
                                          </p:tavLst>
                                        </p:anim>
                                        <p:anim calcmode="lin" valueType="num">
                                          <p:cBhvr additive="base">
                                            <p:cTn id="53" dur="350" fill="hold"/>
                                            <p:tgtEl>
                                              <p:spTgt spid="7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400"/>
                                            <p:tgtEl>
                                              <p:spTgt spid="45"/>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right)">
                                          <p:cBhvr>
                                            <p:cTn id="61" dur="250"/>
                                            <p:tgtEl>
                                              <p:spTgt spid="84"/>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left)">
                                          <p:cBhvr>
                                            <p:cTn id="65" dur="500"/>
                                            <p:tgtEl>
                                              <p:spTgt spid="98"/>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350" fill="hold"/>
                                            <p:tgtEl>
                                              <p:spTgt spid="2"/>
                                            </p:tgtEl>
                                            <p:attrNameLst>
                                              <p:attrName>ppt_x</p:attrName>
                                            </p:attrNameLst>
                                          </p:cBhvr>
                                          <p:tavLst>
                                            <p:tav tm="0">
                                              <p:val>
                                                <p:strVal val="1+#ppt_w/2"/>
                                              </p:val>
                                            </p:tav>
                                            <p:tav tm="100000">
                                              <p:val>
                                                <p:strVal val="#ppt_x"/>
                                              </p:val>
                                            </p:tav>
                                          </p:tavLst>
                                        </p:anim>
                                        <p:anim calcmode="lin" valueType="num">
                                          <p:cBhvr additive="base">
                                            <p:cTn id="74" dur="350" fill="hold"/>
                                            <p:tgtEl>
                                              <p:spTgt spid="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350" fill="hold"/>
                                            <p:tgtEl>
                                              <p:spTgt spid="74"/>
                                            </p:tgtEl>
                                            <p:attrNameLst>
                                              <p:attrName>ppt_x</p:attrName>
                                            </p:attrNameLst>
                                          </p:cBhvr>
                                          <p:tavLst>
                                            <p:tav tm="0">
                                              <p:val>
                                                <p:strVal val="1+#ppt_w/2"/>
                                              </p:val>
                                            </p:tav>
                                            <p:tav tm="100000">
                                              <p:val>
                                                <p:strVal val="#ppt_x"/>
                                              </p:val>
                                            </p:tav>
                                          </p:tavLst>
                                        </p:anim>
                                        <p:anim calcmode="lin" valueType="num">
                                          <p:cBhvr additive="base">
                                            <p:cTn id="78" dur="350" fill="hold"/>
                                            <p:tgtEl>
                                              <p:spTgt spid="7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2" presetClass="entr" presetSubtype="8"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400"/>
                                            <p:tgtEl>
                                              <p:spTgt spid="48"/>
                                            </p:tgtEl>
                                          </p:cBhvr>
                                        </p:animEffect>
                                      </p:childTnLst>
                                    </p:cTn>
                                  </p:par>
                                </p:childTnLst>
                              </p:cTn>
                            </p:par>
                            <p:par>
                              <p:cTn id="83" fill="hold">
                                <p:stCondLst>
                                  <p:cond delay="8000"/>
                                </p:stCondLst>
                                <p:childTnLst>
                                  <p:par>
                                    <p:cTn id="84" presetID="22" presetClass="entr" presetSubtype="2"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right)">
                                          <p:cBhvr>
                                            <p:cTn id="86" dur="250"/>
                                            <p:tgtEl>
                                              <p:spTgt spid="85"/>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left)">
                                          <p:cBhvr>
                                            <p:cTn id="90" dur="500"/>
                                            <p:tgtEl>
                                              <p:spTgt spid="101"/>
                                            </p:tgtEl>
                                          </p:cBhvr>
                                        </p:animEffect>
                                      </p:childTnLst>
                                    </p:cTn>
                                  </p:par>
                                </p:childTnLst>
                              </p:cTn>
                            </p:par>
                            <p:par>
                              <p:cTn id="91" fill="hold">
                                <p:stCondLst>
                                  <p:cond delay="9000"/>
                                </p:stCondLst>
                                <p:childTnLst>
                                  <p:par>
                                    <p:cTn id="92" presetID="22" presetClass="entr" presetSubtype="8"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left)">
                                          <p:cBhvr>
                                            <p:cTn id="94" dur="500"/>
                                            <p:tgtEl>
                                              <p:spTgt spid="54"/>
                                            </p:tgtEl>
                                          </p:cBhvr>
                                        </p:animEffect>
                                      </p:childTnLst>
                                    </p:cTn>
                                  </p:par>
                                </p:childTnLst>
                              </p:cTn>
                            </p:par>
                            <p:par>
                              <p:cTn id="95" fill="hold">
                                <p:stCondLst>
                                  <p:cond delay="9500"/>
                                </p:stCondLst>
                                <p:childTnLst>
                                  <p:par>
                                    <p:cTn id="96" presetID="2" presetClass="entr" presetSubtype="2"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 calcmode="lin" valueType="num">
                                          <p:cBhvr additive="base">
                                            <p:cTn id="98" dur="350" fill="hold"/>
                                            <p:tgtEl>
                                              <p:spTgt spid="5"/>
                                            </p:tgtEl>
                                            <p:attrNameLst>
                                              <p:attrName>ppt_x</p:attrName>
                                            </p:attrNameLst>
                                          </p:cBhvr>
                                          <p:tavLst>
                                            <p:tav tm="0">
                                              <p:val>
                                                <p:strVal val="1+#ppt_w/2"/>
                                              </p:val>
                                            </p:tav>
                                            <p:tav tm="100000">
                                              <p:val>
                                                <p:strVal val="#ppt_x"/>
                                              </p:val>
                                            </p:tav>
                                          </p:tavLst>
                                        </p:anim>
                                        <p:anim calcmode="lin" valueType="num">
                                          <p:cBhvr additive="base">
                                            <p:cTn id="99" dur="350" fill="hold"/>
                                            <p:tgtEl>
                                              <p:spTgt spid="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additive="base">
                                            <p:cTn id="102" dur="350" fill="hold"/>
                                            <p:tgtEl>
                                              <p:spTgt spid="75"/>
                                            </p:tgtEl>
                                            <p:attrNameLst>
                                              <p:attrName>ppt_x</p:attrName>
                                            </p:attrNameLst>
                                          </p:cBhvr>
                                          <p:tavLst>
                                            <p:tav tm="0">
                                              <p:val>
                                                <p:strVal val="1+#ppt_w/2"/>
                                              </p:val>
                                            </p:tav>
                                            <p:tav tm="100000">
                                              <p:val>
                                                <p:strVal val="#ppt_x"/>
                                              </p:val>
                                            </p:tav>
                                          </p:tavLst>
                                        </p:anim>
                                        <p:anim calcmode="lin" valueType="num">
                                          <p:cBhvr additive="base">
                                            <p:cTn id="103"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2101" y="1316766"/>
            <a:ext cx="5128259"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55645" y="3660628"/>
            <a:ext cx="5128259" cy="2318627"/>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等腰三角形 24"/>
          <p:cNvSpPr/>
          <p:nvPr/>
        </p:nvSpPr>
        <p:spPr>
          <a:xfrm rot="5400000">
            <a:off x="6022265" y="2390976"/>
            <a:ext cx="262144" cy="225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65000"/>
                </a:schemeClr>
              </a:solidFill>
            </a:endParaRPr>
          </a:p>
        </p:txBody>
      </p:sp>
      <p:grpSp>
        <p:nvGrpSpPr>
          <p:cNvPr id="26" name="组合 25"/>
          <p:cNvGrpSpPr/>
          <p:nvPr/>
        </p:nvGrpSpPr>
        <p:grpSpPr>
          <a:xfrm>
            <a:off x="6592590" y="1694224"/>
            <a:ext cx="4591312" cy="1370483"/>
            <a:chOff x="5220072" y="1203598"/>
            <a:chExt cx="3443932" cy="1027862"/>
          </a:xfrm>
        </p:grpSpPr>
        <p:sp>
          <p:nvSpPr>
            <p:cNvPr id="27" name="TextBox 26"/>
            <p:cNvSpPr txBox="1"/>
            <p:nvPr/>
          </p:nvSpPr>
          <p:spPr>
            <a:xfrm>
              <a:off x="5220072" y="1203598"/>
              <a:ext cx="1956559" cy="380873"/>
            </a:xfrm>
            <a:prstGeom prst="rect">
              <a:avLst/>
            </a:prstGeom>
            <a:noFill/>
          </p:spPr>
          <p:txBody>
            <a:bodyPr wrap="none" rtlCol="0">
              <a:spAutoFit/>
            </a:bodyPr>
            <a:lstStyle/>
            <a:p>
              <a:r>
                <a:rPr lang="zh-CN" altLang="en-US" sz="2700" b="1" dirty="0">
                  <a:solidFill>
                    <a:schemeClr val="accent1"/>
                  </a:solidFill>
                </a:rPr>
                <a:t>培训学习内容一</a:t>
              </a:r>
              <a:endParaRPr lang="zh-CN" altLang="en-US" sz="2700" b="1" dirty="0">
                <a:solidFill>
                  <a:schemeClr val="accent1"/>
                </a:solidFill>
              </a:endParaRPr>
            </a:p>
          </p:txBody>
        </p:sp>
        <p:sp>
          <p:nvSpPr>
            <p:cNvPr id="28" name="TextBox 27"/>
            <p:cNvSpPr txBox="1"/>
            <p:nvPr/>
          </p:nvSpPr>
          <p:spPr>
            <a:xfrm>
              <a:off x="5220072" y="1608212"/>
              <a:ext cx="3443932" cy="623248"/>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单击此处添加段落文本，单击此处添加段落文本，单击此处添加段落文本，单击此处添加段落文本。</a:t>
              </a:r>
              <a:endParaRPr lang="zh-CN" altLang="en-US" sz="1600" dirty="0">
                <a:solidFill>
                  <a:schemeClr val="tx1">
                    <a:lumMod val="50000"/>
                    <a:lumOff val="50000"/>
                  </a:schemeClr>
                </a:solidFill>
              </a:endParaRPr>
            </a:p>
          </p:txBody>
        </p:sp>
      </p:grpSp>
      <p:sp>
        <p:nvSpPr>
          <p:cNvPr id="29" name="等腰三角形 28"/>
          <p:cNvSpPr/>
          <p:nvPr/>
        </p:nvSpPr>
        <p:spPr>
          <a:xfrm rot="16200000" flipH="1">
            <a:off x="5811592" y="4838035"/>
            <a:ext cx="262144" cy="22595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65000"/>
                </a:schemeClr>
              </a:solidFill>
            </a:endParaRPr>
          </a:p>
        </p:txBody>
      </p:sp>
      <p:grpSp>
        <p:nvGrpSpPr>
          <p:cNvPr id="30" name="组合 29"/>
          <p:cNvGrpSpPr/>
          <p:nvPr/>
        </p:nvGrpSpPr>
        <p:grpSpPr>
          <a:xfrm>
            <a:off x="1104096" y="4141283"/>
            <a:ext cx="4591312" cy="1370483"/>
            <a:chOff x="5220072" y="1203598"/>
            <a:chExt cx="3443932" cy="1027862"/>
          </a:xfrm>
        </p:grpSpPr>
        <p:sp>
          <p:nvSpPr>
            <p:cNvPr id="31" name="TextBox 30"/>
            <p:cNvSpPr txBox="1"/>
            <p:nvPr/>
          </p:nvSpPr>
          <p:spPr>
            <a:xfrm>
              <a:off x="6683702" y="1203598"/>
              <a:ext cx="1956559" cy="380873"/>
            </a:xfrm>
            <a:prstGeom prst="rect">
              <a:avLst/>
            </a:prstGeom>
            <a:noFill/>
          </p:spPr>
          <p:txBody>
            <a:bodyPr wrap="none" rtlCol="0">
              <a:spAutoFit/>
            </a:bodyPr>
            <a:lstStyle/>
            <a:p>
              <a:pPr algn="r"/>
              <a:r>
                <a:rPr lang="zh-CN" altLang="en-US" sz="2700" b="1" dirty="0">
                  <a:solidFill>
                    <a:schemeClr val="accent2"/>
                  </a:solidFill>
                </a:rPr>
                <a:t>培训学习内容二</a:t>
              </a:r>
              <a:endParaRPr lang="zh-CN" altLang="en-US" sz="2700" b="1" dirty="0">
                <a:solidFill>
                  <a:schemeClr val="accent2"/>
                </a:solidFill>
              </a:endParaRPr>
            </a:p>
          </p:txBody>
        </p:sp>
        <p:sp>
          <p:nvSpPr>
            <p:cNvPr id="32" name="TextBox 31"/>
            <p:cNvSpPr txBox="1"/>
            <p:nvPr/>
          </p:nvSpPr>
          <p:spPr>
            <a:xfrm>
              <a:off x="5220072" y="1608212"/>
              <a:ext cx="3443932" cy="623248"/>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rPr>
                <a:t>单击此处添加段落文本，单击此处添加段落文本，单击此处添加段落文本，单击此处添加段落文本。</a:t>
              </a:r>
              <a:endParaRPr lang="zh-CN" altLang="en-US" sz="1600" dirty="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2"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95" y="3687320"/>
            <a:ext cx="12190413"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4106" y="2823702"/>
            <a:ext cx="1169527" cy="400097"/>
          </a:xfrm>
          <a:prstGeom prst="rect">
            <a:avLst/>
          </a:prstGeom>
          <a:noFill/>
        </p:spPr>
        <p:txBody>
          <a:bodyPr wrap="none" lIns="121908" tIns="60954" rIns="121908" bIns="60954" rtlCol="0">
            <a:spAutoFit/>
          </a:bodyPr>
          <a:lstStyle/>
          <a:p>
            <a:r>
              <a:rPr lang="zh-CN" altLang="en-US" b="1" dirty="0">
                <a:solidFill>
                  <a:schemeClr val="accent1"/>
                </a:solidFill>
              </a:rPr>
              <a:t>正面观点</a:t>
            </a:r>
            <a:endParaRPr lang="zh-CN" altLang="en-US" b="1" dirty="0">
              <a:solidFill>
                <a:schemeClr val="accent1"/>
              </a:solidFill>
            </a:endParaRPr>
          </a:p>
        </p:txBody>
      </p:sp>
      <p:sp>
        <p:nvSpPr>
          <p:cNvPr id="42" name="TextBox 41"/>
          <p:cNvSpPr txBox="1"/>
          <p:nvPr/>
        </p:nvSpPr>
        <p:spPr>
          <a:xfrm>
            <a:off x="624106" y="4009960"/>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反面观点</a:t>
            </a:r>
            <a:endParaRPr lang="zh-CN" altLang="en-US" b="1" dirty="0">
              <a:solidFill>
                <a:schemeClr val="tx1">
                  <a:lumMod val="50000"/>
                  <a:lumOff val="50000"/>
                </a:schemeClr>
              </a:solidFill>
            </a:endParaRPr>
          </a:p>
        </p:txBody>
      </p:sp>
      <p:grpSp>
        <p:nvGrpSpPr>
          <p:cNvPr id="16" name="组合 15"/>
          <p:cNvGrpSpPr/>
          <p:nvPr/>
        </p:nvGrpSpPr>
        <p:grpSpPr>
          <a:xfrm>
            <a:off x="1944671" y="1528934"/>
            <a:ext cx="9223168" cy="2214051"/>
            <a:chOff x="1458098" y="1146700"/>
            <a:chExt cx="6918276"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3" name="TextBox 42"/>
              <p:cNvSpPr txBox="1"/>
              <p:nvPr/>
            </p:nvSpPr>
            <p:spPr>
              <a:xfrm>
                <a:off x="2267744" y="1347614"/>
                <a:ext cx="600242" cy="253915"/>
              </a:xfrm>
              <a:prstGeom prst="rect">
                <a:avLst/>
              </a:prstGeom>
              <a:noFill/>
            </p:spPr>
            <p:txBody>
              <a:bodyPr wrap="none" rtlCol="0">
                <a:spAutoFit/>
              </a:bodyPr>
              <a:lstStyle/>
              <a:p>
                <a:r>
                  <a:rPr lang="zh-CN" altLang="en-US" sz="1600" b="1" dirty="0">
                    <a:solidFill>
                      <a:schemeClr val="accent1"/>
                    </a:solidFill>
                  </a:rPr>
                  <a:t>观点一</a:t>
                </a:r>
                <a:endParaRPr lang="zh-CN" altLang="en-US" sz="1600" b="1" dirty="0">
                  <a:solidFill>
                    <a:schemeClr val="accent1"/>
                  </a:solidFill>
                </a:endParaRP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5" name="TextBox 44"/>
              <p:cNvSpPr txBox="1"/>
              <p:nvPr/>
            </p:nvSpPr>
            <p:spPr>
              <a:xfrm>
                <a:off x="3658664" y="1347614"/>
                <a:ext cx="600242" cy="253915"/>
              </a:xfrm>
              <a:prstGeom prst="rect">
                <a:avLst/>
              </a:prstGeom>
              <a:noFill/>
            </p:spPr>
            <p:txBody>
              <a:bodyPr wrap="none" rtlCol="0">
                <a:spAutoFit/>
              </a:bodyPr>
              <a:lstStyle/>
              <a:p>
                <a:r>
                  <a:rPr lang="zh-CN" altLang="en-US" sz="1600" b="1" dirty="0">
                    <a:solidFill>
                      <a:schemeClr val="accent1"/>
                    </a:solidFill>
                  </a:rPr>
                  <a:t>观点二</a:t>
                </a:r>
                <a:endParaRPr lang="zh-CN" altLang="en-US" sz="1600" b="1" dirty="0">
                  <a:solidFill>
                    <a:schemeClr val="accent1"/>
                  </a:solidFill>
                </a:endParaRP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6" name="TextBox 45"/>
              <p:cNvSpPr txBox="1"/>
              <p:nvPr/>
            </p:nvSpPr>
            <p:spPr>
              <a:xfrm>
                <a:off x="5004048" y="1347614"/>
                <a:ext cx="600242" cy="253915"/>
              </a:xfrm>
              <a:prstGeom prst="rect">
                <a:avLst/>
              </a:prstGeom>
              <a:noFill/>
            </p:spPr>
            <p:txBody>
              <a:bodyPr wrap="none" rtlCol="0">
                <a:spAutoFit/>
              </a:bodyPr>
              <a:lstStyle/>
              <a:p>
                <a:r>
                  <a:rPr lang="zh-CN" altLang="en-US" sz="1600" b="1" dirty="0">
                    <a:solidFill>
                      <a:schemeClr val="accent1"/>
                    </a:solidFill>
                  </a:rPr>
                  <a:t>观点三</a:t>
                </a:r>
                <a:endParaRPr lang="zh-CN" altLang="en-US" sz="1600" b="1" dirty="0">
                  <a:solidFill>
                    <a:schemeClr val="accent1"/>
                  </a:solidFill>
                </a:endParaRP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7" name="TextBox 46"/>
              <p:cNvSpPr txBox="1"/>
              <p:nvPr/>
            </p:nvSpPr>
            <p:spPr>
              <a:xfrm>
                <a:off x="6394968" y="1347614"/>
                <a:ext cx="600243" cy="253915"/>
              </a:xfrm>
              <a:prstGeom prst="rect">
                <a:avLst/>
              </a:prstGeom>
              <a:noFill/>
            </p:spPr>
            <p:txBody>
              <a:bodyPr wrap="none" rtlCol="0">
                <a:spAutoFit/>
              </a:bodyPr>
              <a:lstStyle/>
              <a:p>
                <a:r>
                  <a:rPr lang="zh-CN" altLang="en-US" sz="1600" b="1" dirty="0">
                    <a:solidFill>
                      <a:schemeClr val="accent1"/>
                    </a:solidFill>
                  </a:rPr>
                  <a:t>观点四</a:t>
                </a:r>
                <a:endParaRPr lang="zh-CN" altLang="en-US" sz="1600" b="1" dirty="0">
                  <a:solidFill>
                    <a:schemeClr val="accent1"/>
                  </a:solidFill>
                </a:endParaRPr>
              </a:p>
            </p:txBody>
          </p:sp>
        </p:grpSp>
        <p:sp>
          <p:nvSpPr>
            <p:cNvPr id="52" name="TextBox 51"/>
            <p:cNvSpPr txBox="1"/>
            <p:nvPr/>
          </p:nvSpPr>
          <p:spPr>
            <a:xfrm>
              <a:off x="2198737"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sp>
          <p:nvSpPr>
            <p:cNvPr id="61" name="TextBox 60"/>
            <p:cNvSpPr txBox="1"/>
            <p:nvPr/>
          </p:nvSpPr>
          <p:spPr>
            <a:xfrm>
              <a:off x="3908521"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sp>
          <p:nvSpPr>
            <p:cNvPr id="62" name="TextBox 61"/>
            <p:cNvSpPr txBox="1"/>
            <p:nvPr/>
          </p:nvSpPr>
          <p:spPr>
            <a:xfrm>
              <a:off x="5543269"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sp>
          <p:nvSpPr>
            <p:cNvPr id="63" name="TextBox 62"/>
            <p:cNvSpPr txBox="1"/>
            <p:nvPr/>
          </p:nvSpPr>
          <p:spPr>
            <a:xfrm>
              <a:off x="7237453"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grpSp>
      <p:grpSp>
        <p:nvGrpSpPr>
          <p:cNvPr id="17" name="组合 16"/>
          <p:cNvGrpSpPr/>
          <p:nvPr/>
        </p:nvGrpSpPr>
        <p:grpSpPr>
          <a:xfrm>
            <a:off x="2695676" y="3618756"/>
            <a:ext cx="8811469" cy="2214051"/>
            <a:chOff x="2021424" y="2714066"/>
            <a:chExt cx="6609462"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8" name="TextBox 47"/>
              <p:cNvSpPr txBox="1"/>
              <p:nvPr/>
            </p:nvSpPr>
            <p:spPr>
              <a:xfrm>
                <a:off x="2836818"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endParaRPr lang="zh-CN" altLang="en-US" sz="1600" b="1" dirty="0">
                  <a:solidFill>
                    <a:schemeClr val="tx1">
                      <a:lumMod val="50000"/>
                      <a:lumOff val="50000"/>
                    </a:schemeClr>
                  </a:solidFill>
                </a:endParaRP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9" name="TextBox 48"/>
              <p:cNvSpPr txBox="1"/>
              <p:nvPr/>
            </p:nvSpPr>
            <p:spPr>
              <a:xfrm>
                <a:off x="4227738"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endParaRPr lang="zh-CN" altLang="en-US" sz="1600" b="1" dirty="0">
                  <a:solidFill>
                    <a:schemeClr val="tx1">
                      <a:lumMod val="50000"/>
                      <a:lumOff val="50000"/>
                    </a:schemeClr>
                  </a:solidFill>
                </a:endParaRP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0" name="TextBox 49"/>
              <p:cNvSpPr txBox="1"/>
              <p:nvPr/>
            </p:nvSpPr>
            <p:spPr>
              <a:xfrm>
                <a:off x="5573122"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endParaRPr lang="zh-CN" altLang="en-US" sz="1600" b="1" dirty="0">
                  <a:solidFill>
                    <a:schemeClr val="tx1">
                      <a:lumMod val="50000"/>
                      <a:lumOff val="50000"/>
                    </a:schemeClr>
                  </a:solidFill>
                </a:endParaRP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1" name="TextBox 50"/>
              <p:cNvSpPr txBox="1"/>
              <p:nvPr/>
            </p:nvSpPr>
            <p:spPr>
              <a:xfrm>
                <a:off x="6964042"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endParaRPr lang="zh-CN" altLang="en-US" sz="1600" b="1" dirty="0">
                  <a:solidFill>
                    <a:schemeClr val="tx1">
                      <a:lumMod val="50000"/>
                      <a:lumOff val="50000"/>
                    </a:schemeClr>
                  </a:solidFill>
                </a:endParaRPr>
              </a:p>
            </p:txBody>
          </p:sp>
        </p:grpSp>
        <p:sp>
          <p:nvSpPr>
            <p:cNvPr id="64" name="TextBox 63"/>
            <p:cNvSpPr txBox="1"/>
            <p:nvPr/>
          </p:nvSpPr>
          <p:spPr>
            <a:xfrm>
              <a:off x="2797897"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sp>
          <p:nvSpPr>
            <p:cNvPr id="65" name="TextBox 64"/>
            <p:cNvSpPr txBox="1"/>
            <p:nvPr/>
          </p:nvSpPr>
          <p:spPr>
            <a:xfrm>
              <a:off x="4382073"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sp>
          <p:nvSpPr>
            <p:cNvPr id="66" name="TextBox 65"/>
            <p:cNvSpPr txBox="1"/>
            <p:nvPr/>
          </p:nvSpPr>
          <p:spPr>
            <a:xfrm>
              <a:off x="5894241"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sp>
          <p:nvSpPr>
            <p:cNvPr id="67" name="TextBox 66"/>
            <p:cNvSpPr txBox="1"/>
            <p:nvPr/>
          </p:nvSpPr>
          <p:spPr>
            <a:xfrm>
              <a:off x="7491965"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endParaRPr lang="zh-CN" altLang="en-US" sz="1300" dirty="0">
                <a:solidFill>
                  <a:schemeClr val="bg1">
                    <a:lumMod val="50000"/>
                  </a:schemeClr>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3"/>
          <p:cNvSpPr/>
          <p:nvPr/>
        </p:nvSpPr>
        <p:spPr bwMode="auto">
          <a:xfrm>
            <a:off x="5942649" y="1916985"/>
            <a:ext cx="449739" cy="4128239"/>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chemeClr val="accent1"/>
          </a:solidFill>
          <a:ln>
            <a:noFill/>
          </a:ln>
        </p:spPr>
        <p:txBody>
          <a:bodyPr vert="horz" wrap="square" lIns="121908" tIns="60954" rIns="121908" bIns="60954" numCol="1" anchor="t" anchorCtr="0" compatLnSpc="1"/>
          <a:lstStyle/>
          <a:p>
            <a:pPr defTabSz="1219200">
              <a:defRPr/>
            </a:pPr>
            <a:endParaRPr lang="zh-CN" altLang="en-US" sz="2400" kern="0">
              <a:solidFill>
                <a:sysClr val="windowText" lastClr="000000"/>
              </a:solidFill>
            </a:endParaRPr>
          </a:p>
        </p:txBody>
      </p:sp>
      <p:sp>
        <p:nvSpPr>
          <p:cNvPr id="4" name="Freeform 14"/>
          <p:cNvSpPr/>
          <p:nvPr/>
        </p:nvSpPr>
        <p:spPr bwMode="auto">
          <a:xfrm>
            <a:off x="6540730" y="2842482"/>
            <a:ext cx="1483430" cy="3202740"/>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chemeClr val="accent3"/>
          </a:solidFill>
          <a:ln>
            <a:noFill/>
          </a:ln>
        </p:spPr>
        <p:txBody>
          <a:bodyPr vert="horz" wrap="square" lIns="121908" tIns="60954" rIns="121908" bIns="60954" numCol="1" anchor="t" anchorCtr="0" compatLnSpc="1"/>
          <a:lstStyle/>
          <a:p>
            <a:pPr defTabSz="1219200">
              <a:defRPr/>
            </a:pPr>
            <a:endParaRPr lang="zh-CN" altLang="en-US" sz="2400" kern="0">
              <a:solidFill>
                <a:sysClr val="windowText" lastClr="000000"/>
              </a:solidFill>
            </a:endParaRPr>
          </a:p>
        </p:txBody>
      </p:sp>
      <p:sp>
        <p:nvSpPr>
          <p:cNvPr id="5" name="Freeform 15"/>
          <p:cNvSpPr/>
          <p:nvPr/>
        </p:nvSpPr>
        <p:spPr bwMode="auto">
          <a:xfrm>
            <a:off x="4313233" y="2842482"/>
            <a:ext cx="1478719" cy="3202740"/>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chemeClr val="accent3"/>
          </a:solidFill>
          <a:ln>
            <a:noFill/>
          </a:ln>
        </p:spPr>
        <p:txBody>
          <a:bodyPr vert="horz" wrap="square" lIns="121908" tIns="60954" rIns="121908" bIns="60954" numCol="1" anchor="t" anchorCtr="0" compatLnSpc="1"/>
          <a:lstStyle/>
          <a:p>
            <a:pPr defTabSz="1219200">
              <a:defRPr/>
            </a:pPr>
            <a:endParaRPr lang="zh-CN" altLang="en-US" sz="2400" kern="0">
              <a:solidFill>
                <a:sysClr val="windowText" lastClr="000000"/>
              </a:solidFill>
            </a:endParaRPr>
          </a:p>
        </p:txBody>
      </p:sp>
      <p:sp>
        <p:nvSpPr>
          <p:cNvPr id="6" name="Freeform 16"/>
          <p:cNvSpPr/>
          <p:nvPr/>
        </p:nvSpPr>
        <p:spPr bwMode="auto">
          <a:xfrm>
            <a:off x="6295848" y="2411526"/>
            <a:ext cx="880639" cy="3633699"/>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chemeClr val="accent2"/>
          </a:solidFill>
          <a:ln>
            <a:noFill/>
          </a:ln>
        </p:spPr>
        <p:txBody>
          <a:bodyPr vert="horz" wrap="square" lIns="121908" tIns="60954" rIns="121908" bIns="60954" numCol="1" anchor="t" anchorCtr="0" compatLnSpc="1"/>
          <a:lstStyle/>
          <a:p>
            <a:pPr defTabSz="1219200">
              <a:defRPr/>
            </a:pPr>
            <a:endParaRPr lang="zh-CN" altLang="en-US" sz="2400" kern="0">
              <a:solidFill>
                <a:sysClr val="windowText" lastClr="000000"/>
              </a:solidFill>
            </a:endParaRPr>
          </a:p>
        </p:txBody>
      </p:sp>
      <p:sp>
        <p:nvSpPr>
          <p:cNvPr id="7" name="Freeform 17"/>
          <p:cNvSpPr/>
          <p:nvPr/>
        </p:nvSpPr>
        <p:spPr bwMode="auto">
          <a:xfrm>
            <a:off x="5156196" y="2411526"/>
            <a:ext cx="882994" cy="3633699"/>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chemeClr val="accent2"/>
          </a:solidFill>
          <a:ln>
            <a:noFill/>
          </a:ln>
        </p:spPr>
        <p:txBody>
          <a:bodyPr vert="horz" wrap="square" lIns="121908" tIns="60954" rIns="121908" bIns="60954" numCol="1" anchor="t" anchorCtr="0" compatLnSpc="1"/>
          <a:lstStyle/>
          <a:p>
            <a:pPr defTabSz="1219200">
              <a:defRPr/>
            </a:pPr>
            <a:endParaRPr lang="zh-CN" altLang="en-US" sz="2400" kern="0">
              <a:solidFill>
                <a:sysClr val="windowText" lastClr="000000"/>
              </a:solidFill>
            </a:endParaRPr>
          </a:p>
        </p:txBody>
      </p:sp>
      <p:grpSp>
        <p:nvGrpSpPr>
          <p:cNvPr id="8" name="Group 20"/>
          <p:cNvGrpSpPr>
            <a:grpSpLocks noChangeAspect="1"/>
          </p:cNvGrpSpPr>
          <p:nvPr/>
        </p:nvGrpSpPr>
        <p:grpSpPr bwMode="auto">
          <a:xfrm>
            <a:off x="5011510" y="4733752"/>
            <a:ext cx="2283547" cy="1526392"/>
            <a:chOff x="826" y="1479"/>
            <a:chExt cx="605" cy="643"/>
          </a:xfrm>
        </p:grpSpPr>
        <p:sp>
          <p:nvSpPr>
            <p:cNvPr id="9" name="AutoShape 19"/>
            <p:cNvSpPr>
              <a:spLocks noChangeAspect="1" noChangeArrowheads="1" noTextEdit="1"/>
            </p:cNvSpPr>
            <p:nvPr/>
          </p:nvSpPr>
          <p:spPr bwMode="auto">
            <a:xfrm>
              <a:off x="826" y="1497"/>
              <a:ext cx="605"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1219200">
                <a:defRPr/>
              </a:pPr>
              <a:endParaRPr lang="zh-CN" altLang="en-US" sz="2400" kern="0">
                <a:solidFill>
                  <a:sysClr val="windowText" lastClr="000000"/>
                </a:solidFill>
              </a:endParaRPr>
            </a:p>
          </p:txBody>
        </p:sp>
        <p:sp>
          <p:nvSpPr>
            <p:cNvPr id="10" name="Freeform 22"/>
            <p:cNvSpPr/>
            <p:nvPr/>
          </p:nvSpPr>
          <p:spPr bwMode="auto">
            <a:xfrm>
              <a:off x="886" y="1479"/>
              <a:ext cx="491" cy="491"/>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zh-CN" altLang="en-US" sz="2400" kern="0">
                <a:solidFill>
                  <a:sysClr val="windowText" lastClr="000000"/>
                </a:solidFill>
              </a:endParaRPr>
            </a:p>
          </p:txBody>
        </p:sp>
      </p:grpSp>
      <p:grpSp>
        <p:nvGrpSpPr>
          <p:cNvPr id="11" name="组合 10"/>
          <p:cNvGrpSpPr/>
          <p:nvPr/>
        </p:nvGrpSpPr>
        <p:grpSpPr>
          <a:xfrm>
            <a:off x="4983471" y="1270695"/>
            <a:ext cx="3416487" cy="684802"/>
            <a:chOff x="3737493" y="859957"/>
            <a:chExt cx="2562699" cy="513602"/>
          </a:xfrm>
        </p:grpSpPr>
        <p:sp>
          <p:nvSpPr>
            <p:cNvPr id="12" name="Freeform 27"/>
            <p:cNvSpPr/>
            <p:nvPr/>
          </p:nvSpPr>
          <p:spPr bwMode="auto">
            <a:xfrm>
              <a:off x="3737493" y="900459"/>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1"/>
            </a:solidFill>
            <a:ln>
              <a:noFill/>
            </a:ln>
          </p:spPr>
          <p:txBody>
            <a:bodyPr vert="horz" wrap="square" lIns="91440" tIns="45720" rIns="91440" bIns="45720" numCol="1" anchor="t" anchorCtr="0" compatLnSpc="1"/>
            <a:lstStyle/>
            <a:p>
              <a:pPr defTabSz="1219200">
                <a:defRPr/>
              </a:pPr>
              <a:endParaRPr lang="zh-CN" altLang="en-US" sz="2400" kern="0">
                <a:solidFill>
                  <a:schemeClr val="tx1">
                    <a:lumMod val="50000"/>
                    <a:lumOff val="50000"/>
                  </a:schemeClr>
                </a:solidFill>
              </a:endParaRPr>
            </a:p>
          </p:txBody>
        </p:sp>
        <p:sp>
          <p:nvSpPr>
            <p:cNvPr id="13" name="文本框 8"/>
            <p:cNvSpPr txBox="1"/>
            <p:nvPr/>
          </p:nvSpPr>
          <p:spPr>
            <a:xfrm>
              <a:off x="4136225" y="859957"/>
              <a:ext cx="2163967"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981964" y="2682143"/>
            <a:ext cx="3420971" cy="684802"/>
            <a:chOff x="6105855" y="2241082"/>
            <a:chExt cx="2566062" cy="513602"/>
          </a:xfrm>
        </p:grpSpPr>
        <p:sp>
          <p:nvSpPr>
            <p:cNvPr id="15" name="Freeform 27"/>
            <p:cNvSpPr/>
            <p:nvPr/>
          </p:nvSpPr>
          <p:spPr bwMode="auto">
            <a:xfrm>
              <a:off x="6105855" y="2365967"/>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2"/>
            </a:solidFill>
            <a:ln>
              <a:noFill/>
            </a:ln>
          </p:spPr>
          <p:txBody>
            <a:bodyPr vert="horz" wrap="square" lIns="91440" tIns="45720" rIns="91440" bIns="45720" numCol="1" anchor="t" anchorCtr="0" compatLnSpc="1"/>
            <a:lstStyle/>
            <a:p>
              <a:pPr defTabSz="1219200">
                <a:defRPr/>
              </a:pPr>
              <a:endParaRPr lang="zh-CN" altLang="en-US" sz="2400" kern="0">
                <a:solidFill>
                  <a:schemeClr val="tx1">
                    <a:lumMod val="50000"/>
                    <a:lumOff val="50000"/>
                  </a:schemeClr>
                </a:solidFill>
              </a:endParaRPr>
            </a:p>
          </p:txBody>
        </p:sp>
        <p:sp>
          <p:nvSpPr>
            <p:cNvPr id="16" name="文本框 8"/>
            <p:cNvSpPr txBox="1"/>
            <p:nvPr/>
          </p:nvSpPr>
          <p:spPr>
            <a:xfrm>
              <a:off x="6507950" y="2241082"/>
              <a:ext cx="2163967"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140876" y="4435908"/>
            <a:ext cx="3433669" cy="684802"/>
            <a:chOff x="6105855" y="3326932"/>
            <a:chExt cx="2575587" cy="513602"/>
          </a:xfrm>
        </p:grpSpPr>
        <p:sp>
          <p:nvSpPr>
            <p:cNvPr id="18" name="Freeform 27"/>
            <p:cNvSpPr/>
            <p:nvPr/>
          </p:nvSpPr>
          <p:spPr bwMode="auto">
            <a:xfrm>
              <a:off x="6105855" y="338189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3"/>
            </a:solidFill>
            <a:ln>
              <a:noFill/>
            </a:ln>
          </p:spPr>
          <p:txBody>
            <a:bodyPr vert="horz" wrap="square" lIns="91440" tIns="45720" rIns="91440" bIns="45720" numCol="1" anchor="t" anchorCtr="0" compatLnSpc="1"/>
            <a:lstStyle/>
            <a:p>
              <a:pPr defTabSz="1219200">
                <a:defRPr/>
              </a:pPr>
              <a:endParaRPr lang="zh-CN" altLang="en-US" sz="2400" kern="0">
                <a:solidFill>
                  <a:schemeClr val="tx1">
                    <a:lumMod val="50000"/>
                    <a:lumOff val="50000"/>
                  </a:schemeClr>
                </a:solidFill>
              </a:endParaRPr>
            </a:p>
          </p:txBody>
        </p:sp>
        <p:sp>
          <p:nvSpPr>
            <p:cNvPr id="19" name="文本框 8"/>
            <p:cNvSpPr txBox="1"/>
            <p:nvPr/>
          </p:nvSpPr>
          <p:spPr>
            <a:xfrm>
              <a:off x="6517475" y="3326932"/>
              <a:ext cx="2163967"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139195" y="2512608"/>
            <a:ext cx="3362625" cy="684802"/>
            <a:chOff x="602450" y="2393482"/>
            <a:chExt cx="2522297" cy="513602"/>
          </a:xfrm>
        </p:grpSpPr>
        <p:sp>
          <p:nvSpPr>
            <p:cNvPr id="21" name="Freeform 27"/>
            <p:cNvSpPr/>
            <p:nvPr/>
          </p:nvSpPr>
          <p:spPr bwMode="auto">
            <a:xfrm>
              <a:off x="2745354" y="244441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2"/>
            </a:solidFill>
            <a:ln>
              <a:noFill/>
            </a:ln>
          </p:spPr>
          <p:txBody>
            <a:bodyPr vert="horz" wrap="square" lIns="91440" tIns="45720" rIns="91440" bIns="45720" numCol="1" anchor="t" anchorCtr="0" compatLnSpc="1"/>
            <a:lstStyle/>
            <a:p>
              <a:pPr defTabSz="1219200">
                <a:defRPr/>
              </a:pPr>
              <a:endParaRPr lang="zh-CN" altLang="en-US" sz="2400" kern="0">
                <a:solidFill>
                  <a:schemeClr val="tx1">
                    <a:lumMod val="50000"/>
                    <a:lumOff val="50000"/>
                  </a:schemeClr>
                </a:solidFill>
              </a:endParaRPr>
            </a:p>
          </p:txBody>
        </p:sp>
        <p:sp>
          <p:nvSpPr>
            <p:cNvPr id="22" name="文本框 8"/>
            <p:cNvSpPr txBox="1"/>
            <p:nvPr/>
          </p:nvSpPr>
          <p:spPr>
            <a:xfrm>
              <a:off x="602450" y="2393482"/>
              <a:ext cx="2163967"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03958" y="4499408"/>
            <a:ext cx="3362625" cy="684802"/>
            <a:chOff x="602450" y="3374557"/>
            <a:chExt cx="2522297" cy="513602"/>
          </a:xfrm>
        </p:grpSpPr>
        <p:sp>
          <p:nvSpPr>
            <p:cNvPr id="24" name="Freeform 27"/>
            <p:cNvSpPr/>
            <p:nvPr/>
          </p:nvSpPr>
          <p:spPr bwMode="auto">
            <a:xfrm>
              <a:off x="2745354" y="3454516"/>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219200">
                <a:defRPr/>
              </a:pPr>
              <a:endParaRPr lang="zh-CN" altLang="en-US" sz="2400" kern="0">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endParaRPr>
            </a:p>
          </p:txBody>
        </p:sp>
        <p:sp>
          <p:nvSpPr>
            <p:cNvPr id="25" name="文本框 8"/>
            <p:cNvSpPr txBox="1"/>
            <p:nvPr/>
          </p:nvSpPr>
          <p:spPr>
            <a:xfrm>
              <a:off x="602450" y="3374557"/>
              <a:ext cx="2163967" cy="51360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6" name="TextBox 25"/>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charset="0"/>
              </a:rPr>
              <a:t>PART 1</a:t>
            </a:r>
            <a:endParaRPr lang="zh-CN" altLang="en-US" dirty="0">
              <a:solidFill>
                <a:schemeClr val="bg1"/>
              </a:solidFill>
              <a:latin typeface="Impact" panose="020B0806030902050204" charset="0"/>
            </a:endParaRPr>
          </a:p>
        </p:txBody>
      </p:sp>
      <p:sp>
        <p:nvSpPr>
          <p:cNvPr id="27" name="TextBox 26"/>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0" fill="hold"/>
                                        <p:tgtEl>
                                          <p:spTgt spid="8"/>
                                        </p:tgtEl>
                                        <p:attrNameLst>
                                          <p:attrName>ppt_x</p:attrName>
                                        </p:attrNameLst>
                                      </p:cBhvr>
                                      <p:tavLst>
                                        <p:tav tm="0">
                                          <p:val>
                                            <p:strVal val="#ppt_x"/>
                                          </p:val>
                                        </p:tav>
                                        <p:tav tm="100000">
                                          <p:val>
                                            <p:strVal val="#ppt_x"/>
                                          </p:val>
                                        </p:tav>
                                      </p:tavLst>
                                    </p:anim>
                                    <p:anim calcmode="lin" valueType="num">
                                      <p:cBhvr additive="base">
                                        <p:cTn id="18" dur="2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750"/>
                                        <p:tgtEl>
                                          <p:spTgt spid="7"/>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50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750"/>
                                        <p:tgtEl>
                                          <p:spTgt spid="6"/>
                                        </p:tgtEl>
                                      </p:cBhvr>
                                    </p:animEffect>
                                  </p:childTnLst>
                                </p:cTn>
                              </p:par>
                            </p:childTnLst>
                          </p:cTn>
                        </p:par>
                        <p:par>
                          <p:cTn id="33" fill="hold">
                            <p:stCondLst>
                              <p:cond delay="60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6500"/>
                            </p:stCondLst>
                            <p:childTnLst>
                              <p:par>
                                <p:cTn id="40" presetID="22" presetClass="entr" presetSubtype="4"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down)">
                                      <p:cBhvr>
                                        <p:cTn id="42" dur="750"/>
                                        <p:tgtEl>
                                          <p:spTgt spid="5"/>
                                        </p:tgtEl>
                                      </p:cBhvr>
                                    </p:animEffect>
                                  </p:childTnLst>
                                </p:cTn>
                              </p:par>
                            </p:childTnLst>
                          </p:cTn>
                        </p:par>
                        <p:par>
                          <p:cTn id="43" fill="hold">
                            <p:stCondLst>
                              <p:cond delay="7500"/>
                            </p:stCondLst>
                            <p:childTnLst>
                              <p:par>
                                <p:cTn id="44" presetID="53" presetClass="entr" presetSubtype="16"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8000"/>
                            </p:stCondLst>
                            <p:childTnLst>
                              <p:par>
                                <p:cTn id="50" presetID="22" presetClass="entr" presetSubtype="4"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750"/>
                                        <p:tgtEl>
                                          <p:spTgt spid="4"/>
                                        </p:tgtEl>
                                      </p:cBhvr>
                                    </p:animEffect>
                                  </p:childTnLst>
                                </p:cTn>
                              </p:par>
                            </p:childTnLst>
                          </p:cTn>
                        </p:par>
                        <p:par>
                          <p:cTn id="53" fill="hold">
                            <p:stCondLst>
                              <p:cond delay="90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5346700" y="2716496"/>
            <a:ext cx="6341740" cy="830997"/>
          </a:xfrm>
          <a:prstGeom prst="rect">
            <a:avLst/>
          </a:prstGeom>
          <a:ln>
            <a:noFill/>
          </a:ln>
        </p:spPr>
        <p:txBody>
          <a:bodyPr wrap="square">
            <a:spAutoFit/>
          </a:bodyPr>
          <a:lstStyle/>
          <a:p>
            <a:pPr algn="r"/>
            <a:r>
              <a:rPr lang="zh-CN" altLang="en-US" sz="4800" b="1" dirty="0" smtClean="0">
                <a:solidFill>
                  <a:schemeClr val="bg1"/>
                </a:solidFill>
                <a:latin typeface="微软雅黑" panose="020B0503020204020204" pitchFamily="34" charset="-122"/>
                <a:ea typeface="微软雅黑" panose="020B0503020204020204" pitchFamily="34" charset="-122"/>
                <a:cs typeface="BrowalliaUPC" panose="020B0604020202020204" pitchFamily="34" charset="-34"/>
              </a:rPr>
              <a:t>感谢您的耐心观看</a:t>
            </a:r>
            <a:endParaRPr lang="en-US" altLang="zh-CN" sz="4800" b="1" dirty="0">
              <a:solidFill>
                <a:schemeClr val="bg1"/>
              </a:solidFill>
              <a:latin typeface="微软雅黑" panose="020B0503020204020204" pitchFamily="34" charset="-122"/>
              <a:ea typeface="微软雅黑" panose="020B0503020204020204" pitchFamily="34" charset="-122"/>
              <a:cs typeface="BrowalliaUPC" panose="020B0604020202020204" pitchFamily="34" charset="-34"/>
            </a:endParaRPr>
          </a:p>
        </p:txBody>
      </p:sp>
      <p:sp>
        <p:nvSpPr>
          <p:cNvPr id="3" name="矩形 2"/>
          <p:cNvSpPr/>
          <p:nvPr/>
        </p:nvSpPr>
        <p:spPr>
          <a:xfrm flipH="1">
            <a:off x="7622460" y="2304192"/>
            <a:ext cx="4065980" cy="523220"/>
          </a:xfrm>
          <a:prstGeom prst="rect">
            <a:avLst/>
          </a:prstGeom>
          <a:ln>
            <a:noFill/>
          </a:ln>
        </p:spPr>
        <p:txBody>
          <a:bodyPr wrap="square">
            <a:spAutoFit/>
          </a:bodyPr>
          <a:lstStyle/>
          <a:p>
            <a:pPr algn="r"/>
            <a:r>
              <a:rPr lang="en-US" altLang="zh-CN" sz="2800" b="1" dirty="0">
                <a:solidFill>
                  <a:schemeClr val="bg1"/>
                </a:solidFill>
                <a:latin typeface="Agency FB" panose="020B0503020202020204" pitchFamily="34" charset="0"/>
                <a:ea typeface="微软雅黑" panose="020B0503020204020204" pitchFamily="34" charset="-122"/>
                <a:cs typeface="BrowalliaUPC" panose="020B0604020202020204" pitchFamily="34" charset="-34"/>
              </a:rPr>
              <a:t>BUSENISS REPORT</a:t>
            </a:r>
            <a:endParaRPr lang="en-US" altLang="zh-CN" sz="2800" b="1" dirty="0">
              <a:solidFill>
                <a:schemeClr val="bg1"/>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4" name="TextBox 7"/>
          <p:cNvSpPr txBox="1"/>
          <p:nvPr/>
        </p:nvSpPr>
        <p:spPr>
          <a:xfrm>
            <a:off x="6215832" y="3569558"/>
            <a:ext cx="5472608" cy="553998"/>
          </a:xfrm>
          <a:prstGeom prst="rect">
            <a:avLst/>
          </a:prstGeom>
          <a:noFill/>
          <a:effectLst/>
        </p:spPr>
        <p:txBody>
          <a:bodyPr wrap="square" rtlCol="0">
            <a:spAutoFit/>
          </a:bodyPr>
          <a:lstStyle/>
          <a:p>
            <a:pPr algn="r"/>
            <a:r>
              <a:rPr lang="en-US" altLang="zh-CN" sz="1000" dirty="0">
                <a:solidFill>
                  <a:schemeClr val="bg1"/>
                </a:solidFill>
                <a:latin typeface="微软雅黑" panose="020B0503020204020204" pitchFamily="34" charset="-122"/>
                <a:ea typeface="微软雅黑" panose="020B0503020204020204" pitchFamily="34" charset="-122"/>
              </a:rPr>
              <a:t>Your content to play here, or through your copy, paste in this box, and select only </a:t>
            </a:r>
            <a:endParaRPr lang="en-US" altLang="zh-CN" sz="1000" dirty="0">
              <a:solidFill>
                <a:schemeClr val="bg1"/>
              </a:solidFill>
              <a:latin typeface="微软雅黑" panose="020B0503020204020204" pitchFamily="34" charset="-122"/>
              <a:ea typeface="微软雅黑" panose="020B0503020204020204" pitchFamily="34" charset="-122"/>
            </a:endParaRPr>
          </a:p>
          <a:p>
            <a:pPr algn="r"/>
            <a:r>
              <a:rPr lang="en-US" altLang="zh-CN" sz="1000" dirty="0">
                <a:solidFill>
                  <a:schemeClr val="bg1"/>
                </a:solidFill>
                <a:latin typeface="微软雅黑" panose="020B0503020204020204" pitchFamily="34" charset="-122"/>
                <a:ea typeface="微软雅黑" panose="020B0503020204020204" pitchFamily="34" charset="-122"/>
              </a:rPr>
              <a:t>the text. Your content to play here, or through your copy, paste in </a:t>
            </a:r>
            <a:endParaRPr lang="en-US" altLang="zh-CN" sz="1000" dirty="0">
              <a:solidFill>
                <a:schemeClr val="bg1"/>
              </a:solidFill>
              <a:latin typeface="微软雅黑" panose="020B0503020204020204" pitchFamily="34" charset="-122"/>
              <a:ea typeface="微软雅黑" panose="020B0503020204020204" pitchFamily="34" charset="-122"/>
            </a:endParaRPr>
          </a:p>
          <a:p>
            <a:pPr algn="r"/>
            <a:r>
              <a:rPr lang="en-US" altLang="zh-CN" sz="1000" dirty="0">
                <a:solidFill>
                  <a:schemeClr val="bg1"/>
                </a:solidFill>
                <a:latin typeface="微软雅黑" panose="020B0503020204020204" pitchFamily="34" charset="-122"/>
                <a:ea typeface="微软雅黑" panose="020B0503020204020204" pitchFamily="34" charset="-122"/>
              </a:rPr>
              <a:t>this box, and select only the text.</a:t>
            </a:r>
            <a:endParaRPr lang="en-US" altLang="zh-CN" sz="10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6215832" y="3547492"/>
            <a:ext cx="54726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120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7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2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srcRect/>
          <a:stretch>
            <a:fillRect/>
          </a:stretch>
        </p:blipFill>
        <p:spPr bwMode="auto">
          <a:xfrm>
            <a:off x="794" y="1671639"/>
            <a:ext cx="6515840" cy="3014663"/>
          </a:xfrm>
          <a:prstGeom prst="rect">
            <a:avLst/>
          </a:prstGeom>
          <a:noFill/>
          <a:ln w="9525">
            <a:noFill/>
            <a:miter lim="800000"/>
            <a:headEnd/>
            <a:tailEnd/>
          </a:ln>
        </p:spPr>
      </p:pic>
      <p:sp>
        <p:nvSpPr>
          <p:cNvPr id="20" name="矩形 19"/>
          <p:cNvSpPr/>
          <p:nvPr/>
        </p:nvSpPr>
        <p:spPr>
          <a:xfrm>
            <a:off x="6516635" y="1671639"/>
            <a:ext cx="5674573" cy="3014663"/>
          </a:xfrm>
          <a:prstGeom prst="rect">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400">
              <a:defRPr/>
            </a:pPr>
            <a:endParaRPr lang="zh-CN" altLang="en-US">
              <a:cs typeface="+mn-ea"/>
            </a:endParaRPr>
          </a:p>
        </p:txBody>
      </p:sp>
      <p:sp>
        <p:nvSpPr>
          <p:cNvPr id="21" name="矩形 20"/>
          <p:cNvSpPr>
            <a:spLocks noChangeArrowheads="1"/>
          </p:cNvSpPr>
          <p:nvPr/>
        </p:nvSpPr>
        <p:spPr bwMode="auto">
          <a:xfrm>
            <a:off x="6984885" y="1933047"/>
            <a:ext cx="4533310" cy="2621212"/>
          </a:xfrm>
          <a:prstGeom prst="rect">
            <a:avLst/>
          </a:prstGeom>
          <a:noFill/>
          <a:ln w="9525">
            <a:noFill/>
            <a:miter lim="800000"/>
          </a:ln>
        </p:spPr>
        <p:txBody>
          <a:bodyPr lIns="91422" tIns="45711" rIns="91422" bIns="45711">
            <a:spAutoFit/>
          </a:bodyPr>
          <a:lstStyle/>
          <a:p>
            <a:pPr>
              <a:lnSpc>
                <a:spcPct val="130000"/>
              </a:lnSpc>
              <a:spcAft>
                <a:spcPts val="500"/>
              </a:spcAft>
            </a:pPr>
            <a:r>
              <a:rPr lang="zh-CN" altLang="en-US" sz="1500" dirty="0">
                <a:solidFill>
                  <a:srgbClr val="F8F8F8"/>
                </a:solidFill>
                <a:latin typeface="+mn-ea"/>
                <a:cs typeface="+mn-ea"/>
                <a:sym typeface="微软雅黑" panose="020B0503020204020204" pitchFamily="34" charset="-122"/>
              </a:rPr>
              <a:t>       右键点击图片选择设置图片格式可直接替换图片。</a:t>
            </a:r>
            <a:endParaRPr lang="en-US" altLang="zh-CN" sz="1500" dirty="0">
              <a:solidFill>
                <a:srgbClr val="F8F8F8"/>
              </a:solidFill>
              <a:latin typeface="+mn-ea"/>
              <a:cs typeface="+mn-ea"/>
              <a:sym typeface="微软雅黑" panose="020B0503020204020204" pitchFamily="34" charset="-122"/>
            </a:endParaRPr>
          </a:p>
          <a:p>
            <a:pPr>
              <a:lnSpc>
                <a:spcPct val="130000"/>
              </a:lnSpc>
              <a:spcAft>
                <a:spcPts val="500"/>
              </a:spcAft>
            </a:pPr>
            <a:r>
              <a:rPr lang="zh-CN" altLang="en-US" sz="1500" dirty="0">
                <a:solidFill>
                  <a:srgbClr val="F8F8F8"/>
                </a:solidFill>
                <a:latin typeface="+mn-ea"/>
                <a:cs typeface="+mn-ea"/>
                <a:sym typeface="微软雅黑" panose="020B0503020204020204" pitchFamily="34" charset="-122"/>
              </a:rPr>
              <a:t>       您可以点击文字框输入您的描述说明，或者通过复制粘贴，在此录入上述图表的综合描述说明。</a:t>
            </a:r>
            <a:endParaRPr lang="en-US" altLang="zh-CN" sz="1500" dirty="0">
              <a:solidFill>
                <a:srgbClr val="F8F8F8"/>
              </a:solidFill>
              <a:latin typeface="+mn-ea"/>
              <a:cs typeface="+mn-ea"/>
              <a:sym typeface="微软雅黑" panose="020B0503020204020204" pitchFamily="34" charset="-122"/>
            </a:endParaRPr>
          </a:p>
          <a:p>
            <a:pPr>
              <a:lnSpc>
                <a:spcPct val="130000"/>
              </a:lnSpc>
              <a:spcAft>
                <a:spcPts val="500"/>
              </a:spcAft>
            </a:pPr>
            <a:r>
              <a:rPr lang="zh-CN" altLang="en-US" sz="1500" dirty="0">
                <a:solidFill>
                  <a:srgbClr val="F8F8F8"/>
                </a:solidFill>
                <a:latin typeface="+mn-ea"/>
                <a:cs typeface="+mn-ea"/>
                <a:sym typeface="微软雅黑" panose="020B0503020204020204"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500" dirty="0">
              <a:solidFill>
                <a:srgbClr val="F8F8F8"/>
              </a:solidFill>
              <a:latin typeface="+mn-ea"/>
              <a:cs typeface="+mn-ea"/>
              <a:sym typeface="微软雅黑" panose="020B0503020204020204" pitchFamily="34" charset="-122"/>
            </a:endParaRPr>
          </a:p>
        </p:txBody>
      </p:sp>
      <p:sp>
        <p:nvSpPr>
          <p:cNvPr id="22" name="矩形 47"/>
          <p:cNvSpPr>
            <a:spLocks noChangeArrowheads="1"/>
          </p:cNvSpPr>
          <p:nvPr/>
        </p:nvSpPr>
        <p:spPr bwMode="auto">
          <a:xfrm>
            <a:off x="1416660" y="5005388"/>
            <a:ext cx="9514236" cy="812512"/>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200" dirty="0">
                <a:solidFill>
                  <a:schemeClr val="bg1">
                    <a:lumMod val="50000"/>
                  </a:schemeClr>
                </a:solidFill>
                <a:ea typeface="+mn-ea"/>
                <a:cs typeface="+mn-ea"/>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200" dirty="0">
              <a:solidFill>
                <a:schemeClr val="bg1">
                  <a:lumMod val="50000"/>
                </a:schemeClr>
              </a:solidFill>
              <a:ea typeface="+mn-ea"/>
              <a:cs typeface="+mn-ea"/>
              <a:sym typeface="微软雅黑" panose="020B0503020204020204" pitchFamily="34" charset="-122"/>
            </a:endParaRPr>
          </a:p>
          <a:p>
            <a:pPr algn="ctr" defTabSz="914400">
              <a:lnSpc>
                <a:spcPct val="130000"/>
              </a:lnSpc>
              <a:spcBef>
                <a:spcPct val="0"/>
              </a:spcBef>
              <a:buNone/>
              <a:defRPr/>
            </a:pPr>
            <a:r>
              <a:rPr lang="zh-CN" altLang="en-US" sz="1200" dirty="0">
                <a:solidFill>
                  <a:schemeClr val="bg1">
                    <a:lumMod val="50000"/>
                  </a:schemeClr>
                </a:solidFill>
                <a:ea typeface="+mn-ea"/>
                <a:cs typeface="+mn-ea"/>
                <a:sym typeface="微软雅黑" panose="020B0503020204020204" pitchFamily="34" charset="-122"/>
              </a:rPr>
              <a:t>在此录入上述图表的综合描述说明，在此录入上述图表的综合描述说明。在此录入上述图表的综合描述说明。</a:t>
            </a:r>
            <a:endParaRPr lang="zh-CN" altLang="en-US" sz="1200" dirty="0">
              <a:solidFill>
                <a:schemeClr val="bg1">
                  <a:lumMod val="50000"/>
                </a:schemeClr>
              </a:solidFill>
              <a:ea typeface="+mn-ea"/>
              <a:cs typeface="+mn-ea"/>
              <a:sym typeface="微软雅黑" panose="020B0503020204020204" pitchFamily="34" charset="-122"/>
            </a:endParaRPr>
          </a:p>
        </p:txBody>
      </p:sp>
      <p:grpSp>
        <p:nvGrpSpPr>
          <p:cNvPr id="23" name="组合 22"/>
          <p:cNvGrpSpPr/>
          <p:nvPr/>
        </p:nvGrpSpPr>
        <p:grpSpPr>
          <a:xfrm>
            <a:off x="2646004" y="2322933"/>
            <a:ext cx="282058" cy="442445"/>
            <a:chOff x="1397666" y="1419622"/>
            <a:chExt cx="474034" cy="743490"/>
          </a:xfrm>
          <a:solidFill>
            <a:schemeClr val="accent2"/>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00">
                  <a:solidFill>
                    <a:schemeClr val="tx1"/>
                  </a:solidFill>
                  <a:cs typeface="+mn-ea"/>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00">
                  <a:cs typeface="+mn-ea"/>
                </a:endParaRPr>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00">
                <a:cs typeface="+mn-ea"/>
              </a:endParaRPr>
            </a:p>
          </p:txBody>
        </p:sp>
      </p:grpSp>
      <p:sp>
        <p:nvSpPr>
          <p:cNvPr id="2" name="标题 1"/>
          <p:cNvSpPr>
            <a:spLocks noGrp="1"/>
          </p:cNvSpPr>
          <p:nvPr>
            <p:ph type="title"/>
          </p:nvPr>
        </p:nvSpPr>
        <p:spPr/>
        <p:txBody>
          <a:bodyPr>
            <a:normAutofit/>
          </a:bodyPr>
          <a:lstStyle/>
          <a:p>
            <a:r>
              <a:rPr lang="zh-CN" altLang="en-US" dirty="0" smtClean="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10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1000"/>
                                        <p:tgtEl>
                                          <p:spTgt spid="20"/>
                                        </p:tgtEl>
                                      </p:cBhvr>
                                    </p:animEffect>
                                  </p:childTnLst>
                                </p:cTn>
                              </p:par>
                            </p:childTnLst>
                          </p:cTn>
                        </p:par>
                        <p:par>
                          <p:cTn id="11" fill="hold">
                            <p:stCondLst>
                              <p:cond delay="1000"/>
                            </p:stCondLst>
                            <p:childTnLst>
                              <p:par>
                                <p:cTn id="12" presetID="42" presetClass="entr" presetSubtype="0" fill="hold" nodeType="afterEffect">
                                  <p:stCondLst>
                                    <p:cond delay="25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750"/>
                                        <p:tgtEl>
                                          <p:spTgt spid="23"/>
                                        </p:tgtEl>
                                      </p:cBhvr>
                                    </p:animEffect>
                                    <p:anim calcmode="lin" valueType="num">
                                      <p:cBhvr>
                                        <p:cTn id="15" dur="750" fill="hold"/>
                                        <p:tgtEl>
                                          <p:spTgt spid="23"/>
                                        </p:tgtEl>
                                        <p:attrNameLst>
                                          <p:attrName>ppt_x</p:attrName>
                                        </p:attrNameLst>
                                      </p:cBhvr>
                                      <p:tavLst>
                                        <p:tav tm="0">
                                          <p:val>
                                            <p:strVal val="#ppt_x"/>
                                          </p:val>
                                        </p:tav>
                                        <p:tav tm="100000">
                                          <p:val>
                                            <p:strVal val="#ppt_x"/>
                                          </p:val>
                                        </p:tav>
                                      </p:tavLst>
                                    </p:anim>
                                    <p:anim calcmode="lin" valueType="num">
                                      <p:cBhvr>
                                        <p:cTn id="16" dur="75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250"/>
                            </p:stCondLst>
                            <p:childTnLst>
                              <p:par>
                                <p:cTn id="18" presetID="26" presetClass="emph" presetSubtype="0" fill="hold" nodeType="afterEffect">
                                  <p:stCondLst>
                                    <p:cond delay="0"/>
                                  </p:stCondLst>
                                  <p:childTnLst>
                                    <p:animEffect transition="out" filter="fade">
                                      <p:cBhvr>
                                        <p:cTn id="19" dur="500" tmFilter="0, 0; .2, .5; .8, .5; 1, 0"/>
                                        <p:tgtEl>
                                          <p:spTgt spid="23"/>
                                        </p:tgtEl>
                                      </p:cBhvr>
                                    </p:animEffect>
                                    <p:animScale>
                                      <p:cBhvr>
                                        <p:cTn id="20" dur="250" autoRev="1" fill="hold"/>
                                        <p:tgtEl>
                                          <p:spTgt spid="23"/>
                                        </p:tgtEl>
                                      </p:cBhvr>
                                      <p:by x="105000" y="105000"/>
                                    </p:animScale>
                                  </p:childTnLst>
                                </p:cTn>
                              </p:par>
                            </p:childTnLst>
                          </p:cTn>
                        </p:par>
                        <p:par>
                          <p:cTn id="21" fill="hold">
                            <p:stCondLst>
                              <p:cond delay="2750"/>
                            </p:stCondLst>
                            <p:childTnLst>
                              <p:par>
                                <p:cTn id="22" presetID="14" presetClass="entr" presetSubtype="1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750"/>
                                        <p:tgtEl>
                                          <p:spTgt spid="21"/>
                                        </p:tgtEl>
                                      </p:cBhvr>
                                    </p:animEffect>
                                  </p:childTnLst>
                                </p:cTn>
                              </p:par>
                            </p:childTnLst>
                          </p:cTn>
                        </p:par>
                        <p:par>
                          <p:cTn id="25" fill="hold">
                            <p:stCondLst>
                              <p:cond delay="3750"/>
                            </p:stCondLst>
                            <p:childTnLst>
                              <p:par>
                                <p:cTn id="26" presetID="16" presetClass="entr" presetSubtype="37"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outVertical)">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19"/>
          <p:cNvSpPr/>
          <p:nvPr/>
        </p:nvSpPr>
        <p:spPr bwMode="auto">
          <a:xfrm>
            <a:off x="3860680" y="5214502"/>
            <a:ext cx="2566155" cy="164419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1" name="Freeform 20"/>
          <p:cNvSpPr/>
          <p:nvPr/>
        </p:nvSpPr>
        <p:spPr bwMode="auto">
          <a:xfrm>
            <a:off x="6270459" y="5276647"/>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2" name="Freeform 21"/>
          <p:cNvSpPr/>
          <p:nvPr/>
        </p:nvSpPr>
        <p:spPr bwMode="auto">
          <a:xfrm>
            <a:off x="6513041" y="2818756"/>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3" name="Freeform 22"/>
          <p:cNvSpPr/>
          <p:nvPr/>
        </p:nvSpPr>
        <p:spPr bwMode="auto">
          <a:xfrm>
            <a:off x="5290109" y="3670800"/>
            <a:ext cx="739774"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4" name="Freeform 23"/>
          <p:cNvSpPr/>
          <p:nvPr/>
        </p:nvSpPr>
        <p:spPr bwMode="auto">
          <a:xfrm>
            <a:off x="6849848" y="4258209"/>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5" name="Freeform 24"/>
          <p:cNvSpPr/>
          <p:nvPr/>
        </p:nvSpPr>
        <p:spPr bwMode="auto">
          <a:xfrm>
            <a:off x="4632533" y="2255405"/>
            <a:ext cx="1794302"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6" name="Freeform 25"/>
          <p:cNvSpPr/>
          <p:nvPr/>
        </p:nvSpPr>
        <p:spPr bwMode="auto">
          <a:xfrm>
            <a:off x="4472147" y="4049708"/>
            <a:ext cx="1405370"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7" name="Freeform 26"/>
          <p:cNvSpPr/>
          <p:nvPr/>
        </p:nvSpPr>
        <p:spPr bwMode="auto">
          <a:xfrm>
            <a:off x="5877517" y="2985154"/>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8" name="Freeform 27"/>
          <p:cNvSpPr/>
          <p:nvPr/>
        </p:nvSpPr>
        <p:spPr bwMode="auto">
          <a:xfrm>
            <a:off x="6342632" y="1639929"/>
            <a:ext cx="719728"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1"/>
          </a:solidFill>
          <a:ln>
            <a:noFill/>
          </a:ln>
        </p:spPr>
        <p:txBody>
          <a:bodyPr vert="horz" wrap="square" lIns="91431" tIns="45715" rIns="91431" bIns="45715" numCol="1" anchor="t" anchorCtr="0" compatLnSpc="1"/>
          <a:lstStyle/>
          <a:p>
            <a:pPr defTabSz="609600">
              <a:defRPr/>
            </a:pPr>
            <a:endParaRPr lang="zh-CN" altLang="en-US" kern="0">
              <a:solidFill>
                <a:srgbClr val="103154"/>
              </a:solidFill>
              <a:latin typeface="Century Gothic"/>
              <a:cs typeface="+mn-ea"/>
            </a:endParaRPr>
          </a:p>
        </p:txBody>
      </p:sp>
      <p:sp>
        <p:nvSpPr>
          <p:cNvPr id="59" name="椭圆 58"/>
          <p:cNvSpPr/>
          <p:nvPr/>
        </p:nvSpPr>
        <p:spPr>
          <a:xfrm>
            <a:off x="3658465" y="5166386"/>
            <a:ext cx="429028" cy="429028"/>
          </a:xfrm>
          <a:prstGeom prst="ellipse">
            <a:avLst/>
          </a:prstGeom>
          <a:solidFill>
            <a:schemeClr val="tx2"/>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600"/>
            <a:endParaRPr lang="zh-CN" altLang="en-US" kern="0">
              <a:solidFill>
                <a:srgbClr val="57C6CF"/>
              </a:solidFill>
              <a:latin typeface="Century Gothic"/>
              <a:cs typeface="+mn-ea"/>
            </a:endParaRPr>
          </a:p>
        </p:txBody>
      </p:sp>
      <p:sp>
        <p:nvSpPr>
          <p:cNvPr id="60" name="椭圆 59"/>
          <p:cNvSpPr/>
          <p:nvPr/>
        </p:nvSpPr>
        <p:spPr>
          <a:xfrm>
            <a:off x="4380590" y="3731178"/>
            <a:ext cx="429028" cy="429028"/>
          </a:xfrm>
          <a:prstGeom prst="ellipse">
            <a:avLst/>
          </a:prstGeom>
          <a:solidFill>
            <a:schemeClr val="accent6"/>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600"/>
            <a:endParaRPr lang="zh-CN" altLang="en-US" kern="0">
              <a:solidFill>
                <a:srgbClr val="57C6CF"/>
              </a:solidFill>
              <a:latin typeface="Century Gothic"/>
              <a:cs typeface="+mn-ea"/>
            </a:endParaRPr>
          </a:p>
        </p:txBody>
      </p:sp>
      <p:sp>
        <p:nvSpPr>
          <p:cNvPr id="61" name="椭圆 60"/>
          <p:cNvSpPr/>
          <p:nvPr/>
        </p:nvSpPr>
        <p:spPr>
          <a:xfrm>
            <a:off x="8696005" y="4176011"/>
            <a:ext cx="429028" cy="429028"/>
          </a:xfrm>
          <a:prstGeom prst="ellipse">
            <a:avLst/>
          </a:prstGeom>
          <a:solidFill>
            <a:schemeClr val="accent5"/>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600"/>
            <a:endParaRPr lang="zh-CN" altLang="en-US" kern="0">
              <a:solidFill>
                <a:srgbClr val="57C6CF"/>
              </a:solidFill>
              <a:latin typeface="Century Gothic"/>
              <a:cs typeface="+mn-ea"/>
            </a:endParaRPr>
          </a:p>
        </p:txBody>
      </p:sp>
      <p:sp>
        <p:nvSpPr>
          <p:cNvPr id="62" name="椭圆 61"/>
          <p:cNvSpPr/>
          <p:nvPr/>
        </p:nvSpPr>
        <p:spPr>
          <a:xfrm>
            <a:off x="7897021" y="2532443"/>
            <a:ext cx="429028" cy="429028"/>
          </a:xfrm>
          <a:prstGeom prst="ellipse">
            <a:avLst/>
          </a:prstGeom>
          <a:solidFill>
            <a:schemeClr val="accent3"/>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600"/>
            <a:endParaRPr lang="zh-CN" altLang="en-US" kern="0">
              <a:solidFill>
                <a:srgbClr val="57C6CF"/>
              </a:solidFill>
              <a:latin typeface="Century Gothic"/>
              <a:cs typeface="+mn-ea"/>
            </a:endParaRPr>
          </a:p>
        </p:txBody>
      </p:sp>
      <p:sp>
        <p:nvSpPr>
          <p:cNvPr id="63" name="椭圆 62"/>
          <p:cNvSpPr/>
          <p:nvPr/>
        </p:nvSpPr>
        <p:spPr>
          <a:xfrm>
            <a:off x="4520541" y="1923043"/>
            <a:ext cx="429028" cy="429028"/>
          </a:xfrm>
          <a:prstGeom prst="ellipse">
            <a:avLst/>
          </a:prstGeom>
          <a:solidFill>
            <a:schemeClr val="accent1"/>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600">
              <a:defRPr/>
            </a:pPr>
            <a:endParaRPr lang="zh-CN" altLang="en-US" kern="0">
              <a:solidFill>
                <a:srgbClr val="57C6CF"/>
              </a:solidFill>
              <a:latin typeface="Century Gothic"/>
              <a:cs typeface="+mn-ea"/>
            </a:endParaRPr>
          </a:p>
        </p:txBody>
      </p:sp>
      <p:sp>
        <p:nvSpPr>
          <p:cNvPr id="64" name="TextBox 22"/>
          <p:cNvSpPr txBox="1"/>
          <p:nvPr/>
        </p:nvSpPr>
        <p:spPr>
          <a:xfrm>
            <a:off x="1102222" y="4933603"/>
            <a:ext cx="2475823" cy="757120"/>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600">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5" name="TextBox 22"/>
          <p:cNvSpPr txBox="1"/>
          <p:nvPr/>
        </p:nvSpPr>
        <p:spPr>
          <a:xfrm>
            <a:off x="742169" y="3433119"/>
            <a:ext cx="3573984" cy="535521"/>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600">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6" name="TextBox 22"/>
          <p:cNvSpPr txBox="1"/>
          <p:nvPr/>
        </p:nvSpPr>
        <p:spPr>
          <a:xfrm>
            <a:off x="9265377" y="3948698"/>
            <a:ext cx="2150700" cy="978719"/>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600">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7" name="TextBox 22"/>
          <p:cNvSpPr txBox="1"/>
          <p:nvPr/>
        </p:nvSpPr>
        <p:spPr>
          <a:xfrm>
            <a:off x="8501621" y="2183726"/>
            <a:ext cx="3162275" cy="757120"/>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600">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68" name="椭圆 67"/>
          <p:cNvSpPr/>
          <p:nvPr/>
        </p:nvSpPr>
        <p:spPr>
          <a:xfrm>
            <a:off x="6828091" y="1524562"/>
            <a:ext cx="429028" cy="429028"/>
          </a:xfrm>
          <a:prstGeom prst="ellipse">
            <a:avLst/>
          </a:prstGeom>
          <a:solidFill>
            <a:schemeClr val="accent2"/>
          </a:solidFill>
          <a:ln w="76200" cap="flat" cmpd="sng" algn="ctr">
            <a:noFill/>
            <a:prstDash val="solid"/>
          </a:ln>
          <a:effectLst>
            <a:outerShdw blurRad="368300" dist="101600" dir="10800000" algn="r" rotWithShape="0">
              <a:prstClr val="black">
                <a:alpha val="40000"/>
              </a:prstClr>
            </a:outerShdw>
          </a:effectLst>
        </p:spPr>
        <p:txBody>
          <a:bodyPr lIns="91431" tIns="45715" rIns="91431" bIns="45715" rtlCol="0" anchor="ctr"/>
          <a:lstStyle/>
          <a:p>
            <a:pPr algn="ctr" defTabSz="609600"/>
            <a:endParaRPr lang="zh-CN" altLang="en-US" kern="0">
              <a:solidFill>
                <a:srgbClr val="57C6CF"/>
              </a:solidFill>
              <a:latin typeface="Century Gothic"/>
              <a:cs typeface="+mn-ea"/>
            </a:endParaRPr>
          </a:p>
        </p:txBody>
      </p:sp>
      <p:sp>
        <p:nvSpPr>
          <p:cNvPr id="69" name="TextBox 22"/>
          <p:cNvSpPr txBox="1"/>
          <p:nvPr/>
        </p:nvSpPr>
        <p:spPr>
          <a:xfrm>
            <a:off x="684562" y="1771447"/>
            <a:ext cx="3749683" cy="535521"/>
          </a:xfrm>
          <a:prstGeom prst="rect">
            <a:avLst/>
          </a:prstGeom>
          <a:noFill/>
        </p:spPr>
        <p:txBody>
          <a:bodyPr wrap="square" lIns="91431" tIns="45715" rIns="91431" bIns="45715" rtlCol="0">
            <a:spAutoFit/>
          </a:bodyPr>
          <a:lstStyle/>
          <a:p>
            <a:pPr lvl="0">
              <a:lnSpc>
                <a:spcPct val="120000"/>
              </a:lnSpc>
              <a:spcAft>
                <a:spcPct val="40000"/>
              </a:spcAft>
              <a:buClr>
                <a:srgbClr val="292929"/>
              </a:buClr>
            </a:pPr>
            <a:r>
              <a:rPr lang="zh-CN" altLang="en-US" sz="1200" dirty="0">
                <a:solidFill>
                  <a:schemeClr val="tx1">
                    <a:lumMod val="50000"/>
                    <a:lumOff val="50000"/>
                  </a:schemeClr>
                </a:solidFill>
                <a:latin typeface="+mn-ea"/>
                <a:cs typeface="+mn-ea"/>
              </a:rPr>
              <a:t>您的内容打在这里，或者通过复制您的文本后，在此框中选择粘贴，并选择只保留文字。</a:t>
            </a:r>
            <a:endParaRPr lang="en-US" altLang="zh-CN" sz="1200" noProof="1">
              <a:solidFill>
                <a:schemeClr val="tx1">
                  <a:lumMod val="50000"/>
                  <a:lumOff val="50000"/>
                </a:schemeClr>
              </a:solidFill>
              <a:latin typeface="+mn-ea"/>
              <a:cs typeface="+mn-ea"/>
            </a:endParaRPr>
          </a:p>
        </p:txBody>
      </p:sp>
      <p:sp>
        <p:nvSpPr>
          <p:cNvPr id="70" name="TextBox 22"/>
          <p:cNvSpPr txBox="1"/>
          <p:nvPr/>
        </p:nvSpPr>
        <p:spPr>
          <a:xfrm>
            <a:off x="7329383" y="1146486"/>
            <a:ext cx="3162275" cy="757120"/>
          </a:xfrm>
          <a:prstGeom prst="rect">
            <a:avLst/>
          </a:prstGeom>
          <a:noFill/>
        </p:spPr>
        <p:txBody>
          <a:bodyPr wrap="square" lIns="91431" tIns="45715" rIns="91431" bIns="4571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609600">
              <a:defRPr/>
            </a:pPr>
            <a:r>
              <a:rPr lang="zh-CN" altLang="en-US" sz="1200" kern="0" noProof="1">
                <a:solidFill>
                  <a:schemeClr val="tx1">
                    <a:lumMod val="50000"/>
                    <a:lumOff val="50000"/>
                  </a:schemeClr>
                </a:solidFill>
                <a:ea typeface="+mn-ea"/>
                <a:cs typeface="+mn-ea"/>
              </a:rPr>
              <a:t>您的内容打在这里，或者通过复制您的文本后，在此框中选择粘贴，并选择只保留文字。</a:t>
            </a:r>
            <a:endParaRPr lang="en-US" altLang="zh-CN" sz="1200" kern="0" noProof="1">
              <a:solidFill>
                <a:schemeClr val="tx1">
                  <a:lumMod val="50000"/>
                  <a:lumOff val="50000"/>
                </a:schemeClr>
              </a:solidFill>
              <a:ea typeface="+mn-ea"/>
              <a:cs typeface="+mn-ea"/>
            </a:endParaRPr>
          </a:p>
        </p:txBody>
      </p:sp>
      <p:sp>
        <p:nvSpPr>
          <p:cNvPr id="2" name="标题 1"/>
          <p:cNvSpPr>
            <a:spLocks noGrp="1"/>
          </p:cNvSpPr>
          <p:nvPr>
            <p:ph type="title"/>
          </p:nvPr>
        </p:nvSpPr>
        <p:spPr/>
        <p:txBody>
          <a:bodyPr>
            <a:normAutofit/>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53"/>
                                        </p:tgtEl>
                                        <p:attrNameLst>
                                          <p:attrName>style.visibility</p:attrName>
                                        </p:attrNameLst>
                                      </p:cBhvr>
                                      <p:to>
                                        <p:strVal val="visible"/>
                                      </p:to>
                                    </p:set>
                                    <p:animEffect transition="in" filter="wipe(down)">
                                      <p:cBhvr>
                                        <p:cTn id="16" dur="500"/>
                                        <p:tgtEl>
                                          <p:spTgt spid="5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56"/>
                                        </p:tgtEl>
                                        <p:attrNameLst>
                                          <p:attrName>style.visibility</p:attrName>
                                        </p:attrNameLst>
                                      </p:cBhvr>
                                      <p:to>
                                        <p:strVal val="visible"/>
                                      </p:to>
                                    </p:set>
                                    <p:animEffect transition="in" filter="wipe(right)">
                                      <p:cBhvr>
                                        <p:cTn id="19" dur="500"/>
                                        <p:tgtEl>
                                          <p:spTgt spid="5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500"/>
                                        <p:tgtEl>
                                          <p:spTgt spid="5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58"/>
                                        </p:tgtEl>
                                        <p:attrNameLst>
                                          <p:attrName>style.visibility</p:attrName>
                                        </p:attrNameLst>
                                      </p:cBhvr>
                                      <p:to>
                                        <p:strVal val="visible"/>
                                      </p:to>
                                    </p:set>
                                    <p:animEffect transition="in" filter="wipe(down)">
                                      <p:cBhvr>
                                        <p:cTn id="28" dur="500"/>
                                        <p:tgtEl>
                                          <p:spTgt spid="5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55"/>
                                        </p:tgtEl>
                                        <p:attrNameLst>
                                          <p:attrName>style.visibility</p:attrName>
                                        </p:attrNameLst>
                                      </p:cBhvr>
                                      <p:to>
                                        <p:strVal val="visible"/>
                                      </p:to>
                                    </p:set>
                                    <p:animEffect transition="in" filter="wipe(right)">
                                      <p:cBhvr>
                                        <p:cTn id="31" dur="500"/>
                                        <p:tgtEl>
                                          <p:spTgt spid="5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fltVal val="0"/>
                                          </p:val>
                                        </p:tav>
                                        <p:tav tm="100000">
                                          <p:val>
                                            <p:strVal val="#ppt_w"/>
                                          </p:val>
                                        </p:tav>
                                      </p:tavLst>
                                    </p:anim>
                                    <p:anim calcmode="lin" valueType="num">
                                      <p:cBhvr>
                                        <p:cTn id="35" dur="500" fill="hold"/>
                                        <p:tgtEl>
                                          <p:spTgt spid="59"/>
                                        </p:tgtEl>
                                        <p:attrNameLst>
                                          <p:attrName>ppt_h</p:attrName>
                                        </p:attrNameLst>
                                      </p:cBhvr>
                                      <p:tavLst>
                                        <p:tav tm="0">
                                          <p:val>
                                            <p:fltVal val="0"/>
                                          </p:val>
                                        </p:tav>
                                        <p:tav tm="100000">
                                          <p:val>
                                            <p:strVal val="#ppt_h"/>
                                          </p:val>
                                        </p:tav>
                                      </p:tavLst>
                                    </p:anim>
                                    <p:animEffect transition="in" filter="fade">
                                      <p:cBhvr>
                                        <p:cTn id="36" dur="500"/>
                                        <p:tgtEl>
                                          <p:spTgt spid="5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63"/>
                                        </p:tgtEl>
                                        <p:attrNameLst>
                                          <p:attrName>style.visibility</p:attrName>
                                        </p:attrNameLst>
                                      </p:cBhvr>
                                      <p:to>
                                        <p:strVal val="visible"/>
                                      </p:to>
                                    </p:set>
                                    <p:anim calcmode="lin" valueType="num">
                                      <p:cBhvr>
                                        <p:cTn id="54" dur="500" fill="hold"/>
                                        <p:tgtEl>
                                          <p:spTgt spid="63"/>
                                        </p:tgtEl>
                                        <p:attrNameLst>
                                          <p:attrName>ppt_w</p:attrName>
                                        </p:attrNameLst>
                                      </p:cBhvr>
                                      <p:tavLst>
                                        <p:tav tm="0">
                                          <p:val>
                                            <p:fltVal val="0"/>
                                          </p:val>
                                        </p:tav>
                                        <p:tav tm="100000">
                                          <p:val>
                                            <p:strVal val="#ppt_w"/>
                                          </p:val>
                                        </p:tav>
                                      </p:tavLst>
                                    </p:anim>
                                    <p:anim calcmode="lin" valueType="num">
                                      <p:cBhvr>
                                        <p:cTn id="55" dur="500" fill="hold"/>
                                        <p:tgtEl>
                                          <p:spTgt spid="63"/>
                                        </p:tgtEl>
                                        <p:attrNameLst>
                                          <p:attrName>ppt_h</p:attrName>
                                        </p:attrNameLst>
                                      </p:cBhvr>
                                      <p:tavLst>
                                        <p:tav tm="0">
                                          <p:val>
                                            <p:fltVal val="0"/>
                                          </p:val>
                                        </p:tav>
                                        <p:tav tm="100000">
                                          <p:val>
                                            <p:strVal val="#ppt_h"/>
                                          </p:val>
                                        </p:tav>
                                      </p:tavLst>
                                    </p:anim>
                                    <p:animEffect transition="in" filter="fade">
                                      <p:cBhvr>
                                        <p:cTn id="56" dur="500"/>
                                        <p:tgtEl>
                                          <p:spTgt spid="6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fltVal val="0"/>
                                          </p:val>
                                        </p:tav>
                                        <p:tav tm="100000">
                                          <p:val>
                                            <p:strVal val="#ppt_w"/>
                                          </p:val>
                                        </p:tav>
                                      </p:tavLst>
                                    </p:anim>
                                    <p:anim calcmode="lin" valueType="num">
                                      <p:cBhvr>
                                        <p:cTn id="60" dur="500" fill="hold"/>
                                        <p:tgtEl>
                                          <p:spTgt spid="68"/>
                                        </p:tgtEl>
                                        <p:attrNameLst>
                                          <p:attrName>ppt_h</p:attrName>
                                        </p:attrNameLst>
                                      </p:cBhvr>
                                      <p:tavLst>
                                        <p:tav tm="0">
                                          <p:val>
                                            <p:fltVal val="0"/>
                                          </p:val>
                                        </p:tav>
                                        <p:tav tm="100000">
                                          <p:val>
                                            <p:strVal val="#ppt_h"/>
                                          </p:val>
                                        </p:tav>
                                      </p:tavLst>
                                    </p:anim>
                                    <p:animEffect transition="in" filter="fade">
                                      <p:cBhvr>
                                        <p:cTn id="61" dur="500"/>
                                        <p:tgtEl>
                                          <p:spTgt spid="68"/>
                                        </p:tgtEl>
                                      </p:cBhvr>
                                    </p:animEffect>
                                  </p:childTnLst>
                                </p:cTn>
                              </p:par>
                            </p:childTnLst>
                          </p:cTn>
                        </p:par>
                        <p:par>
                          <p:cTn id="62" fill="hold">
                            <p:stCondLst>
                              <p:cond delay="1300"/>
                            </p:stCondLst>
                            <p:childTnLst>
                              <p:par>
                                <p:cTn id="63" presetID="2" presetClass="entr" presetSubtype="8" decel="100000"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fill="hold"/>
                                        <p:tgtEl>
                                          <p:spTgt spid="64"/>
                                        </p:tgtEl>
                                        <p:attrNameLst>
                                          <p:attrName>ppt_x</p:attrName>
                                        </p:attrNameLst>
                                      </p:cBhvr>
                                      <p:tavLst>
                                        <p:tav tm="0">
                                          <p:val>
                                            <p:strVal val="0-#ppt_w/2"/>
                                          </p:val>
                                        </p:tav>
                                        <p:tav tm="100000">
                                          <p:val>
                                            <p:strVal val="#ppt_x"/>
                                          </p:val>
                                        </p:tav>
                                      </p:tavLst>
                                    </p:anim>
                                    <p:anim calcmode="lin" valueType="num">
                                      <p:cBhvr additive="base">
                                        <p:cTn id="66" dur="500" fill="hold"/>
                                        <p:tgtEl>
                                          <p:spTgt spid="6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65"/>
                                        </p:tgtEl>
                                        <p:attrNameLst>
                                          <p:attrName>style.visibility</p:attrName>
                                        </p:attrNameLst>
                                      </p:cBhvr>
                                      <p:to>
                                        <p:strVal val="visible"/>
                                      </p:to>
                                    </p:set>
                                    <p:anim calcmode="lin" valueType="num">
                                      <p:cBhvr additive="base">
                                        <p:cTn id="69" dur="500" fill="hold"/>
                                        <p:tgtEl>
                                          <p:spTgt spid="65"/>
                                        </p:tgtEl>
                                        <p:attrNameLst>
                                          <p:attrName>ppt_x</p:attrName>
                                        </p:attrNameLst>
                                      </p:cBhvr>
                                      <p:tavLst>
                                        <p:tav tm="0">
                                          <p:val>
                                            <p:strVal val="0-#ppt_w/2"/>
                                          </p:val>
                                        </p:tav>
                                        <p:tav tm="100000">
                                          <p:val>
                                            <p:strVal val="#ppt_x"/>
                                          </p:val>
                                        </p:tav>
                                      </p:tavLst>
                                    </p:anim>
                                    <p:anim calcmode="lin" valueType="num">
                                      <p:cBhvr additive="base">
                                        <p:cTn id="70" dur="500" fill="hold"/>
                                        <p:tgtEl>
                                          <p:spTgt spid="6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66"/>
                                        </p:tgtEl>
                                        <p:attrNameLst>
                                          <p:attrName>style.visibility</p:attrName>
                                        </p:attrNameLst>
                                      </p:cBhvr>
                                      <p:to>
                                        <p:strVal val="visible"/>
                                      </p:to>
                                    </p:set>
                                    <p:anim calcmode="lin" valueType="num">
                                      <p:cBhvr additive="base">
                                        <p:cTn id="73" dur="500" fill="hold"/>
                                        <p:tgtEl>
                                          <p:spTgt spid="66"/>
                                        </p:tgtEl>
                                        <p:attrNameLst>
                                          <p:attrName>ppt_x</p:attrName>
                                        </p:attrNameLst>
                                      </p:cBhvr>
                                      <p:tavLst>
                                        <p:tav tm="0">
                                          <p:val>
                                            <p:strVal val="1+#ppt_w/2"/>
                                          </p:val>
                                        </p:tav>
                                        <p:tav tm="100000">
                                          <p:val>
                                            <p:strVal val="#ppt_x"/>
                                          </p:val>
                                        </p:tav>
                                      </p:tavLst>
                                    </p:anim>
                                    <p:anim calcmode="lin" valueType="num">
                                      <p:cBhvr additive="base">
                                        <p:cTn id="74" dur="500" fill="hold"/>
                                        <p:tgtEl>
                                          <p:spTgt spid="6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67"/>
                                        </p:tgtEl>
                                        <p:attrNameLst>
                                          <p:attrName>style.visibility</p:attrName>
                                        </p:attrNameLst>
                                      </p:cBhvr>
                                      <p:to>
                                        <p:strVal val="visible"/>
                                      </p:to>
                                    </p:set>
                                    <p:anim calcmode="lin" valueType="num">
                                      <p:cBhvr additive="base">
                                        <p:cTn id="77" dur="500" fill="hold"/>
                                        <p:tgtEl>
                                          <p:spTgt spid="67"/>
                                        </p:tgtEl>
                                        <p:attrNameLst>
                                          <p:attrName>ppt_x</p:attrName>
                                        </p:attrNameLst>
                                      </p:cBhvr>
                                      <p:tavLst>
                                        <p:tav tm="0">
                                          <p:val>
                                            <p:strVal val="1+#ppt_w/2"/>
                                          </p:val>
                                        </p:tav>
                                        <p:tav tm="100000">
                                          <p:val>
                                            <p:strVal val="#ppt_x"/>
                                          </p:val>
                                        </p:tav>
                                      </p:tavLst>
                                    </p:anim>
                                    <p:anim calcmode="lin" valueType="num">
                                      <p:cBhvr additive="base">
                                        <p:cTn id="78" dur="500" fill="hold"/>
                                        <p:tgtEl>
                                          <p:spTgt spid="6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0-#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300"/>
                                  </p:stCondLst>
                                  <p:childTnLst>
                                    <p:set>
                                      <p:cBhvr>
                                        <p:cTn id="84" dur="1" fill="hold">
                                          <p:stCondLst>
                                            <p:cond delay="0"/>
                                          </p:stCondLst>
                                        </p:cTn>
                                        <p:tgtEl>
                                          <p:spTgt spid="70"/>
                                        </p:tgtEl>
                                        <p:attrNameLst>
                                          <p:attrName>style.visibility</p:attrName>
                                        </p:attrNameLst>
                                      </p:cBhvr>
                                      <p:to>
                                        <p:strVal val="visible"/>
                                      </p:to>
                                    </p:set>
                                    <p:anim calcmode="lin" valueType="num">
                                      <p:cBhvr additive="base">
                                        <p:cTn id="85" dur="500" fill="hold"/>
                                        <p:tgtEl>
                                          <p:spTgt spid="70"/>
                                        </p:tgtEl>
                                        <p:attrNameLst>
                                          <p:attrName>ppt_x</p:attrName>
                                        </p:attrNameLst>
                                      </p:cBhvr>
                                      <p:tavLst>
                                        <p:tav tm="0">
                                          <p:val>
                                            <p:strVal val="1+#ppt_w/2"/>
                                          </p:val>
                                        </p:tav>
                                        <p:tav tm="100000">
                                          <p:val>
                                            <p:strVal val="#ppt_x"/>
                                          </p:val>
                                        </p:tav>
                                      </p:tavLst>
                                    </p:anim>
                                    <p:anim calcmode="lin" valueType="num">
                                      <p:cBhvr additive="base">
                                        <p:cTn id="86"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9"/>
          <p:cNvSpPr/>
          <p:nvPr/>
        </p:nvSpPr>
        <p:spPr>
          <a:xfrm>
            <a:off x="796" y="4048919"/>
            <a:ext cx="12203111" cy="81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400">
              <a:defRPr/>
            </a:pPr>
            <a:endParaRPr lang="en-US" sz="3200">
              <a:cs typeface="+mn-ea"/>
            </a:endParaRPr>
          </a:p>
        </p:txBody>
      </p:sp>
      <p:sp>
        <p:nvSpPr>
          <p:cNvPr id="69" name="Rectangle 11"/>
          <p:cNvSpPr/>
          <p:nvPr/>
        </p:nvSpPr>
        <p:spPr>
          <a:xfrm>
            <a:off x="-11904" y="4048921"/>
            <a:ext cx="12225334" cy="682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4400">
              <a:defRPr/>
            </a:pPr>
            <a:endParaRPr lang="en-US" sz="3200">
              <a:cs typeface="+mn-ea"/>
            </a:endParaRPr>
          </a:p>
        </p:txBody>
      </p:sp>
      <p:grpSp>
        <p:nvGrpSpPr>
          <p:cNvPr id="70" name="组合 69"/>
          <p:cNvGrpSpPr/>
          <p:nvPr/>
        </p:nvGrpSpPr>
        <p:grpSpPr bwMode="auto">
          <a:xfrm>
            <a:off x="4327757" y="1813719"/>
            <a:ext cx="3536490" cy="2133600"/>
            <a:chOff x="4388285" y="2049378"/>
            <a:chExt cx="3536515" cy="2133600"/>
          </a:xfrm>
        </p:grpSpPr>
        <p:pic>
          <p:nvPicPr>
            <p:cNvPr id="71" name="Picture 4"/>
            <p:cNvPicPr>
              <a:picLocks noChangeAspect="1"/>
            </p:cNvPicPr>
            <p:nvPr/>
          </p:nvPicPr>
          <p:blipFill>
            <a:blip r:embed="rId1"/>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3200">
                <a:cs typeface="+mn-ea"/>
              </a:endParaRPr>
            </a:p>
          </p:txBody>
        </p:sp>
      </p:grpSp>
      <p:grpSp>
        <p:nvGrpSpPr>
          <p:cNvPr id="73" name="组合 72"/>
          <p:cNvGrpSpPr/>
          <p:nvPr/>
        </p:nvGrpSpPr>
        <p:grpSpPr bwMode="auto">
          <a:xfrm>
            <a:off x="875394" y="1813719"/>
            <a:ext cx="3534902" cy="2133600"/>
            <a:chOff x="629088" y="2049378"/>
            <a:chExt cx="3536515" cy="2133600"/>
          </a:xfrm>
        </p:grpSpPr>
        <p:pic>
          <p:nvPicPr>
            <p:cNvPr id="74" name="Picture 3"/>
            <p:cNvPicPr>
              <a:picLocks noChangeAspect="1"/>
            </p:cNvPicPr>
            <p:nvPr/>
          </p:nvPicPr>
          <p:blipFill>
            <a:blip r:embed="rId1"/>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3200">
                <a:cs typeface="+mn-ea"/>
              </a:endParaRPr>
            </a:p>
          </p:txBody>
        </p:sp>
      </p:grpSp>
      <p:grpSp>
        <p:nvGrpSpPr>
          <p:cNvPr id="76" name="组合 75"/>
          <p:cNvGrpSpPr/>
          <p:nvPr/>
        </p:nvGrpSpPr>
        <p:grpSpPr bwMode="auto">
          <a:xfrm>
            <a:off x="7781707" y="1813719"/>
            <a:ext cx="3534902" cy="2133600"/>
            <a:chOff x="8233332" y="2049378"/>
            <a:chExt cx="3536515" cy="2133600"/>
          </a:xfrm>
        </p:grpSpPr>
        <p:pic>
          <p:nvPicPr>
            <p:cNvPr id="77" name="Picture 5"/>
            <p:cNvPicPr>
              <a:picLocks noChangeAspect="1"/>
            </p:cNvPicPr>
            <p:nvPr/>
          </p:nvPicPr>
          <p:blipFill>
            <a:blip r:embed="rId1"/>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sz="3200">
                <a:cs typeface="+mn-ea"/>
              </a:endParaRPr>
            </a:p>
          </p:txBody>
        </p:sp>
      </p:grpSp>
      <p:sp>
        <p:nvSpPr>
          <p:cNvPr id="79" name="矩形 78"/>
          <p:cNvSpPr>
            <a:spLocks noChangeArrowheads="1"/>
          </p:cNvSpPr>
          <p:nvPr/>
        </p:nvSpPr>
        <p:spPr bwMode="auto">
          <a:xfrm>
            <a:off x="1316661" y="1124745"/>
            <a:ext cx="9592014" cy="692479"/>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500" dirty="0">
                <a:solidFill>
                  <a:schemeClr val="tx1">
                    <a:lumMod val="65000"/>
                    <a:lumOff val="35000"/>
                  </a:schemeClr>
                </a:solidFill>
                <a:ea typeface="+mn-ea"/>
                <a:cs typeface="+mn-ea"/>
                <a:sym typeface="微软雅黑" panose="020B0503020204020204" pitchFamily="34"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500" dirty="0">
              <a:solidFill>
                <a:schemeClr val="tx1">
                  <a:lumMod val="65000"/>
                  <a:lumOff val="35000"/>
                </a:schemeClr>
              </a:solidFill>
              <a:ea typeface="+mn-ea"/>
              <a:cs typeface="+mn-ea"/>
              <a:sym typeface="微软雅黑" panose="020B0503020204020204" pitchFamily="34" charset="-122"/>
            </a:endParaRPr>
          </a:p>
        </p:txBody>
      </p:sp>
      <p:sp>
        <p:nvSpPr>
          <p:cNvPr id="80" name="矩形 79"/>
          <p:cNvSpPr/>
          <p:nvPr/>
        </p:nvSpPr>
        <p:spPr>
          <a:xfrm>
            <a:off x="1665495" y="4159000"/>
            <a:ext cx="1954345" cy="446258"/>
          </a:xfrm>
          <a:prstGeom prst="rect">
            <a:avLst/>
          </a:prstGeom>
        </p:spPr>
        <p:txBody>
          <a:bodyPr wrap="none" lIns="91422" tIns="45711" rIns="91422" bIns="45711">
            <a:spAutoFit/>
          </a:bodyPr>
          <a:lstStyle/>
          <a:p>
            <a:pPr algn="ctr" defTabSz="914400">
              <a:defRPr/>
            </a:pPr>
            <a:r>
              <a:rPr lang="zh-CN" altLang="en-US" sz="2300" b="1" dirty="0">
                <a:solidFill>
                  <a:schemeClr val="bg1">
                    <a:lumMod val="95000"/>
                  </a:schemeClr>
                </a:solidFill>
                <a:effectLst>
                  <a:reflection blurRad="6350" stA="55000" endA="50" endPos="85000" dist="29997" dir="5400000" sy="-100000" algn="bl" rotWithShape="0"/>
                </a:effectLst>
                <a:latin typeface="+mn-ea"/>
                <a:cs typeface="+mn-ea"/>
              </a:rPr>
              <a:t>添加产品名称</a:t>
            </a:r>
            <a:endParaRPr lang="en-US" altLang="zh-CN" sz="2300" b="1" dirty="0">
              <a:solidFill>
                <a:schemeClr val="bg1">
                  <a:lumMod val="95000"/>
                </a:schemeClr>
              </a:solidFill>
              <a:effectLst>
                <a:reflection blurRad="6350" stA="55000" endA="50" endPos="85000" dist="29997" dir="5400000" sy="-100000" algn="bl" rotWithShape="0"/>
              </a:effectLst>
              <a:latin typeface="+mn-ea"/>
              <a:cs typeface="+mn-ea"/>
            </a:endParaRPr>
          </a:p>
        </p:txBody>
      </p:sp>
      <p:sp>
        <p:nvSpPr>
          <p:cNvPr id="81" name="矩形 47"/>
          <p:cNvSpPr>
            <a:spLocks noChangeArrowheads="1"/>
          </p:cNvSpPr>
          <p:nvPr/>
        </p:nvSpPr>
        <p:spPr bwMode="auto">
          <a:xfrm>
            <a:off x="1478565" y="4796634"/>
            <a:ext cx="2328560" cy="1292643"/>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500" dirty="0">
                <a:solidFill>
                  <a:schemeClr val="tx1">
                    <a:lumMod val="65000"/>
                    <a:lumOff val="35000"/>
                  </a:schemeClr>
                </a:solidFill>
                <a:ea typeface="+mn-ea"/>
                <a:cs typeface="+mn-ea"/>
                <a:sym typeface="微软雅黑" panose="020B0503020204020204" pitchFamily="34" charset="-122"/>
              </a:rPr>
              <a:t>在此录入上述图表的描述说明，在此录入上述图表的描述说明，在此录入上述图表的描述说明。</a:t>
            </a:r>
            <a:endParaRPr lang="zh-CN" altLang="en-US" sz="1500" dirty="0">
              <a:solidFill>
                <a:schemeClr val="tx1">
                  <a:lumMod val="65000"/>
                  <a:lumOff val="35000"/>
                </a:schemeClr>
              </a:solidFill>
              <a:ea typeface="+mn-ea"/>
              <a:cs typeface="+mn-ea"/>
              <a:sym typeface="微软雅黑" panose="020B0503020204020204" pitchFamily="34" charset="-122"/>
            </a:endParaRPr>
          </a:p>
        </p:txBody>
      </p:sp>
      <p:sp>
        <p:nvSpPr>
          <p:cNvPr id="82" name="矩形 81"/>
          <p:cNvSpPr/>
          <p:nvPr/>
        </p:nvSpPr>
        <p:spPr>
          <a:xfrm>
            <a:off x="5118831" y="4159000"/>
            <a:ext cx="1954345" cy="446258"/>
          </a:xfrm>
          <a:prstGeom prst="rect">
            <a:avLst/>
          </a:prstGeom>
        </p:spPr>
        <p:txBody>
          <a:bodyPr wrap="none" lIns="91422" tIns="45711" rIns="91422" bIns="45711">
            <a:spAutoFit/>
          </a:bodyPr>
          <a:lstStyle/>
          <a:p>
            <a:pPr algn="ctr" defTabSz="914400">
              <a:defRPr/>
            </a:pPr>
            <a:r>
              <a:rPr lang="zh-CN" altLang="en-US" sz="2300" b="1" dirty="0">
                <a:solidFill>
                  <a:schemeClr val="bg1">
                    <a:lumMod val="95000"/>
                  </a:schemeClr>
                </a:solidFill>
                <a:effectLst>
                  <a:reflection blurRad="6350" stA="55000" endA="50" endPos="85000" dist="29997" dir="5400000" sy="-100000" algn="bl" rotWithShape="0"/>
                </a:effectLst>
                <a:latin typeface="+mn-ea"/>
                <a:cs typeface="+mn-ea"/>
              </a:rPr>
              <a:t>添加产品名称</a:t>
            </a:r>
            <a:endParaRPr lang="en-US" altLang="zh-CN" sz="2300" b="1" dirty="0">
              <a:solidFill>
                <a:schemeClr val="bg1">
                  <a:lumMod val="95000"/>
                </a:schemeClr>
              </a:solidFill>
              <a:effectLst>
                <a:reflection blurRad="6350" stA="55000" endA="50" endPos="85000" dist="29997" dir="5400000" sy="-100000" algn="bl" rotWithShape="0"/>
              </a:effectLst>
              <a:latin typeface="+mn-ea"/>
              <a:cs typeface="+mn-ea"/>
            </a:endParaRPr>
          </a:p>
        </p:txBody>
      </p:sp>
      <p:sp>
        <p:nvSpPr>
          <p:cNvPr id="83" name="矩形 47"/>
          <p:cNvSpPr>
            <a:spLocks noChangeArrowheads="1"/>
          </p:cNvSpPr>
          <p:nvPr/>
        </p:nvSpPr>
        <p:spPr bwMode="auto">
          <a:xfrm>
            <a:off x="4932516" y="4796634"/>
            <a:ext cx="2326972" cy="1292643"/>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500" dirty="0">
                <a:solidFill>
                  <a:schemeClr val="tx1">
                    <a:lumMod val="65000"/>
                    <a:lumOff val="35000"/>
                  </a:schemeClr>
                </a:solidFill>
                <a:ea typeface="+mn-ea"/>
                <a:cs typeface="+mn-ea"/>
                <a:sym typeface="微软雅黑" panose="020B0503020204020204" pitchFamily="34" charset="-122"/>
              </a:rPr>
              <a:t>在此录入上述图表的描述说明，在此录入上述图表的描述说明，在此录入上述图表的描述说明。</a:t>
            </a:r>
            <a:endParaRPr lang="zh-CN" altLang="en-US" sz="1500" dirty="0">
              <a:solidFill>
                <a:schemeClr val="tx1">
                  <a:lumMod val="65000"/>
                  <a:lumOff val="35000"/>
                </a:schemeClr>
              </a:solidFill>
              <a:ea typeface="+mn-ea"/>
              <a:cs typeface="+mn-ea"/>
              <a:sym typeface="微软雅黑" panose="020B0503020204020204" pitchFamily="34" charset="-122"/>
            </a:endParaRPr>
          </a:p>
        </p:txBody>
      </p:sp>
      <p:sp>
        <p:nvSpPr>
          <p:cNvPr id="84" name="矩形 83"/>
          <p:cNvSpPr/>
          <p:nvPr/>
        </p:nvSpPr>
        <p:spPr>
          <a:xfrm>
            <a:off x="8572165" y="4159000"/>
            <a:ext cx="1954345" cy="446258"/>
          </a:xfrm>
          <a:prstGeom prst="rect">
            <a:avLst/>
          </a:prstGeom>
        </p:spPr>
        <p:txBody>
          <a:bodyPr wrap="none" lIns="91422" tIns="45711" rIns="91422" bIns="45711">
            <a:spAutoFit/>
          </a:bodyPr>
          <a:lstStyle/>
          <a:p>
            <a:pPr algn="ctr" defTabSz="914400">
              <a:defRPr/>
            </a:pPr>
            <a:r>
              <a:rPr lang="zh-CN" altLang="en-US" sz="2300" b="1" dirty="0">
                <a:solidFill>
                  <a:schemeClr val="bg1">
                    <a:lumMod val="95000"/>
                  </a:schemeClr>
                </a:solidFill>
                <a:effectLst>
                  <a:reflection blurRad="6350" stA="55000" endA="50" endPos="85000" dist="29997" dir="5400000" sy="-100000" algn="bl" rotWithShape="0"/>
                </a:effectLst>
                <a:latin typeface="+mn-ea"/>
                <a:cs typeface="+mn-ea"/>
              </a:rPr>
              <a:t>添加产品名称</a:t>
            </a:r>
            <a:endParaRPr lang="en-US" altLang="zh-CN" sz="2300" b="1" dirty="0">
              <a:solidFill>
                <a:schemeClr val="bg1">
                  <a:lumMod val="95000"/>
                </a:schemeClr>
              </a:solidFill>
              <a:effectLst>
                <a:reflection blurRad="6350" stA="55000" endA="50" endPos="85000" dist="29997" dir="5400000" sy="-100000" algn="bl" rotWithShape="0"/>
              </a:effectLst>
              <a:latin typeface="+mn-ea"/>
              <a:cs typeface="+mn-ea"/>
            </a:endParaRPr>
          </a:p>
        </p:txBody>
      </p:sp>
      <p:sp>
        <p:nvSpPr>
          <p:cNvPr id="85" name="矩形 47"/>
          <p:cNvSpPr>
            <a:spLocks noChangeArrowheads="1"/>
          </p:cNvSpPr>
          <p:nvPr/>
        </p:nvSpPr>
        <p:spPr bwMode="auto">
          <a:xfrm>
            <a:off x="8384879" y="4796634"/>
            <a:ext cx="2328560" cy="1292643"/>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500" dirty="0">
                <a:solidFill>
                  <a:schemeClr val="tx1">
                    <a:lumMod val="65000"/>
                    <a:lumOff val="35000"/>
                  </a:schemeClr>
                </a:solidFill>
                <a:ea typeface="+mn-ea"/>
                <a:cs typeface="+mn-ea"/>
                <a:sym typeface="微软雅黑" panose="020B0503020204020204" pitchFamily="34" charset="-122"/>
              </a:rPr>
              <a:t>在此录入上述图表的描述说明，在此录入上述图表的描述说明，在此录入上述图表的描述说明。</a:t>
            </a:r>
            <a:endParaRPr lang="zh-CN" altLang="en-US" sz="1500" dirty="0">
              <a:solidFill>
                <a:schemeClr val="tx1">
                  <a:lumMod val="65000"/>
                  <a:lumOff val="35000"/>
                </a:schemeClr>
              </a:solidFill>
              <a:ea typeface="+mn-ea"/>
              <a:cs typeface="+mn-ea"/>
              <a:sym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barn(outVertical)">
                                      <p:cBhvr>
                                        <p:cTn id="7" dur="500"/>
                                        <p:tgtEl>
                                          <p:spTgt spid="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1000"/>
                                        <p:tgtEl>
                                          <p:spTgt spid="69"/>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p:tgtEl>
                                          <p:spTgt spid="70"/>
                                        </p:tgtEl>
                                        <p:attrNameLst>
                                          <p:attrName>ppt_y</p:attrName>
                                        </p:attrNameLst>
                                      </p:cBhvr>
                                      <p:tavLst>
                                        <p:tav tm="0">
                                          <p:val>
                                            <p:strVal val="#ppt_y-#ppt_h*1.125000"/>
                                          </p:val>
                                        </p:tav>
                                        <p:tav tm="100000">
                                          <p:val>
                                            <p:strVal val="#ppt_y"/>
                                          </p:val>
                                        </p:tav>
                                      </p:tavLst>
                                    </p:anim>
                                    <p:animEffect transition="in" filter="wipe(down)">
                                      <p:cBhvr>
                                        <p:cTn id="16" dur="500"/>
                                        <p:tgtEl>
                                          <p:spTgt spid="70"/>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500"/>
                                        <p:tgtEl>
                                          <p:spTgt spid="73"/>
                                        </p:tgtEl>
                                        <p:attrNameLst>
                                          <p:attrName>ppt_x</p:attrName>
                                        </p:attrNameLst>
                                      </p:cBhvr>
                                      <p:tavLst>
                                        <p:tav tm="0">
                                          <p:val>
                                            <p:strVal val="#ppt_x+#ppt_w*1.125000"/>
                                          </p:val>
                                        </p:tav>
                                        <p:tav tm="100000">
                                          <p:val>
                                            <p:strVal val="#ppt_x"/>
                                          </p:val>
                                        </p:tav>
                                      </p:tavLst>
                                    </p:anim>
                                    <p:animEffect transition="in" filter="wipe(left)">
                                      <p:cBhvr>
                                        <p:cTn id="21" dur="500"/>
                                        <p:tgtEl>
                                          <p:spTgt spid="73"/>
                                        </p:tgtEl>
                                      </p:cBhvr>
                                    </p:animEffect>
                                  </p:childTnLst>
                                </p:cTn>
                              </p:par>
                              <p:par>
                                <p:cTn id="22" presetID="12" presetClass="entr" presetSubtype="8" fill="hold" nodeType="withEffect">
                                  <p:stCondLst>
                                    <p:cond delay="0"/>
                                  </p:stCondLst>
                                  <p:childTnLst>
                                    <p:set>
                                      <p:cBhvr>
                                        <p:cTn id="23" dur="1" fill="hold">
                                          <p:stCondLst>
                                            <p:cond delay="0"/>
                                          </p:stCondLst>
                                        </p:cTn>
                                        <p:tgtEl>
                                          <p:spTgt spid="76"/>
                                        </p:tgtEl>
                                        <p:attrNameLst>
                                          <p:attrName>style.visibility</p:attrName>
                                        </p:attrNameLst>
                                      </p:cBhvr>
                                      <p:to>
                                        <p:strVal val="visible"/>
                                      </p:to>
                                    </p:set>
                                    <p:anim calcmode="lin" valueType="num">
                                      <p:cBhvr additive="base">
                                        <p:cTn id="24" dur="500"/>
                                        <p:tgtEl>
                                          <p:spTgt spid="76"/>
                                        </p:tgtEl>
                                        <p:attrNameLst>
                                          <p:attrName>ppt_x</p:attrName>
                                        </p:attrNameLst>
                                      </p:cBhvr>
                                      <p:tavLst>
                                        <p:tav tm="0">
                                          <p:val>
                                            <p:strVal val="#ppt_x-#ppt_w*1.125000"/>
                                          </p:val>
                                        </p:tav>
                                        <p:tav tm="100000">
                                          <p:val>
                                            <p:strVal val="#ppt_x"/>
                                          </p:val>
                                        </p:tav>
                                      </p:tavLst>
                                    </p:anim>
                                    <p:animEffect transition="in" filter="wipe(right)">
                                      <p:cBhvr>
                                        <p:cTn id="25" dur="500"/>
                                        <p:tgtEl>
                                          <p:spTgt spid="76"/>
                                        </p:tgtEl>
                                      </p:cBhvr>
                                    </p:animEffect>
                                  </p:childTnLst>
                                </p:cTn>
                              </p:par>
                            </p:childTnLst>
                          </p:cTn>
                        </p:par>
                        <p:par>
                          <p:cTn id="26" fill="hold">
                            <p:stCondLst>
                              <p:cond delay="2500"/>
                            </p:stCondLst>
                            <p:childTnLst>
                              <p:par>
                                <p:cTn id="27" presetID="23" presetClass="entr" presetSubtype="16"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p:cTn id="29" dur="500" fill="hold"/>
                                        <p:tgtEl>
                                          <p:spTgt spid="82"/>
                                        </p:tgtEl>
                                        <p:attrNameLst>
                                          <p:attrName>ppt_w</p:attrName>
                                        </p:attrNameLst>
                                      </p:cBhvr>
                                      <p:tavLst>
                                        <p:tav tm="0">
                                          <p:val>
                                            <p:fltVal val="0"/>
                                          </p:val>
                                        </p:tav>
                                        <p:tav tm="100000">
                                          <p:val>
                                            <p:strVal val="#ppt_w"/>
                                          </p:val>
                                        </p:tav>
                                      </p:tavLst>
                                    </p:anim>
                                    <p:anim calcmode="lin" valueType="num">
                                      <p:cBhvr>
                                        <p:cTn id="30" dur="500" fill="hold"/>
                                        <p:tgtEl>
                                          <p:spTgt spid="82"/>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p:cTn id="33" dur="500" fill="hold"/>
                                        <p:tgtEl>
                                          <p:spTgt spid="80"/>
                                        </p:tgtEl>
                                        <p:attrNameLst>
                                          <p:attrName>ppt_w</p:attrName>
                                        </p:attrNameLst>
                                      </p:cBhvr>
                                      <p:tavLst>
                                        <p:tav tm="0">
                                          <p:val>
                                            <p:fltVal val="0"/>
                                          </p:val>
                                        </p:tav>
                                        <p:tav tm="100000">
                                          <p:val>
                                            <p:strVal val="#ppt_w"/>
                                          </p:val>
                                        </p:tav>
                                      </p:tavLst>
                                    </p:anim>
                                    <p:anim calcmode="lin" valueType="num">
                                      <p:cBhvr>
                                        <p:cTn id="34" dur="500" fill="hold"/>
                                        <p:tgtEl>
                                          <p:spTgt spid="80"/>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p:cTn id="37" dur="500" fill="hold"/>
                                        <p:tgtEl>
                                          <p:spTgt spid="84"/>
                                        </p:tgtEl>
                                        <p:attrNameLst>
                                          <p:attrName>ppt_w</p:attrName>
                                        </p:attrNameLst>
                                      </p:cBhvr>
                                      <p:tavLst>
                                        <p:tav tm="0">
                                          <p:val>
                                            <p:fltVal val="0"/>
                                          </p:val>
                                        </p:tav>
                                        <p:tav tm="100000">
                                          <p:val>
                                            <p:strVal val="#ppt_w"/>
                                          </p:val>
                                        </p:tav>
                                      </p:tavLst>
                                    </p:anim>
                                    <p:anim calcmode="lin" valueType="num">
                                      <p:cBhvr>
                                        <p:cTn id="38" dur="500" fill="hold"/>
                                        <p:tgtEl>
                                          <p:spTgt spid="84"/>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edge">
                                      <p:cBhvr>
                                        <p:cTn id="42" dur="750"/>
                                        <p:tgtEl>
                                          <p:spTgt spid="83"/>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edge">
                                      <p:cBhvr>
                                        <p:cTn id="45" dur="750"/>
                                        <p:tgtEl>
                                          <p:spTgt spid="81"/>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wedge">
                                      <p:cBhvr>
                                        <p:cTn id="48"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9" grpId="0"/>
      <p:bldP spid="81" grpId="0"/>
      <p:bldP spid="83" grpId="0"/>
      <p:bldP spid="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58" name="Freeform 5"/>
          <p:cNvSpPr/>
          <p:nvPr/>
        </p:nvSpPr>
        <p:spPr bwMode="auto">
          <a:xfrm>
            <a:off x="2770649" y="3240898"/>
            <a:ext cx="831339" cy="175892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59" name="Freeform 6"/>
          <p:cNvSpPr/>
          <p:nvPr/>
        </p:nvSpPr>
        <p:spPr bwMode="auto">
          <a:xfrm>
            <a:off x="3601988" y="3240898"/>
            <a:ext cx="831339" cy="175892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262626">
              <a:alpha val="85000"/>
            </a:srgbClr>
          </a:solidFill>
          <a:ln>
            <a:noFill/>
          </a:ln>
        </p:spPr>
        <p:txBody>
          <a:bodyPr vert="horz" wrap="square" lIns="91440" tIns="45720" rIns="91440" bIns="45720" numCol="1" anchor="t" anchorCtr="0" compatLnSpc="1"/>
          <a:lstStyle/>
          <a:p>
            <a:endParaRPr lang="en-US">
              <a:latin typeface="+mn-ea"/>
              <a:cs typeface="+mn-ea"/>
            </a:endParaRPr>
          </a:p>
        </p:txBody>
      </p:sp>
      <p:sp>
        <p:nvSpPr>
          <p:cNvPr id="60" name="Freeform 5"/>
          <p:cNvSpPr/>
          <p:nvPr/>
        </p:nvSpPr>
        <p:spPr bwMode="auto">
          <a:xfrm>
            <a:off x="4017656" y="2372839"/>
            <a:ext cx="831339" cy="2626986"/>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1" name="Freeform 6"/>
          <p:cNvSpPr/>
          <p:nvPr/>
        </p:nvSpPr>
        <p:spPr bwMode="auto">
          <a:xfrm>
            <a:off x="4848995" y="2372839"/>
            <a:ext cx="831339" cy="2626986"/>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62" name="Freeform 5"/>
          <p:cNvSpPr/>
          <p:nvPr/>
        </p:nvSpPr>
        <p:spPr bwMode="auto">
          <a:xfrm>
            <a:off x="1523640" y="4047827"/>
            <a:ext cx="831339" cy="95199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3" name="Freeform 6"/>
          <p:cNvSpPr/>
          <p:nvPr/>
        </p:nvSpPr>
        <p:spPr bwMode="auto">
          <a:xfrm>
            <a:off x="2354979" y="4047827"/>
            <a:ext cx="831339" cy="95199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64" name="Freeform 5"/>
          <p:cNvSpPr/>
          <p:nvPr/>
        </p:nvSpPr>
        <p:spPr bwMode="auto">
          <a:xfrm>
            <a:off x="5264664" y="3576844"/>
            <a:ext cx="831339" cy="142298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65" name="Freeform 6"/>
          <p:cNvSpPr/>
          <p:nvPr/>
        </p:nvSpPr>
        <p:spPr bwMode="auto">
          <a:xfrm>
            <a:off x="6096003" y="3576844"/>
            <a:ext cx="831339" cy="142298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262626">
              <a:alpha val="85000"/>
            </a:srgbClr>
          </a:solidFill>
          <a:ln>
            <a:noFill/>
          </a:ln>
        </p:spPr>
        <p:txBody>
          <a:bodyPr vert="horz" wrap="square" lIns="91440" tIns="45720" rIns="91440" bIns="45720" numCol="1" anchor="t" anchorCtr="0" compatLnSpc="1"/>
          <a:lstStyle/>
          <a:p>
            <a:endParaRPr lang="en-US">
              <a:latin typeface="+mn-ea"/>
              <a:cs typeface="+mn-ea"/>
            </a:endParaRPr>
          </a:p>
        </p:txBody>
      </p:sp>
      <p:sp>
        <p:nvSpPr>
          <p:cNvPr id="66" name="Freeform 5"/>
          <p:cNvSpPr/>
          <p:nvPr/>
        </p:nvSpPr>
        <p:spPr bwMode="auto">
          <a:xfrm>
            <a:off x="6511672" y="2874113"/>
            <a:ext cx="831339" cy="2125712"/>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67" name="Freeform 6"/>
          <p:cNvSpPr/>
          <p:nvPr/>
        </p:nvSpPr>
        <p:spPr bwMode="auto">
          <a:xfrm>
            <a:off x="7343011" y="2874113"/>
            <a:ext cx="831339" cy="2125712"/>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68" name="Freeform 5"/>
          <p:cNvSpPr/>
          <p:nvPr/>
        </p:nvSpPr>
        <p:spPr bwMode="auto">
          <a:xfrm>
            <a:off x="7758679" y="4267899"/>
            <a:ext cx="831339" cy="73192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69" name="Freeform 6"/>
          <p:cNvSpPr/>
          <p:nvPr/>
        </p:nvSpPr>
        <p:spPr bwMode="auto">
          <a:xfrm>
            <a:off x="8590018" y="4267899"/>
            <a:ext cx="831339" cy="73192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262626">
              <a:alpha val="85000"/>
            </a:srgbClr>
          </a:solidFill>
          <a:ln>
            <a:noFill/>
          </a:ln>
        </p:spPr>
        <p:txBody>
          <a:bodyPr vert="horz" wrap="square" lIns="91440" tIns="45720" rIns="91440" bIns="45720" numCol="1" anchor="t" anchorCtr="0" compatLnSpc="1"/>
          <a:lstStyle/>
          <a:p>
            <a:endParaRPr lang="en-US">
              <a:latin typeface="+mn-ea"/>
              <a:cs typeface="+mn-ea"/>
            </a:endParaRPr>
          </a:p>
        </p:txBody>
      </p:sp>
      <p:sp>
        <p:nvSpPr>
          <p:cNvPr id="70" name="Freeform 5"/>
          <p:cNvSpPr/>
          <p:nvPr/>
        </p:nvSpPr>
        <p:spPr bwMode="auto">
          <a:xfrm>
            <a:off x="9005687" y="4047827"/>
            <a:ext cx="831339" cy="95199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71" name="Freeform 6"/>
          <p:cNvSpPr/>
          <p:nvPr/>
        </p:nvSpPr>
        <p:spPr bwMode="auto">
          <a:xfrm>
            <a:off x="9837026" y="4047827"/>
            <a:ext cx="831339" cy="95199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6">
              <a:alpha val="9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72" name="Oval 71"/>
          <p:cNvSpPr/>
          <p:nvPr/>
        </p:nvSpPr>
        <p:spPr>
          <a:xfrm>
            <a:off x="2062124" y="3282561"/>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1</a:t>
            </a:r>
            <a:endParaRPr lang="en-AU" sz="1600" dirty="0">
              <a:solidFill>
                <a:srgbClr val="FFFFFF"/>
              </a:solidFill>
              <a:latin typeface="+mn-ea"/>
              <a:cs typeface="+mn-ea"/>
            </a:endParaRPr>
          </a:p>
        </p:txBody>
      </p:sp>
      <p:sp>
        <p:nvSpPr>
          <p:cNvPr id="73" name="Oval 72"/>
          <p:cNvSpPr/>
          <p:nvPr/>
        </p:nvSpPr>
        <p:spPr>
          <a:xfrm>
            <a:off x="3309132" y="2475634"/>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2</a:t>
            </a:r>
            <a:endParaRPr lang="en-AU" sz="1600" dirty="0">
              <a:solidFill>
                <a:srgbClr val="FFFFFF"/>
              </a:solidFill>
              <a:latin typeface="+mn-ea"/>
              <a:cs typeface="+mn-ea"/>
            </a:endParaRPr>
          </a:p>
        </p:txBody>
      </p:sp>
      <p:sp>
        <p:nvSpPr>
          <p:cNvPr id="74" name="Oval 73"/>
          <p:cNvSpPr/>
          <p:nvPr/>
        </p:nvSpPr>
        <p:spPr>
          <a:xfrm>
            <a:off x="4556139" y="1607576"/>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3</a:t>
            </a:r>
            <a:endParaRPr lang="en-US" sz="1600" dirty="0">
              <a:solidFill>
                <a:srgbClr val="FFFFFF"/>
              </a:solidFill>
              <a:latin typeface="+mn-ea"/>
              <a:cs typeface="+mn-ea"/>
            </a:endParaRPr>
          </a:p>
        </p:txBody>
      </p:sp>
      <p:sp>
        <p:nvSpPr>
          <p:cNvPr id="75" name="Oval 74"/>
          <p:cNvSpPr/>
          <p:nvPr/>
        </p:nvSpPr>
        <p:spPr>
          <a:xfrm>
            <a:off x="5803147" y="2811581"/>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4</a:t>
            </a:r>
            <a:endParaRPr lang="en-US" sz="1600" dirty="0">
              <a:solidFill>
                <a:schemeClr val="bg1"/>
              </a:solidFill>
              <a:latin typeface="+mn-ea"/>
              <a:cs typeface="+mn-ea"/>
            </a:endParaRPr>
          </a:p>
        </p:txBody>
      </p:sp>
      <p:sp>
        <p:nvSpPr>
          <p:cNvPr id="76" name="Oval 75"/>
          <p:cNvSpPr/>
          <p:nvPr/>
        </p:nvSpPr>
        <p:spPr>
          <a:xfrm>
            <a:off x="7050155" y="2108850"/>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5</a:t>
            </a:r>
            <a:endParaRPr lang="en-US" sz="1600" dirty="0">
              <a:solidFill>
                <a:srgbClr val="FFFFFF"/>
              </a:solidFill>
              <a:latin typeface="+mn-ea"/>
              <a:cs typeface="+mn-ea"/>
            </a:endParaRPr>
          </a:p>
        </p:txBody>
      </p:sp>
      <p:sp>
        <p:nvSpPr>
          <p:cNvPr id="77" name="Oval 76"/>
          <p:cNvSpPr/>
          <p:nvPr/>
        </p:nvSpPr>
        <p:spPr>
          <a:xfrm>
            <a:off x="8305086" y="3502634"/>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6</a:t>
            </a:r>
            <a:endParaRPr lang="en-US" sz="1600" dirty="0">
              <a:solidFill>
                <a:schemeClr val="bg1"/>
              </a:solidFill>
              <a:latin typeface="+mn-ea"/>
              <a:cs typeface="+mn-ea"/>
            </a:endParaRPr>
          </a:p>
        </p:txBody>
      </p:sp>
      <p:sp>
        <p:nvSpPr>
          <p:cNvPr id="78" name="Oval 77"/>
          <p:cNvSpPr/>
          <p:nvPr/>
        </p:nvSpPr>
        <p:spPr>
          <a:xfrm>
            <a:off x="9544170" y="3282561"/>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cs typeface="+mn-ea"/>
              </a:rPr>
              <a:t>7</a:t>
            </a:r>
            <a:endParaRPr lang="en-US" sz="1600" dirty="0">
              <a:solidFill>
                <a:schemeClr val="bg1"/>
              </a:solidFill>
              <a:latin typeface="+mn-ea"/>
              <a:cs typeface="+mn-ea"/>
            </a:endParaRPr>
          </a:p>
        </p:txBody>
      </p:sp>
      <p:sp>
        <p:nvSpPr>
          <p:cNvPr id="79" name="Rectangle 78"/>
          <p:cNvSpPr/>
          <p:nvPr/>
        </p:nvSpPr>
        <p:spPr>
          <a:xfrm>
            <a:off x="1299710" y="4982798"/>
            <a:ext cx="9583348" cy="383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n-ea"/>
              <a:cs typeface="+mn-ea"/>
            </a:endParaRPr>
          </a:p>
        </p:txBody>
      </p:sp>
      <p:sp>
        <p:nvSpPr>
          <p:cNvPr id="82" name="Text Placeholder 32"/>
          <p:cNvSpPr txBox="1"/>
          <p:nvPr/>
        </p:nvSpPr>
        <p:spPr>
          <a:xfrm>
            <a:off x="2136519" y="5374244"/>
            <a:ext cx="3543815" cy="7852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altLang="zh-CN" sz="1000" dirty="0">
              <a:solidFill>
                <a:srgbClr val="7F7F7F"/>
              </a:solidFill>
              <a:latin typeface="+mn-ea"/>
              <a:cs typeface="+mn-ea"/>
            </a:endParaRPr>
          </a:p>
        </p:txBody>
      </p:sp>
      <p:sp>
        <p:nvSpPr>
          <p:cNvPr id="83" name="Text Placeholder 32"/>
          <p:cNvSpPr txBox="1"/>
          <p:nvPr/>
        </p:nvSpPr>
        <p:spPr>
          <a:xfrm>
            <a:off x="7203109" y="5374244"/>
            <a:ext cx="3548008" cy="78528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down)">
                                      <p:cBhvr>
                                        <p:cTn id="12" dur="500"/>
                                        <p:tgtEl>
                                          <p:spTgt spid="6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down)">
                                      <p:cBhvr>
                                        <p:cTn id="15" dur="500"/>
                                        <p:tgtEl>
                                          <p:spTgt spid="6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down)">
                                      <p:cBhvr>
                                        <p:cTn id="25" dur="500"/>
                                        <p:tgtEl>
                                          <p:spTgt spid="5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down)">
                                      <p:cBhvr>
                                        <p:cTn id="28" dur="500"/>
                                        <p:tgtEl>
                                          <p:spTgt spid="5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fade">
                                      <p:cBhvr>
                                        <p:cTn id="46" dur="500"/>
                                        <p:tgtEl>
                                          <p:spTgt spid="7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down)">
                                      <p:cBhvr>
                                        <p:cTn id="51" dur="500"/>
                                        <p:tgtEl>
                                          <p:spTgt spid="6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down)">
                                      <p:cBhvr>
                                        <p:cTn id="54" dur="500"/>
                                        <p:tgtEl>
                                          <p:spTgt spid="6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down)">
                                      <p:cBhvr>
                                        <p:cTn id="64" dur="500"/>
                                        <p:tgtEl>
                                          <p:spTgt spid="6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wipe(down)">
                                      <p:cBhvr>
                                        <p:cTn id="67" dur="500"/>
                                        <p:tgtEl>
                                          <p:spTgt spid="6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500"/>
                                        <p:tgtEl>
                                          <p:spTgt spid="7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down)">
                                      <p:cBhvr>
                                        <p:cTn id="77" dur="500"/>
                                        <p:tgtEl>
                                          <p:spTgt spid="68"/>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wipe(down)">
                                      <p:cBhvr>
                                        <p:cTn id="80" dur="500"/>
                                        <p:tgtEl>
                                          <p:spTgt spid="69"/>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down)">
                                      <p:cBhvr>
                                        <p:cTn id="90" dur="500"/>
                                        <p:tgtEl>
                                          <p:spTgt spid="70"/>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down)">
                                      <p:cBhvr>
                                        <p:cTn id="93" dur="500"/>
                                        <p:tgtEl>
                                          <p:spTgt spid="7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500"/>
                                        <p:tgtEl>
                                          <p:spTgt spid="7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82"/>
                                        </p:tgtEl>
                                        <p:attrNameLst>
                                          <p:attrName>style.visibility</p:attrName>
                                        </p:attrNameLst>
                                      </p:cBhvr>
                                      <p:to>
                                        <p:strVal val="visible"/>
                                      </p:to>
                                    </p:set>
                                    <p:animEffect transition="in" filter="fade">
                                      <p:cBhvr>
                                        <p:cTn id="103" dur="500"/>
                                        <p:tgtEl>
                                          <p:spTgt spid="8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3"/>
                                        </p:tgtEl>
                                        <p:attrNameLst>
                                          <p:attrName>style.visibility</p:attrName>
                                        </p:attrNameLst>
                                      </p:cBhvr>
                                      <p:to>
                                        <p:strVal val="visible"/>
                                      </p:to>
                                    </p:set>
                                    <p:animEffect transition="in" filter="fade">
                                      <p:cBhvr>
                                        <p:cTn id="10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2" grpId="0"/>
      <p:bldP spid="8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63" name="Block Arc 62"/>
          <p:cNvSpPr/>
          <p:nvPr/>
        </p:nvSpPr>
        <p:spPr>
          <a:xfrm flipH="1">
            <a:off x="4195585" y="1983962"/>
            <a:ext cx="3535220" cy="3535680"/>
          </a:xfrm>
          <a:prstGeom prst="blockArc">
            <a:avLst>
              <a:gd name="adj1" fmla="val 5384245"/>
              <a:gd name="adj2" fmla="val 16203021"/>
              <a:gd name="adj3" fmla="val 615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5" name="Oval 84"/>
          <p:cNvSpPr/>
          <p:nvPr/>
        </p:nvSpPr>
        <p:spPr>
          <a:xfrm>
            <a:off x="5659719" y="1779916"/>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mn-ea"/>
              <a:cs typeface="+mn-ea"/>
            </a:endParaRPr>
          </a:p>
        </p:txBody>
      </p:sp>
      <p:sp>
        <p:nvSpPr>
          <p:cNvPr id="88" name="Oval 87"/>
          <p:cNvSpPr/>
          <p:nvPr/>
        </p:nvSpPr>
        <p:spPr>
          <a:xfrm>
            <a:off x="6881544" y="2310479"/>
            <a:ext cx="585711"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91" name="Oval 90"/>
          <p:cNvSpPr/>
          <p:nvPr/>
        </p:nvSpPr>
        <p:spPr>
          <a:xfrm>
            <a:off x="6881544" y="4573979"/>
            <a:ext cx="585711"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latin typeface="+mn-ea"/>
              <a:cs typeface="+mn-ea"/>
            </a:endParaRPr>
          </a:p>
        </p:txBody>
      </p:sp>
      <p:sp>
        <p:nvSpPr>
          <p:cNvPr id="94" name="Oval 93"/>
          <p:cNvSpPr/>
          <p:nvPr/>
        </p:nvSpPr>
        <p:spPr>
          <a:xfrm>
            <a:off x="5659719" y="5065680"/>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97" name="Oval 96"/>
          <p:cNvSpPr/>
          <p:nvPr/>
        </p:nvSpPr>
        <p:spPr>
          <a:xfrm>
            <a:off x="7312421" y="34249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125" name="Text Placeholder 32"/>
          <p:cNvSpPr txBox="1"/>
          <p:nvPr/>
        </p:nvSpPr>
        <p:spPr>
          <a:xfrm>
            <a:off x="8288799" y="3650525"/>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26" name="Text Placeholder 33"/>
          <p:cNvSpPr txBox="1"/>
          <p:nvPr/>
        </p:nvSpPr>
        <p:spPr>
          <a:xfrm>
            <a:off x="8274514" y="3370347"/>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解决方案</a:t>
            </a:r>
            <a:endParaRPr lang="en-AU" sz="1300" b="1" dirty="0">
              <a:solidFill>
                <a:srgbClr val="7F7F7F"/>
              </a:solidFill>
              <a:latin typeface="+mn-ea"/>
              <a:cs typeface="+mn-ea"/>
            </a:endParaRPr>
          </a:p>
        </p:txBody>
      </p:sp>
      <p:sp>
        <p:nvSpPr>
          <p:cNvPr id="127" name="Text Placeholder 32"/>
          <p:cNvSpPr txBox="1"/>
          <p:nvPr/>
        </p:nvSpPr>
        <p:spPr>
          <a:xfrm>
            <a:off x="7965926" y="5004099"/>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28" name="Text Placeholder 33"/>
          <p:cNvSpPr txBox="1"/>
          <p:nvPr/>
        </p:nvSpPr>
        <p:spPr>
          <a:xfrm>
            <a:off x="7951641" y="4723921"/>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创意策略</a:t>
            </a:r>
            <a:endParaRPr lang="en-AU" sz="1300" b="1" dirty="0">
              <a:solidFill>
                <a:srgbClr val="7F7F7F"/>
              </a:solidFill>
              <a:latin typeface="+mn-ea"/>
              <a:cs typeface="+mn-ea"/>
            </a:endParaRPr>
          </a:p>
        </p:txBody>
      </p:sp>
      <p:sp>
        <p:nvSpPr>
          <p:cNvPr id="129" name="Text Placeholder 32"/>
          <p:cNvSpPr txBox="1"/>
          <p:nvPr/>
        </p:nvSpPr>
        <p:spPr>
          <a:xfrm>
            <a:off x="7965926" y="2517974"/>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0" name="Text Placeholder 33"/>
          <p:cNvSpPr txBox="1"/>
          <p:nvPr/>
        </p:nvSpPr>
        <p:spPr>
          <a:xfrm>
            <a:off x="7951641" y="2237796"/>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系统安全</a:t>
            </a:r>
            <a:endParaRPr lang="en-AU" sz="1300" b="1" dirty="0">
              <a:solidFill>
                <a:srgbClr val="7F7F7F"/>
              </a:solidFill>
              <a:latin typeface="+mn-ea"/>
              <a:cs typeface="+mn-ea"/>
            </a:endParaRPr>
          </a:p>
        </p:txBody>
      </p:sp>
      <p:sp>
        <p:nvSpPr>
          <p:cNvPr id="131" name="Text Placeholder 32"/>
          <p:cNvSpPr txBox="1"/>
          <p:nvPr/>
        </p:nvSpPr>
        <p:spPr>
          <a:xfrm>
            <a:off x="2798154" y="1983964"/>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2" name="Text Placeholder 33"/>
          <p:cNvSpPr txBox="1"/>
          <p:nvPr/>
        </p:nvSpPr>
        <p:spPr>
          <a:xfrm>
            <a:off x="2783869" y="1703786"/>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市场策略</a:t>
            </a:r>
            <a:endParaRPr lang="en-AU" sz="1300" b="1" dirty="0">
              <a:solidFill>
                <a:srgbClr val="7F7F7F"/>
              </a:solidFill>
              <a:latin typeface="+mn-ea"/>
              <a:cs typeface="+mn-ea"/>
            </a:endParaRPr>
          </a:p>
        </p:txBody>
      </p:sp>
      <p:sp>
        <p:nvSpPr>
          <p:cNvPr id="133" name="Text Placeholder 32"/>
          <p:cNvSpPr txBox="1"/>
          <p:nvPr/>
        </p:nvSpPr>
        <p:spPr>
          <a:xfrm>
            <a:off x="2798154" y="5267335"/>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4" name="Text Placeholder 33"/>
          <p:cNvSpPr txBox="1"/>
          <p:nvPr/>
        </p:nvSpPr>
        <p:spPr>
          <a:xfrm>
            <a:off x="2783869" y="4987157"/>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桌面应用</a:t>
            </a:r>
            <a:endParaRPr lang="en-AU" sz="1300" b="1" dirty="0">
              <a:solidFill>
                <a:srgbClr val="7F7F7F"/>
              </a:solidFill>
              <a:latin typeface="+mn-ea"/>
              <a:cs typeface="+mn-ea"/>
            </a:endParaRPr>
          </a:p>
        </p:txBody>
      </p:sp>
      <p:grpSp>
        <p:nvGrpSpPr>
          <p:cNvPr id="3" name="Group 2"/>
          <p:cNvGrpSpPr/>
          <p:nvPr/>
        </p:nvGrpSpPr>
        <p:grpSpPr>
          <a:xfrm>
            <a:off x="795" y="3077587"/>
            <a:ext cx="6591971" cy="1280546"/>
            <a:chOff x="0" y="3077587"/>
            <a:chExt cx="6592829" cy="1280546"/>
          </a:xfrm>
        </p:grpSpPr>
        <p:sp>
          <p:nvSpPr>
            <p:cNvPr id="2" name="Rectangle 1"/>
            <p:cNvSpPr/>
            <p:nvPr/>
          </p:nvSpPr>
          <p:spPr>
            <a:xfrm>
              <a:off x="0" y="3077587"/>
              <a:ext cx="5963177" cy="1280546"/>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23" name="Oval 122"/>
            <p:cNvSpPr/>
            <p:nvPr/>
          </p:nvSpPr>
          <p:spPr>
            <a:xfrm>
              <a:off x="5312279" y="3077587"/>
              <a:ext cx="1280550" cy="12805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124" name="Oval 123"/>
            <p:cNvSpPr/>
            <p:nvPr/>
          </p:nvSpPr>
          <p:spPr>
            <a:xfrm>
              <a:off x="5437623" y="3202931"/>
              <a:ext cx="1029862" cy="10298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chemeClr val="accent6"/>
                </a:solidFill>
                <a:latin typeface="+mn-ea"/>
                <a:cs typeface="+mn-ea"/>
              </a:endParaRPr>
            </a:p>
          </p:txBody>
        </p:sp>
        <p:sp>
          <p:nvSpPr>
            <p:cNvPr id="137" name="Text Placeholder 33"/>
            <p:cNvSpPr txBox="1"/>
            <p:nvPr/>
          </p:nvSpPr>
          <p:spPr>
            <a:xfrm>
              <a:off x="2096469" y="3287124"/>
              <a:ext cx="2533433" cy="81240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2800" b="1" dirty="0">
                  <a:solidFill>
                    <a:schemeClr val="bg1"/>
                  </a:solidFill>
                  <a:latin typeface="+mn-ea"/>
                  <a:cs typeface="+mn-ea"/>
                </a:rPr>
                <a:t>商业计划</a:t>
              </a:r>
              <a:endParaRPr lang="en-US" altLang="zh-CN" sz="2800" b="1" dirty="0">
                <a:solidFill>
                  <a:schemeClr val="bg1"/>
                </a:solidFill>
                <a:latin typeface="+mn-ea"/>
                <a:cs typeface="+mn-ea"/>
              </a:endParaRPr>
            </a:p>
            <a:p>
              <a:pPr marL="0" indent="0">
                <a:lnSpc>
                  <a:spcPct val="100000"/>
                </a:lnSpc>
                <a:buNone/>
              </a:pPr>
              <a:r>
                <a:rPr lang="en-AU" sz="2800" b="1" dirty="0">
                  <a:solidFill>
                    <a:schemeClr val="bg1"/>
                  </a:solidFill>
                  <a:latin typeface="+mn-ea"/>
                  <a:cs typeface="+mn-ea"/>
                </a:rPr>
                <a:t>2016</a:t>
              </a:r>
              <a:endParaRPr lang="en-AU" sz="2800" b="1" dirty="0">
                <a:solidFill>
                  <a:schemeClr val="bg1"/>
                </a:solidFill>
                <a:latin typeface="+mn-ea"/>
                <a:cs typeface="+mn-ea"/>
              </a:endParaRPr>
            </a:p>
          </p:txBody>
        </p:sp>
      </p:grpSp>
      <p:grpSp>
        <p:nvGrpSpPr>
          <p:cNvPr id="27" name="组合 26"/>
          <p:cNvGrpSpPr/>
          <p:nvPr/>
        </p:nvGrpSpPr>
        <p:grpSpPr>
          <a:xfrm>
            <a:off x="7451687" y="3547184"/>
            <a:ext cx="307174" cy="307212"/>
            <a:chOff x="11121822" y="1145785"/>
            <a:chExt cx="307214" cy="307212"/>
          </a:xfrm>
          <a:solidFill>
            <a:schemeClr val="bg1"/>
          </a:solidFill>
        </p:grpSpPr>
        <p:sp>
          <p:nvSpPr>
            <p:cNvPr id="28"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9"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30" name="Freeform 142"/>
          <p:cNvSpPr/>
          <p:nvPr/>
        </p:nvSpPr>
        <p:spPr bwMode="auto">
          <a:xfrm>
            <a:off x="5806443" y="526733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49"/>
          <p:cNvSpPr/>
          <p:nvPr/>
        </p:nvSpPr>
        <p:spPr bwMode="auto">
          <a:xfrm>
            <a:off x="5792084" y="191791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2" name="组合 31"/>
          <p:cNvGrpSpPr/>
          <p:nvPr/>
        </p:nvGrpSpPr>
        <p:grpSpPr>
          <a:xfrm>
            <a:off x="7022323" y="2506434"/>
            <a:ext cx="311646" cy="193872"/>
            <a:chOff x="8292784" y="1202455"/>
            <a:chExt cx="311687" cy="193872"/>
          </a:xfrm>
          <a:solidFill>
            <a:schemeClr val="bg1"/>
          </a:solidFill>
        </p:grpSpPr>
        <p:sp>
          <p:nvSpPr>
            <p:cNvPr id="33"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3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sp>
        <p:nvSpPr>
          <p:cNvPr id="35" name="Freeform 116"/>
          <p:cNvSpPr>
            <a:spLocks noEditPoints="1"/>
          </p:cNvSpPr>
          <p:nvPr/>
        </p:nvSpPr>
        <p:spPr bwMode="auto">
          <a:xfrm>
            <a:off x="5625166" y="3398807"/>
            <a:ext cx="684407" cy="60396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grpSp>
        <p:nvGrpSpPr>
          <p:cNvPr id="36" name="组合 35"/>
          <p:cNvGrpSpPr/>
          <p:nvPr/>
        </p:nvGrpSpPr>
        <p:grpSpPr>
          <a:xfrm>
            <a:off x="6982452" y="4723921"/>
            <a:ext cx="402605" cy="331075"/>
            <a:chOff x="5108575" y="3992563"/>
            <a:chExt cx="428625" cy="352426"/>
          </a:xfrm>
          <a:solidFill>
            <a:schemeClr val="bg1"/>
          </a:solidFill>
        </p:grpSpPr>
        <p:sp>
          <p:nvSpPr>
            <p:cNvPr id="37"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8"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9"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0"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1"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2"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heel(1)">
                                      <p:cBhvr>
                                        <p:cTn id="7" dur="20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1" nodeType="click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p:tgtEl>
                                          <p:spTgt spid="63"/>
                                        </p:tgtEl>
                                        <p:attrNameLst>
                                          <p:attrName>ppt_x</p:attrName>
                                        </p:attrNameLst>
                                      </p:cBhvr>
                                      <p:tavLst>
                                        <p:tav tm="0">
                                          <p:val>
                                            <p:strVal val="#ppt_x-#ppt_w*1.125000"/>
                                          </p:val>
                                        </p:tav>
                                        <p:tav tm="100000">
                                          <p:val>
                                            <p:strVal val="#ppt_x"/>
                                          </p:val>
                                        </p:tav>
                                      </p:tavLst>
                                    </p:anim>
                                    <p:animEffect transition="in" filter="wipe(right)">
                                      <p:cBhvr>
                                        <p:cTn id="19" dur="500"/>
                                        <p:tgtEl>
                                          <p:spTgt spid="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fade">
                                      <p:cBhvr>
                                        <p:cTn id="24" dur="500"/>
                                        <p:tgtEl>
                                          <p:spTgt spid="8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500"/>
                                        <p:tgtEl>
                                          <p:spTgt spid="1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500"/>
                                        <p:tgtEl>
                                          <p:spTgt spid="8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500"/>
                                        <p:tgtEl>
                                          <p:spTgt spid="1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9"/>
                                        </p:tgtEl>
                                        <p:attrNameLst>
                                          <p:attrName>style.visibility</p:attrName>
                                        </p:attrNameLst>
                                      </p:cBhvr>
                                      <p:to>
                                        <p:strVal val="visible"/>
                                      </p:to>
                                    </p:set>
                                    <p:animEffect transition="in" filter="fade">
                                      <p:cBhvr>
                                        <p:cTn id="41" dur="500"/>
                                        <p:tgtEl>
                                          <p:spTgt spid="12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6"/>
                                        </p:tgtEl>
                                        <p:attrNameLst>
                                          <p:attrName>style.visibility</p:attrName>
                                        </p:attrNameLst>
                                      </p:cBhvr>
                                      <p:to>
                                        <p:strVal val="visible"/>
                                      </p:to>
                                    </p:set>
                                    <p:animEffect transition="in" filter="fade">
                                      <p:cBhvr>
                                        <p:cTn id="49" dur="500"/>
                                        <p:tgtEl>
                                          <p:spTgt spid="1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5"/>
                                        </p:tgtEl>
                                        <p:attrNameLst>
                                          <p:attrName>style.visibility</p:attrName>
                                        </p:attrNameLst>
                                      </p:cBhvr>
                                      <p:to>
                                        <p:strVal val="visible"/>
                                      </p:to>
                                    </p:set>
                                    <p:animEffect transition="in" filter="fade">
                                      <p:cBhvr>
                                        <p:cTn id="52" dur="500"/>
                                        <p:tgtEl>
                                          <p:spTgt spid="1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1"/>
                                        </p:tgtEl>
                                        <p:attrNameLst>
                                          <p:attrName>style.visibility</p:attrName>
                                        </p:attrNameLst>
                                      </p:cBhvr>
                                      <p:to>
                                        <p:strVal val="visible"/>
                                      </p:to>
                                    </p:set>
                                    <p:animEffect transition="in" filter="fade">
                                      <p:cBhvr>
                                        <p:cTn id="57" dur="500"/>
                                        <p:tgtEl>
                                          <p:spTgt spid="9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Effect transition="in" filter="fade">
                                      <p:cBhvr>
                                        <p:cTn id="60" dur="500"/>
                                        <p:tgtEl>
                                          <p:spTgt spid="1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500"/>
                                        <p:tgtEl>
                                          <p:spTgt spid="12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3"/>
                                        </p:tgtEl>
                                        <p:attrNameLst>
                                          <p:attrName>style.visibility</p:attrName>
                                        </p:attrNameLst>
                                      </p:cBhvr>
                                      <p:to>
                                        <p:strVal val="visible"/>
                                      </p:to>
                                    </p:set>
                                    <p:animEffect transition="in" filter="fade">
                                      <p:cBhvr>
                                        <p:cTn id="71" dur="500"/>
                                        <p:tgtEl>
                                          <p:spTgt spid="13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85" grpId="0" animBg="1"/>
      <p:bldP spid="88" grpId="0" animBg="1"/>
      <p:bldP spid="91" grpId="0" animBg="1"/>
      <p:bldP spid="94" grpId="0" animBg="1"/>
      <p:bldP spid="97" grpId="0" animBg="1"/>
      <p:bldP spid="125" grpId="0"/>
      <p:bldP spid="126" grpId="0"/>
      <p:bldP spid="127" grpId="0"/>
      <p:bldP spid="128" grpId="0"/>
      <p:bldP spid="129" grpId="0"/>
      <p:bldP spid="130" grpId="0"/>
      <p:bldP spid="131" grpId="0"/>
      <p:bldP spid="132" grpId="0"/>
      <p:bldP spid="133" grpId="0"/>
      <p:bldP spid="1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49" name="Group 48"/>
          <p:cNvGrpSpPr/>
          <p:nvPr/>
        </p:nvGrpSpPr>
        <p:grpSpPr>
          <a:xfrm>
            <a:off x="2100964" y="2565578"/>
            <a:ext cx="2379443" cy="2382151"/>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1" name="Oval 50"/>
            <p:cNvSpPr/>
            <p:nvPr/>
          </p:nvSpPr>
          <p:spPr>
            <a:xfrm>
              <a:off x="3092477" y="2703636"/>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AU" sz="1600" dirty="0">
                  <a:solidFill>
                    <a:srgbClr val="FFFFFF"/>
                  </a:solidFill>
                  <a:latin typeface="+mn-ea"/>
                  <a:cs typeface="+mn-ea"/>
                </a:rPr>
                <a:t>3</a:t>
              </a:r>
              <a:endParaRPr lang="en-US" sz="1600" dirty="0">
                <a:solidFill>
                  <a:srgbClr val="FFFFFF"/>
                </a:solidFill>
                <a:latin typeface="+mn-ea"/>
                <a:cs typeface="+mn-ea"/>
              </a:endParaRPr>
            </a:p>
          </p:txBody>
        </p:sp>
      </p:grpSp>
      <p:grpSp>
        <p:nvGrpSpPr>
          <p:cNvPr id="52" name="Group 51"/>
          <p:cNvGrpSpPr/>
          <p:nvPr/>
        </p:nvGrpSpPr>
        <p:grpSpPr>
          <a:xfrm>
            <a:off x="2531780" y="2998847"/>
            <a:ext cx="1517810" cy="1518008"/>
            <a:chOff x="2531315" y="3136907"/>
            <a:chExt cx="1518008" cy="1518008"/>
          </a:xfrm>
          <a:solidFill>
            <a:schemeClr val="accent1"/>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4" name="Oval 53"/>
            <p:cNvSpPr/>
            <p:nvPr/>
          </p:nvSpPr>
          <p:spPr>
            <a:xfrm>
              <a:off x="3092477" y="3136907"/>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cs typeface="+mn-ea"/>
                </a:rPr>
                <a:t>4</a:t>
              </a:r>
              <a:endParaRPr lang="en-US" sz="1600" dirty="0">
                <a:solidFill>
                  <a:schemeClr val="bg1"/>
                </a:solidFill>
                <a:latin typeface="+mn-ea"/>
                <a:cs typeface="+mn-ea"/>
              </a:endParaRPr>
            </a:p>
          </p:txBody>
        </p:sp>
      </p:grpSp>
      <p:grpSp>
        <p:nvGrpSpPr>
          <p:cNvPr id="55" name="Group 54"/>
          <p:cNvGrpSpPr/>
          <p:nvPr/>
        </p:nvGrpSpPr>
        <p:grpSpPr>
          <a:xfrm>
            <a:off x="1667751" y="2132306"/>
            <a:ext cx="3245871" cy="3248695"/>
            <a:chOff x="1667173" y="2270364"/>
            <a:chExt cx="3246294" cy="3248695"/>
          </a:xfrm>
          <a:solidFill>
            <a:schemeClr val="tx1">
              <a:lumMod val="85000"/>
              <a:lumOff val="15000"/>
            </a:schemeClr>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7" name="Oval 56"/>
            <p:cNvSpPr/>
            <p:nvPr/>
          </p:nvSpPr>
          <p:spPr>
            <a:xfrm>
              <a:off x="3092477" y="2270364"/>
              <a:ext cx="400383" cy="4003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2</a:t>
              </a:r>
              <a:endParaRPr lang="en-US" sz="1600" dirty="0">
                <a:solidFill>
                  <a:schemeClr val="bg1"/>
                </a:solidFill>
                <a:latin typeface="+mn-ea"/>
                <a:cs typeface="+mn-ea"/>
              </a:endParaRPr>
            </a:p>
          </p:txBody>
        </p:sp>
      </p:grpSp>
      <p:grpSp>
        <p:nvGrpSpPr>
          <p:cNvPr id="58" name="Group 57"/>
          <p:cNvGrpSpPr/>
          <p:nvPr/>
        </p:nvGrpSpPr>
        <p:grpSpPr>
          <a:xfrm>
            <a:off x="1238129" y="1705028"/>
            <a:ext cx="4105112" cy="4105646"/>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60" name="Oval 59"/>
            <p:cNvSpPr/>
            <p:nvPr/>
          </p:nvSpPr>
          <p:spPr>
            <a:xfrm>
              <a:off x="3092477" y="1843088"/>
              <a:ext cx="400383" cy="4003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1</a:t>
              </a:r>
              <a:endParaRPr lang="en-AU" sz="1600" dirty="0">
                <a:solidFill>
                  <a:srgbClr val="FFFFFF"/>
                </a:solidFill>
                <a:latin typeface="+mn-ea"/>
                <a:cs typeface="+mn-ea"/>
              </a:endParaRPr>
            </a:p>
          </p:txBody>
        </p:sp>
      </p:grpSp>
      <p:sp>
        <p:nvSpPr>
          <p:cNvPr id="61" name="Text Placeholder 32"/>
          <p:cNvSpPr txBox="1"/>
          <p:nvPr/>
        </p:nvSpPr>
        <p:spPr>
          <a:xfrm>
            <a:off x="6093627" y="2088554"/>
            <a:ext cx="4858692"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62" name="Text Placeholder 33"/>
          <p:cNvSpPr txBox="1"/>
          <p:nvPr/>
        </p:nvSpPr>
        <p:spPr>
          <a:xfrm>
            <a:off x="6079960" y="1725245"/>
            <a:ext cx="4872358" cy="2963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63" name="Oval 62"/>
          <p:cNvSpPr/>
          <p:nvPr/>
        </p:nvSpPr>
        <p:spPr>
          <a:xfrm>
            <a:off x="6161859" y="3760468"/>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64" name="Text Placeholder 33"/>
          <p:cNvSpPr txBox="1"/>
          <p:nvPr/>
        </p:nvSpPr>
        <p:spPr>
          <a:xfrm>
            <a:off x="5868385" y="4450309"/>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6"/>
                </a:solidFill>
                <a:latin typeface="+mn-ea"/>
                <a:cs typeface="+mn-ea"/>
              </a:rPr>
              <a:t>创意</a:t>
            </a:r>
            <a:endParaRPr lang="en-AU" sz="1300" b="1" dirty="0">
              <a:solidFill>
                <a:schemeClr val="accent6"/>
              </a:solidFill>
              <a:latin typeface="+mn-ea"/>
              <a:cs typeface="+mn-ea"/>
            </a:endParaRPr>
          </a:p>
        </p:txBody>
      </p:sp>
      <p:sp>
        <p:nvSpPr>
          <p:cNvPr id="65" name="Oval 64"/>
          <p:cNvSpPr/>
          <p:nvPr/>
        </p:nvSpPr>
        <p:spPr>
          <a:xfrm>
            <a:off x="7494099" y="3766539"/>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66" name="Text Placeholder 33"/>
          <p:cNvSpPr txBox="1"/>
          <p:nvPr/>
        </p:nvSpPr>
        <p:spPr>
          <a:xfrm>
            <a:off x="7200625" y="4456380"/>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5"/>
                </a:solidFill>
                <a:latin typeface="+mn-ea"/>
                <a:cs typeface="+mn-ea"/>
              </a:rPr>
              <a:t>信息化</a:t>
            </a:r>
            <a:endParaRPr lang="en-AU" sz="1300" b="1" dirty="0">
              <a:solidFill>
                <a:schemeClr val="accent5"/>
              </a:solidFill>
              <a:latin typeface="+mn-ea"/>
              <a:cs typeface="+mn-ea"/>
            </a:endParaRPr>
          </a:p>
        </p:txBody>
      </p:sp>
      <p:sp>
        <p:nvSpPr>
          <p:cNvPr id="67" name="Oval 66"/>
          <p:cNvSpPr/>
          <p:nvPr/>
        </p:nvSpPr>
        <p:spPr>
          <a:xfrm>
            <a:off x="8827972" y="37604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68" name="Text Placeholder 33"/>
          <p:cNvSpPr txBox="1"/>
          <p:nvPr/>
        </p:nvSpPr>
        <p:spPr>
          <a:xfrm>
            <a:off x="853449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rgbClr val="7F7F7F"/>
                </a:solidFill>
                <a:latin typeface="+mn-ea"/>
                <a:cs typeface="+mn-ea"/>
              </a:rPr>
              <a:t>管理化</a:t>
            </a:r>
            <a:endParaRPr lang="en-AU" sz="1300" b="1" dirty="0">
              <a:solidFill>
                <a:srgbClr val="7F7F7F"/>
              </a:solidFill>
              <a:latin typeface="+mn-ea"/>
              <a:cs typeface="+mn-ea"/>
            </a:endParaRPr>
          </a:p>
        </p:txBody>
      </p:sp>
      <p:sp>
        <p:nvSpPr>
          <p:cNvPr id="69" name="Oval 68"/>
          <p:cNvSpPr/>
          <p:nvPr/>
        </p:nvSpPr>
        <p:spPr>
          <a:xfrm>
            <a:off x="10160212" y="3760467"/>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70" name="Text Placeholder 33"/>
          <p:cNvSpPr txBox="1"/>
          <p:nvPr/>
        </p:nvSpPr>
        <p:spPr>
          <a:xfrm>
            <a:off x="986673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1"/>
                </a:solidFill>
                <a:latin typeface="+mn-ea"/>
                <a:cs typeface="+mn-ea"/>
              </a:rPr>
              <a:t>市场化</a:t>
            </a:r>
            <a:endParaRPr lang="en-AU" sz="1300" b="1" dirty="0">
              <a:solidFill>
                <a:schemeClr val="accent1"/>
              </a:solidFill>
              <a:latin typeface="+mn-ea"/>
              <a:cs typeface="+mn-ea"/>
            </a:endParaRPr>
          </a:p>
        </p:txBody>
      </p:sp>
      <p:sp>
        <p:nvSpPr>
          <p:cNvPr id="71" name="Rounded Rectangle 70"/>
          <p:cNvSpPr/>
          <p:nvPr/>
        </p:nvSpPr>
        <p:spPr>
          <a:xfrm>
            <a:off x="6079960" y="4872678"/>
            <a:ext cx="4873912" cy="92158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
        <p:nvSpPr>
          <p:cNvPr id="72" name="Rectangle 71"/>
          <p:cNvSpPr/>
          <p:nvPr/>
        </p:nvSpPr>
        <p:spPr>
          <a:xfrm>
            <a:off x="2519369" y="1841129"/>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19.5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3" name="Rectangle 72"/>
          <p:cNvSpPr/>
          <p:nvPr/>
        </p:nvSpPr>
        <p:spPr>
          <a:xfrm>
            <a:off x="2519369" y="2251910"/>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17.2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4" name="Rectangle 73"/>
          <p:cNvSpPr/>
          <p:nvPr/>
        </p:nvSpPr>
        <p:spPr>
          <a:xfrm>
            <a:off x="2602713" y="2684508"/>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9.2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5" name="Rectangle 74"/>
          <p:cNvSpPr/>
          <p:nvPr/>
        </p:nvSpPr>
        <p:spPr>
          <a:xfrm>
            <a:off x="2602713" y="3100827"/>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7.7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33" name="Freeform 142"/>
          <p:cNvSpPr/>
          <p:nvPr/>
        </p:nvSpPr>
        <p:spPr bwMode="auto">
          <a:xfrm>
            <a:off x="8979020" y="393560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4" name="Freeform 149"/>
          <p:cNvSpPr/>
          <p:nvPr/>
        </p:nvSpPr>
        <p:spPr bwMode="auto">
          <a:xfrm>
            <a:off x="7634183" y="392720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5" name="组合 34"/>
          <p:cNvGrpSpPr/>
          <p:nvPr/>
        </p:nvGrpSpPr>
        <p:grpSpPr>
          <a:xfrm>
            <a:off x="10297242" y="3968378"/>
            <a:ext cx="311646" cy="193872"/>
            <a:chOff x="8292784" y="1202455"/>
            <a:chExt cx="311687" cy="193872"/>
          </a:xfrm>
        </p:grpSpPr>
        <p:sp>
          <p:nvSpPr>
            <p:cNvPr id="36"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8" name="Freeform 116"/>
          <p:cNvSpPr>
            <a:spLocks noEditPoints="1"/>
          </p:cNvSpPr>
          <p:nvPr/>
        </p:nvSpPr>
        <p:spPr bwMode="auto">
          <a:xfrm>
            <a:off x="6289127" y="390648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heel(1)">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heel(1)">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heel(1)">
                                      <p:cBhvr>
                                        <p:cTn id="27" dur="20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heel(1)">
                                      <p:cBhvr>
                                        <p:cTn id="37" dur="20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down)">
                                      <p:cBhvr>
                                        <p:cTn id="8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1" grpId="0" animBg="1"/>
      <p:bldP spid="72" grpId="0"/>
      <p:bldP spid="73" grpId="0"/>
      <p:bldP spid="74" grpId="0"/>
      <p:bldP spid="75" grpId="0"/>
    </p:bldLst>
  </p:timing>
</p:sld>
</file>

<file path=ppt/theme/theme1.xml><?xml version="1.0" encoding="utf-8"?>
<a:theme xmlns:a="http://schemas.openxmlformats.org/drawingml/2006/main" name="Office 主题">
  <a:themeElements>
    <a:clrScheme name="自定义 1889">
      <a:dk1>
        <a:sysClr val="windowText" lastClr="000000"/>
      </a:dk1>
      <a:lt1>
        <a:sysClr val="window" lastClr="FFFFFF"/>
      </a:lt1>
      <a:dk2>
        <a:srgbClr val="8D80C8"/>
      </a:dk2>
      <a:lt2>
        <a:srgbClr val="FFD111"/>
      </a:lt2>
      <a:accent1>
        <a:srgbClr val="FFD111"/>
      </a:accent1>
      <a:accent2>
        <a:srgbClr val="8D80C8"/>
      </a:accent2>
      <a:accent3>
        <a:srgbClr val="FFD111"/>
      </a:accent3>
      <a:accent4>
        <a:srgbClr val="8D80C8"/>
      </a:accent4>
      <a:accent5>
        <a:srgbClr val="FFD111"/>
      </a:accent5>
      <a:accent6>
        <a:srgbClr val="8D80C8"/>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5742</Words>
  <Application>WPS 演示</Application>
  <PresentationFormat>宽屏</PresentationFormat>
  <Paragraphs>723</Paragraphs>
  <Slides>34</Slides>
  <Notes>18</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34</vt:i4>
      </vt:variant>
    </vt:vector>
  </HeadingPairs>
  <TitlesOfParts>
    <vt:vector size="58" baseType="lpstr">
      <vt:lpstr>Arial</vt:lpstr>
      <vt:lpstr>宋体</vt:lpstr>
      <vt:lpstr>Wingdings</vt:lpstr>
      <vt:lpstr>微软雅黑</vt:lpstr>
      <vt:lpstr>BrowalliaUPC</vt:lpstr>
      <vt:lpstr>Microsoft Sans Serif</vt:lpstr>
      <vt:lpstr>Agency FB</vt:lpstr>
      <vt:lpstr>Trebuchet MS</vt:lpstr>
      <vt:lpstr>Impact</vt:lpstr>
      <vt:lpstr>Calibri</vt:lpstr>
      <vt:lpstr>Century Gothic</vt:lpstr>
      <vt:lpstr>Neris Thin</vt:lpstr>
      <vt:lpstr>Menk Amglang Tig</vt:lpstr>
      <vt:lpstr>Arial Unicode MS</vt:lpstr>
      <vt:lpstr>Arial Black</vt:lpstr>
      <vt:lpstr>Haettenschweiler</vt:lpstr>
      <vt:lpstr>Helvetica Light</vt:lpstr>
      <vt:lpstr>Kontrapunkt Bob Bold</vt:lpstr>
      <vt:lpstr>Bebas</vt:lpstr>
      <vt:lpstr>Bebas Neue</vt:lpstr>
      <vt:lpstr>华文黑体</vt:lpstr>
      <vt:lpstr>Calibri</vt:lpstr>
      <vt:lpstr>黑体</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铭</cp:lastModifiedBy>
  <cp:revision>16</cp:revision>
  <dcterms:created xsi:type="dcterms:W3CDTF">2015-05-05T08:02:00Z</dcterms:created>
  <dcterms:modified xsi:type="dcterms:W3CDTF">2022-03-07T06:31:16Z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v1.0_mb_9HEM+bkSMn5pnMt1vjbQ3g==</vt:lpwstr>
  </property>
  <property fmtid="{D5CDD505-2E9C-101B-9397-08002B2CF9AE}" pid="4" name="ICV">
    <vt:lpwstr>699DE7ACF8194DD99AD5A436ED732874</vt:lpwstr>
  </property>
</Properties>
</file>