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5"/>
  </p:handoutMasterIdLst>
  <p:sldIdLst>
    <p:sldId id="256" r:id="rId3"/>
    <p:sldId id="261" r:id="rId5"/>
    <p:sldId id="257" r:id="rId6"/>
    <p:sldId id="280" r:id="rId7"/>
    <p:sldId id="281" r:id="rId8"/>
    <p:sldId id="282" r:id="rId9"/>
    <p:sldId id="284" r:id="rId10"/>
    <p:sldId id="285" r:id="rId11"/>
    <p:sldId id="263" r:id="rId12"/>
    <p:sldId id="286" r:id="rId13"/>
    <p:sldId id="287" r:id="rId14"/>
    <p:sldId id="288" r:id="rId15"/>
    <p:sldId id="289" r:id="rId16"/>
    <p:sldId id="290" r:id="rId17"/>
    <p:sldId id="291" r:id="rId18"/>
    <p:sldId id="262" r:id="rId19"/>
    <p:sldId id="292" r:id="rId20"/>
    <p:sldId id="293" r:id="rId21"/>
    <p:sldId id="265" r:id="rId22"/>
    <p:sldId id="266" r:id="rId23"/>
    <p:sldId id="274" r:id="rId24"/>
    <p:sldId id="267" r:id="rId25"/>
    <p:sldId id="275" r:id="rId26"/>
    <p:sldId id="264" r:id="rId27"/>
    <p:sldId id="276" r:id="rId28"/>
    <p:sldId id="269" r:id="rId29"/>
    <p:sldId id="277" r:id="rId30"/>
    <p:sldId id="278" r:id="rId31"/>
    <p:sldId id="271" r:id="rId32"/>
    <p:sldId id="279" r:id="rId33"/>
    <p:sldId id="273"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AC93"/>
    <a:srgbClr val="DBC9B8"/>
    <a:srgbClr val="5C4A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36" y="-8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gs" Target="tags/tag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B89474"/>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4.5</c:v>
                </c:pt>
                <c:pt idx="1">
                  <c:v>2.5</c:v>
                </c:pt>
                <c:pt idx="2">
                  <c:v>3.5</c:v>
                </c:pt>
                <c:pt idx="3">
                  <c:v>4.5</c:v>
                </c:pt>
              </c:numCache>
            </c:numRef>
          </c:val>
        </c:ser>
        <c:ser>
          <c:idx val="1"/>
          <c:order val="1"/>
          <c:tx>
            <c:strRef>
              <c:f>Sheet1!$C$1</c:f>
              <c:strCache>
                <c:ptCount val="1"/>
                <c:pt idx="0">
                  <c:v>系列 2</c:v>
                </c:pt>
              </c:strCache>
            </c:strRef>
          </c:tx>
          <c:spPr>
            <a:solidFill>
              <a:srgbClr val="C7AC93"/>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2.5</c:v>
                </c:pt>
                <c:pt idx="1">
                  <c:v>4.5</c:v>
                </c:pt>
                <c:pt idx="2">
                  <c:v>3</c:v>
                </c:pt>
                <c:pt idx="3">
                  <c:v>3.2</c:v>
                </c:pt>
              </c:numCache>
            </c:numRef>
          </c:val>
        </c:ser>
        <c:ser>
          <c:idx val="2"/>
          <c:order val="2"/>
          <c:tx>
            <c:strRef>
              <c:f>Sheet1!$D$1</c:f>
              <c:strCache>
                <c:ptCount val="1"/>
                <c:pt idx="0">
                  <c:v>系列 3</c:v>
                </c:pt>
              </c:strCache>
            </c:strRef>
          </c:tx>
          <c:spPr>
            <a:solidFill>
              <a:srgbClr val="DBC9B8"/>
            </a:solidFill>
            <a:ln>
              <a:noFill/>
            </a:ln>
            <a:effectLst/>
          </c:spPr>
          <c:invertIfNegative val="0"/>
          <c:dLbls>
            <c:delete val="1"/>
          </c:dLbls>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73260416"/>
        <c:axId val="75043968"/>
      </c:barChart>
      <c:catAx>
        <c:axId val="73260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75043968"/>
        <c:crosses val="autoZero"/>
        <c:auto val="1"/>
        <c:lblAlgn val="ctr"/>
        <c:lblOffset val="100"/>
        <c:noMultiLvlLbl val="0"/>
      </c:catAx>
      <c:valAx>
        <c:axId val="75043968"/>
        <c:scaling>
          <c:orientation val="minMax"/>
        </c:scaling>
        <c:delete val="1"/>
        <c:axPos val="l"/>
        <c:majorGridlines>
          <c:spPr>
            <a:ln w="3175" cap="flat" cmpd="sng" algn="ctr">
              <a:solidFill>
                <a:schemeClr val="bg1">
                  <a:lumMod val="75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7326041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Product</c:v>
                </c:pt>
              </c:strCache>
            </c:strRef>
          </c:tx>
          <c:spPr>
            <a:ln w="28575" cap="rnd" cmpd="sng" algn="ctr">
              <a:solidFill>
                <a:srgbClr val="DBC9B8"/>
              </a:solidFill>
              <a:prstDash val="solid"/>
              <a:round/>
            </a:ln>
            <a:effectLst>
              <a:outerShdw blurRad="50800" dist="38100" dir="2700000" algn="tl" rotWithShape="0">
                <a:prstClr val="black">
                  <a:alpha val="40000"/>
                </a:prstClr>
              </a:outerShdw>
            </a:effectLst>
          </c:spPr>
          <c:marker>
            <c:symbol val="circle"/>
            <c:size val="10"/>
            <c:spPr>
              <a:solidFill>
                <a:schemeClr val="bg1"/>
              </a:solidFill>
              <a:ln w="28575" cap="flat" cmpd="sng" algn="ctr">
                <a:solidFill>
                  <a:srgbClr val="DBC9B8"/>
                </a:solidFill>
                <a:prstDash val="solid"/>
                <a:round/>
              </a:ln>
              <a:effectLst>
                <a:outerShdw blurRad="50800" dist="38100" dir="2700000" algn="tl" rotWithShape="0">
                  <a:prstClr val="black">
                    <a:alpha val="40000"/>
                  </a:prstClr>
                </a:outerShdw>
              </a:effectLst>
            </c:spPr>
          </c:marker>
          <c:dLbls>
            <c:delete val="1"/>
          </c:dLbls>
          <c:cat>
            <c:numRef>
              <c:f>Sheet1!$A$3:$A$14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Sheet1!$B$3:$B$14</c:f>
              <c:numCache>
                <c:formatCode>General</c:formatCode>
                <c:ptCount val="12"/>
                <c:pt idx="0">
                  <c:v>4.3</c:v>
                </c:pt>
                <c:pt idx="1">
                  <c:v>2.5</c:v>
                </c:pt>
                <c:pt idx="2">
                  <c:v>3.5</c:v>
                </c:pt>
                <c:pt idx="3">
                  <c:v>4.5</c:v>
                </c:pt>
                <c:pt idx="4">
                  <c:v>2</c:v>
                </c:pt>
                <c:pt idx="5">
                  <c:v>1</c:v>
                </c:pt>
                <c:pt idx="6">
                  <c:v>3</c:v>
                </c:pt>
                <c:pt idx="7">
                  <c:v>5</c:v>
                </c:pt>
                <c:pt idx="8">
                  <c:v>2.4</c:v>
                </c:pt>
                <c:pt idx="9">
                  <c:v>4.4</c:v>
                </c:pt>
                <c:pt idx="10">
                  <c:v>1.8</c:v>
                </c:pt>
                <c:pt idx="11">
                  <c:v>2.8</c:v>
                </c:pt>
              </c:numCache>
            </c:numRef>
          </c:val>
          <c:smooth val="1"/>
        </c:ser>
        <c:dLbls>
          <c:showLegendKey val="0"/>
          <c:showVal val="0"/>
          <c:showCatName val="0"/>
          <c:showSerName val="0"/>
          <c:showPercent val="0"/>
          <c:showBubbleSize val="0"/>
        </c:dLbls>
        <c:marker val="1"/>
        <c:smooth val="1"/>
        <c:axId val="79389824"/>
        <c:axId val="79391744"/>
      </c:lineChart>
      <c:catAx>
        <c:axId val="79389824"/>
        <c:scaling>
          <c:orientation val="minMax"/>
        </c:scaling>
        <c:delete val="0"/>
        <c:axPos val="b"/>
        <c:numFmt formatCode="General" sourceLinked="1"/>
        <c:majorTickMark val="out"/>
        <c:minorTickMark val="none"/>
        <c:tickLblPos val="nextTo"/>
        <c:spPr>
          <a:noFill/>
          <a:ln w="9525" cap="flat" cmpd="sng" algn="ctr">
            <a:solidFill>
              <a:schemeClr val="bg1"/>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sym typeface="+mn-lt"/>
              </a:defRPr>
            </a:pPr>
          </a:p>
        </c:txPr>
        <c:crossAx val="79391744"/>
        <c:crosses val="autoZero"/>
        <c:auto val="1"/>
        <c:lblAlgn val="ctr"/>
        <c:lblOffset val="100"/>
        <c:tickLblSkip val="2"/>
        <c:noMultiLvlLbl val="0"/>
      </c:catAx>
      <c:valAx>
        <c:axId val="79391744"/>
        <c:scaling>
          <c:orientation val="minMax"/>
        </c:scaling>
        <c:delete val="0"/>
        <c:axPos val="l"/>
        <c:numFmt formatCode="General" sourceLinked="1"/>
        <c:majorTickMark val="out"/>
        <c:minorTickMark val="none"/>
        <c:tickLblPos val="nextTo"/>
        <c:spPr>
          <a:noFill/>
          <a:ln w="6350" cap="flat" cmpd="sng" algn="ctr">
            <a:solidFill>
              <a:schemeClr val="bg1"/>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sym typeface="+mn-lt"/>
              </a:defRPr>
            </a:pPr>
          </a:p>
        </c:txPr>
        <c:crossAx val="79389824"/>
        <c:crosses val="autoZero"/>
        <c:crossBetween val="between"/>
        <c:majorUnit val="2"/>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solidFill>
            <a:schemeClr val="bg1"/>
          </a:solidFill>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dLbls>
            <c:delete val="1"/>
          </c:dLbls>
          <c:cat>
            <c:numRef>
              <c:f>Sheet1!$A$2:$A$7</c:f>
              <c:numCache>
                <c:formatCode>General</c:formatCode>
                <c:ptCount val="6"/>
                <c:pt idx="0">
                  <c:v>2011</c:v>
                </c:pt>
                <c:pt idx="1">
                  <c:v>2012</c:v>
                </c:pt>
                <c:pt idx="2">
                  <c:v>2013</c:v>
                </c:pt>
                <c:pt idx="3">
                  <c:v>2014</c:v>
                </c:pt>
                <c:pt idx="4">
                  <c:v>2015</c:v>
                </c:pt>
                <c:pt idx="5">
                  <c:v>2016</c:v>
                </c:pt>
              </c:numCache>
            </c:numRef>
          </c:cat>
          <c:val>
            <c:numRef>
              <c:f>Sheet1!$B$2:$B$7</c:f>
              <c:numCache>
                <c:formatCode>General</c:formatCode>
                <c:ptCount val="6"/>
                <c:pt idx="0">
                  <c:v>2.5</c:v>
                </c:pt>
                <c:pt idx="1">
                  <c:v>3.8</c:v>
                </c:pt>
                <c:pt idx="2">
                  <c:v>4.3</c:v>
                </c:pt>
                <c:pt idx="3">
                  <c:v>2.5</c:v>
                </c:pt>
                <c:pt idx="4">
                  <c:v>3.5</c:v>
                </c:pt>
                <c:pt idx="5">
                  <c:v>4.5</c:v>
                </c:pt>
              </c:numCache>
            </c:numRef>
          </c:val>
        </c:ser>
        <c:dLbls>
          <c:showLegendKey val="0"/>
          <c:showVal val="0"/>
          <c:showCatName val="0"/>
          <c:showSerName val="0"/>
          <c:showPercent val="0"/>
          <c:showBubbleSize val="0"/>
        </c:dLbls>
        <c:gapWidth val="93"/>
        <c:overlap val="-27"/>
        <c:axId val="143974784"/>
        <c:axId val="143976320"/>
      </c:barChart>
      <c:catAx>
        <c:axId val="143974784"/>
        <c:scaling>
          <c:orientation val="minMax"/>
        </c:scaling>
        <c:delete val="0"/>
        <c:axPos val="b"/>
        <c:numFmt formatCode="General" sourceLinked="1"/>
        <c:majorTickMark val="none"/>
        <c:minorTickMark val="none"/>
        <c:tickLblPos val="nextTo"/>
        <c:spPr>
          <a:noFill/>
          <a:ln w="9525" cap="flat" cmpd="sng" algn="ctr">
            <a:solidFill>
              <a:schemeClr val="bg1"/>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sym typeface="+mn-lt"/>
              </a:defRPr>
            </a:pPr>
          </a:p>
        </c:txPr>
        <c:crossAx val="143976320"/>
        <c:crosses val="autoZero"/>
        <c:auto val="1"/>
        <c:lblAlgn val="ctr"/>
        <c:lblOffset val="100"/>
        <c:noMultiLvlLbl val="0"/>
      </c:catAx>
      <c:valAx>
        <c:axId val="143976320"/>
        <c:scaling>
          <c:orientation val="minMax"/>
        </c:scaling>
        <c:delete val="1"/>
        <c:axPos val="l"/>
        <c:majorGridlines>
          <c:spPr>
            <a:ln w="9525" cap="flat" cmpd="sng" algn="ctr">
              <a:solidFill>
                <a:srgbClr val="DBC9B8">
                  <a:alpha val="20000"/>
                </a:srgb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bg1"/>
                </a:solidFill>
                <a:latin typeface="+mn-lt"/>
                <a:ea typeface="+mn-ea"/>
                <a:cs typeface="+mn-ea"/>
                <a:sym typeface="+mn-lt"/>
              </a:defRPr>
            </a:pPr>
          </a:p>
        </c:txPr>
        <c:crossAx val="14397478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solidFill>
            <a:schemeClr val="bg1"/>
          </a:solidFill>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组合 2"/>
          <p:cNvGrpSpPr/>
          <p:nvPr userDrawn="1"/>
        </p:nvGrpSpPr>
        <p:grpSpPr>
          <a:xfrm>
            <a:off x="0" y="-104837"/>
            <a:ext cx="12192000" cy="7105773"/>
            <a:chOff x="0" y="-104837"/>
            <a:chExt cx="12192000" cy="7105773"/>
          </a:xfrm>
        </p:grpSpPr>
        <p:sp>
          <p:nvSpPr>
            <p:cNvPr id="4" name="矩形 3"/>
            <p:cNvSpPr/>
            <p:nvPr/>
          </p:nvSpPr>
          <p:spPr>
            <a:xfrm>
              <a:off x="0" y="-1"/>
              <a:ext cx="12192000" cy="6858000"/>
            </a:xfrm>
            <a:prstGeom prst="rect">
              <a:avLst/>
            </a:prstGeom>
            <a:solidFill>
              <a:srgbClr val="5C4A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Freeform 6"/>
            <p:cNvSpPr>
              <a:spLocks noEditPoints="1"/>
            </p:cNvSpPr>
            <p:nvPr/>
          </p:nvSpPr>
          <p:spPr bwMode="auto">
            <a:xfrm rot="16200000">
              <a:off x="1980341" y="1794154"/>
              <a:ext cx="3226441" cy="7187123"/>
            </a:xfrm>
            <a:custGeom>
              <a:avLst/>
              <a:gdLst>
                <a:gd name="T0" fmla="*/ 345 w 1088"/>
                <a:gd name="T1" fmla="*/ 87 h 2427"/>
                <a:gd name="T2" fmla="*/ 208 w 1088"/>
                <a:gd name="T3" fmla="*/ 15 h 2427"/>
                <a:gd name="T4" fmla="*/ 420 w 1088"/>
                <a:gd name="T5" fmla="*/ 0 h 2427"/>
                <a:gd name="T6" fmla="*/ 62 w 1088"/>
                <a:gd name="T7" fmla="*/ 2420 h 2427"/>
                <a:gd name="T8" fmla="*/ 64 w 1088"/>
                <a:gd name="T9" fmla="*/ 2375 h 2427"/>
                <a:gd name="T10" fmla="*/ 64 w 1088"/>
                <a:gd name="T11" fmla="*/ 2247 h 2427"/>
                <a:gd name="T12" fmla="*/ 62 w 1088"/>
                <a:gd name="T13" fmla="*/ 2192 h 2427"/>
                <a:gd name="T14" fmla="*/ 62 w 1088"/>
                <a:gd name="T15" fmla="*/ 1919 h 2427"/>
                <a:gd name="T16" fmla="*/ 64 w 1088"/>
                <a:gd name="T17" fmla="*/ 1808 h 2427"/>
                <a:gd name="T18" fmla="*/ 62 w 1088"/>
                <a:gd name="T19" fmla="*/ 1755 h 2427"/>
                <a:gd name="T20" fmla="*/ 64 w 1088"/>
                <a:gd name="T21" fmla="*/ 1718 h 2427"/>
                <a:gd name="T22" fmla="*/ 64 w 1088"/>
                <a:gd name="T23" fmla="*/ 1082 h 2427"/>
                <a:gd name="T24" fmla="*/ 62 w 1088"/>
                <a:gd name="T25" fmla="*/ 918 h 2427"/>
                <a:gd name="T26" fmla="*/ 62 w 1088"/>
                <a:gd name="T27" fmla="*/ 829 h 2427"/>
                <a:gd name="T28" fmla="*/ 62 w 1088"/>
                <a:gd name="T29" fmla="*/ 309 h 2427"/>
                <a:gd name="T30" fmla="*/ 62 w 1088"/>
                <a:gd name="T31" fmla="*/ 558 h 2427"/>
                <a:gd name="T32" fmla="*/ 79 w 1088"/>
                <a:gd name="T33" fmla="*/ 60 h 2427"/>
                <a:gd name="T34" fmla="*/ 111 w 1088"/>
                <a:gd name="T35" fmla="*/ 88 h 2427"/>
                <a:gd name="T36" fmla="*/ 278 w 1088"/>
                <a:gd name="T37" fmla="*/ 1411 h 2427"/>
                <a:gd name="T38" fmla="*/ 175 w 1088"/>
                <a:gd name="T39" fmla="*/ 290 h 2427"/>
                <a:gd name="T40" fmla="*/ 145 w 1088"/>
                <a:gd name="T41" fmla="*/ 221 h 2427"/>
                <a:gd name="T42" fmla="*/ 236 w 1088"/>
                <a:gd name="T43" fmla="*/ 2263 h 2427"/>
                <a:gd name="T44" fmla="*/ 457 w 1088"/>
                <a:gd name="T45" fmla="*/ 2147 h 2427"/>
                <a:gd name="T46" fmla="*/ 134 w 1088"/>
                <a:gd name="T47" fmla="*/ 2020 h 2427"/>
                <a:gd name="T48" fmla="*/ 230 w 1088"/>
                <a:gd name="T49" fmla="*/ 2339 h 2427"/>
                <a:gd name="T50" fmla="*/ 200 w 1088"/>
                <a:gd name="T51" fmla="*/ 1774 h 2427"/>
                <a:gd name="T52" fmla="*/ 362 w 1088"/>
                <a:gd name="T53" fmla="*/ 1972 h 2427"/>
                <a:gd name="T54" fmla="*/ 185 w 1088"/>
                <a:gd name="T55" fmla="*/ 1706 h 2427"/>
                <a:gd name="T56" fmla="*/ 822 w 1088"/>
                <a:gd name="T57" fmla="*/ 1398 h 2427"/>
                <a:gd name="T58" fmla="*/ 307 w 1088"/>
                <a:gd name="T59" fmla="*/ 1875 h 2427"/>
                <a:gd name="T60" fmla="*/ 377 w 1088"/>
                <a:gd name="T61" fmla="*/ 1060 h 2427"/>
                <a:gd name="T62" fmla="*/ 548 w 1088"/>
                <a:gd name="T63" fmla="*/ 1585 h 2427"/>
                <a:gd name="T64" fmla="*/ 525 w 1088"/>
                <a:gd name="T65" fmla="*/ 1290 h 2427"/>
                <a:gd name="T66" fmla="*/ 485 w 1088"/>
                <a:gd name="T67" fmla="*/ 1460 h 2427"/>
                <a:gd name="T68" fmla="*/ 484 w 1088"/>
                <a:gd name="T69" fmla="*/ 1226 h 2427"/>
                <a:gd name="T70" fmla="*/ 397 w 1088"/>
                <a:gd name="T71" fmla="*/ 1760 h 2427"/>
                <a:gd name="T72" fmla="*/ 249 w 1088"/>
                <a:gd name="T73" fmla="*/ 941 h 2427"/>
                <a:gd name="T74" fmla="*/ 361 w 1088"/>
                <a:gd name="T75" fmla="*/ 1698 h 2427"/>
                <a:gd name="T76" fmla="*/ 451 w 1088"/>
                <a:gd name="T77" fmla="*/ 1627 h 2427"/>
                <a:gd name="T78" fmla="*/ 156 w 1088"/>
                <a:gd name="T79" fmla="*/ 1296 h 2427"/>
                <a:gd name="T80" fmla="*/ 294 w 1088"/>
                <a:gd name="T81" fmla="*/ 1392 h 2427"/>
                <a:gd name="T82" fmla="*/ 323 w 1088"/>
                <a:gd name="T83" fmla="*/ 1483 h 2427"/>
                <a:gd name="T84" fmla="*/ 167 w 1088"/>
                <a:gd name="T85" fmla="*/ 1082 h 2427"/>
                <a:gd name="T86" fmla="*/ 279 w 1088"/>
                <a:gd name="T87" fmla="*/ 666 h 2427"/>
                <a:gd name="T88" fmla="*/ 264 w 1088"/>
                <a:gd name="T89" fmla="*/ 616 h 2427"/>
                <a:gd name="T90" fmla="*/ 423 w 1088"/>
                <a:gd name="T91" fmla="*/ 965 h 2427"/>
                <a:gd name="T92" fmla="*/ 265 w 1088"/>
                <a:gd name="T93" fmla="*/ 833 h 2427"/>
                <a:gd name="T94" fmla="*/ 190 w 1088"/>
                <a:gd name="T95" fmla="*/ 509 h 2427"/>
                <a:gd name="T96" fmla="*/ 266 w 1088"/>
                <a:gd name="T97" fmla="*/ 537 h 2427"/>
                <a:gd name="T98" fmla="*/ 169 w 1088"/>
                <a:gd name="T99" fmla="*/ 230 h 2427"/>
                <a:gd name="T100" fmla="*/ 693 w 1088"/>
                <a:gd name="T101" fmla="*/ 744 h 2427"/>
                <a:gd name="T102" fmla="*/ 517 w 1088"/>
                <a:gd name="T103" fmla="*/ 547 h 2427"/>
                <a:gd name="T104" fmla="*/ 220 w 1088"/>
                <a:gd name="T105" fmla="*/ 206 h 2427"/>
                <a:gd name="T106" fmla="*/ 618 w 1088"/>
                <a:gd name="T107" fmla="*/ 503 h 2427"/>
                <a:gd name="T108" fmla="*/ 450 w 1088"/>
                <a:gd name="T109" fmla="*/ 201 h 2427"/>
                <a:gd name="T110" fmla="*/ 579 w 1088"/>
                <a:gd name="T111" fmla="*/ 130 h 2427"/>
                <a:gd name="T112" fmla="*/ 652 w 1088"/>
                <a:gd name="T113" fmla="*/ 232 h 2427"/>
                <a:gd name="T114" fmla="*/ 982 w 1088"/>
                <a:gd name="T115" fmla="*/ 658 h 2427"/>
                <a:gd name="T116" fmla="*/ 854 w 1088"/>
                <a:gd name="T117" fmla="*/ 797 h 2427"/>
                <a:gd name="T118" fmla="*/ 402 w 1088"/>
                <a:gd name="T119" fmla="*/ 297 h 2427"/>
                <a:gd name="T120" fmla="*/ 775 w 1088"/>
                <a:gd name="T121" fmla="*/ 910 h 2427"/>
                <a:gd name="T122" fmla="*/ 835 w 1088"/>
                <a:gd name="T123" fmla="*/ 927 h 2427"/>
                <a:gd name="T124" fmla="*/ 247 w 1088"/>
                <a:gd name="T125" fmla="*/ 161 h 2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8" h="2427">
                  <a:moveTo>
                    <a:pt x="96" y="0"/>
                  </a:moveTo>
                  <a:cubicBezTo>
                    <a:pt x="120" y="0"/>
                    <a:pt x="120" y="0"/>
                    <a:pt x="120" y="0"/>
                  </a:cubicBezTo>
                  <a:cubicBezTo>
                    <a:pt x="121" y="12"/>
                    <a:pt x="119" y="24"/>
                    <a:pt x="114" y="32"/>
                  </a:cubicBezTo>
                  <a:cubicBezTo>
                    <a:pt x="112" y="23"/>
                    <a:pt x="104" y="11"/>
                    <a:pt x="96" y="0"/>
                  </a:cubicBezTo>
                  <a:close/>
                  <a:moveTo>
                    <a:pt x="139" y="0"/>
                  </a:moveTo>
                  <a:cubicBezTo>
                    <a:pt x="152" y="0"/>
                    <a:pt x="152" y="0"/>
                    <a:pt x="152" y="0"/>
                  </a:cubicBezTo>
                  <a:cubicBezTo>
                    <a:pt x="172" y="40"/>
                    <a:pt x="196" y="74"/>
                    <a:pt x="227" y="101"/>
                  </a:cubicBezTo>
                  <a:cubicBezTo>
                    <a:pt x="261" y="131"/>
                    <a:pt x="325" y="177"/>
                    <a:pt x="367" y="140"/>
                  </a:cubicBezTo>
                  <a:cubicBezTo>
                    <a:pt x="386" y="124"/>
                    <a:pt x="391" y="88"/>
                    <a:pt x="369" y="76"/>
                  </a:cubicBezTo>
                  <a:cubicBezTo>
                    <a:pt x="356" y="69"/>
                    <a:pt x="343" y="77"/>
                    <a:pt x="345" y="87"/>
                  </a:cubicBezTo>
                  <a:cubicBezTo>
                    <a:pt x="363" y="86"/>
                    <a:pt x="368" y="114"/>
                    <a:pt x="353" y="127"/>
                  </a:cubicBezTo>
                  <a:cubicBezTo>
                    <a:pt x="337" y="140"/>
                    <a:pt x="314" y="138"/>
                    <a:pt x="300" y="124"/>
                  </a:cubicBezTo>
                  <a:cubicBezTo>
                    <a:pt x="282" y="106"/>
                    <a:pt x="285" y="78"/>
                    <a:pt x="295" y="61"/>
                  </a:cubicBezTo>
                  <a:cubicBezTo>
                    <a:pt x="312" y="34"/>
                    <a:pt x="352" y="18"/>
                    <a:pt x="382" y="33"/>
                  </a:cubicBezTo>
                  <a:cubicBezTo>
                    <a:pt x="435" y="58"/>
                    <a:pt x="439" y="143"/>
                    <a:pt x="391" y="175"/>
                  </a:cubicBezTo>
                  <a:cubicBezTo>
                    <a:pt x="301" y="234"/>
                    <a:pt x="192" y="107"/>
                    <a:pt x="156" y="37"/>
                  </a:cubicBezTo>
                  <a:cubicBezTo>
                    <a:pt x="151" y="27"/>
                    <a:pt x="145" y="14"/>
                    <a:pt x="139" y="0"/>
                  </a:cubicBezTo>
                  <a:close/>
                  <a:moveTo>
                    <a:pt x="167" y="0"/>
                  </a:moveTo>
                  <a:cubicBezTo>
                    <a:pt x="183" y="0"/>
                    <a:pt x="183" y="0"/>
                    <a:pt x="183" y="0"/>
                  </a:cubicBezTo>
                  <a:cubicBezTo>
                    <a:pt x="190" y="6"/>
                    <a:pt x="199" y="12"/>
                    <a:pt x="208" y="15"/>
                  </a:cubicBezTo>
                  <a:cubicBezTo>
                    <a:pt x="225" y="23"/>
                    <a:pt x="241" y="17"/>
                    <a:pt x="247" y="6"/>
                  </a:cubicBezTo>
                  <a:cubicBezTo>
                    <a:pt x="248" y="4"/>
                    <a:pt x="249" y="2"/>
                    <a:pt x="249" y="0"/>
                  </a:cubicBezTo>
                  <a:cubicBezTo>
                    <a:pt x="289" y="0"/>
                    <a:pt x="289" y="0"/>
                    <a:pt x="289" y="0"/>
                  </a:cubicBezTo>
                  <a:cubicBezTo>
                    <a:pt x="290" y="4"/>
                    <a:pt x="289" y="8"/>
                    <a:pt x="288" y="12"/>
                  </a:cubicBezTo>
                  <a:cubicBezTo>
                    <a:pt x="284" y="22"/>
                    <a:pt x="273" y="29"/>
                    <a:pt x="264" y="25"/>
                  </a:cubicBezTo>
                  <a:cubicBezTo>
                    <a:pt x="271" y="35"/>
                    <a:pt x="265" y="48"/>
                    <a:pt x="257" y="52"/>
                  </a:cubicBezTo>
                  <a:cubicBezTo>
                    <a:pt x="248" y="58"/>
                    <a:pt x="240" y="56"/>
                    <a:pt x="235" y="49"/>
                  </a:cubicBezTo>
                  <a:cubicBezTo>
                    <a:pt x="233" y="59"/>
                    <a:pt x="217" y="61"/>
                    <a:pt x="203" y="52"/>
                  </a:cubicBezTo>
                  <a:cubicBezTo>
                    <a:pt x="188" y="42"/>
                    <a:pt x="175" y="20"/>
                    <a:pt x="167" y="0"/>
                  </a:cubicBezTo>
                  <a:close/>
                  <a:moveTo>
                    <a:pt x="420" y="0"/>
                  </a:moveTo>
                  <a:cubicBezTo>
                    <a:pt x="473" y="0"/>
                    <a:pt x="473" y="0"/>
                    <a:pt x="473" y="0"/>
                  </a:cubicBezTo>
                  <a:cubicBezTo>
                    <a:pt x="466" y="22"/>
                    <a:pt x="448" y="33"/>
                    <a:pt x="441" y="51"/>
                  </a:cubicBezTo>
                  <a:cubicBezTo>
                    <a:pt x="440" y="33"/>
                    <a:pt x="418" y="21"/>
                    <a:pt x="420" y="0"/>
                  </a:cubicBezTo>
                  <a:close/>
                  <a:moveTo>
                    <a:pt x="493" y="0"/>
                  </a:moveTo>
                  <a:cubicBezTo>
                    <a:pt x="543" y="0"/>
                    <a:pt x="543" y="0"/>
                    <a:pt x="543" y="0"/>
                  </a:cubicBezTo>
                  <a:cubicBezTo>
                    <a:pt x="545" y="10"/>
                    <a:pt x="548" y="20"/>
                    <a:pt x="555" y="27"/>
                  </a:cubicBezTo>
                  <a:cubicBezTo>
                    <a:pt x="563" y="35"/>
                    <a:pt x="579" y="38"/>
                    <a:pt x="590" y="35"/>
                  </a:cubicBezTo>
                  <a:cubicBezTo>
                    <a:pt x="570" y="59"/>
                    <a:pt x="528" y="53"/>
                    <a:pt x="509" y="31"/>
                  </a:cubicBezTo>
                  <a:cubicBezTo>
                    <a:pt x="501" y="21"/>
                    <a:pt x="496" y="11"/>
                    <a:pt x="493" y="0"/>
                  </a:cubicBezTo>
                  <a:close/>
                  <a:moveTo>
                    <a:pt x="62" y="2420"/>
                  </a:moveTo>
                  <a:cubicBezTo>
                    <a:pt x="62" y="2401"/>
                    <a:pt x="62" y="2401"/>
                    <a:pt x="62" y="2401"/>
                  </a:cubicBezTo>
                  <a:cubicBezTo>
                    <a:pt x="62" y="2401"/>
                    <a:pt x="63" y="2401"/>
                    <a:pt x="64" y="2401"/>
                  </a:cubicBezTo>
                  <a:cubicBezTo>
                    <a:pt x="69" y="2401"/>
                    <a:pt x="73" y="2405"/>
                    <a:pt x="73" y="2411"/>
                  </a:cubicBezTo>
                  <a:cubicBezTo>
                    <a:pt x="73" y="2416"/>
                    <a:pt x="69" y="2421"/>
                    <a:pt x="64" y="2421"/>
                  </a:cubicBezTo>
                  <a:cubicBezTo>
                    <a:pt x="63" y="2421"/>
                    <a:pt x="62" y="2420"/>
                    <a:pt x="62" y="2420"/>
                  </a:cubicBezTo>
                  <a:close/>
                  <a:moveTo>
                    <a:pt x="62" y="2375"/>
                  </a:moveTo>
                  <a:cubicBezTo>
                    <a:pt x="62" y="2350"/>
                    <a:pt x="62" y="2350"/>
                    <a:pt x="62" y="2350"/>
                  </a:cubicBezTo>
                  <a:cubicBezTo>
                    <a:pt x="62" y="2350"/>
                    <a:pt x="63" y="2350"/>
                    <a:pt x="64" y="2350"/>
                  </a:cubicBezTo>
                  <a:cubicBezTo>
                    <a:pt x="71" y="2350"/>
                    <a:pt x="76" y="2355"/>
                    <a:pt x="76" y="2362"/>
                  </a:cubicBezTo>
                  <a:cubicBezTo>
                    <a:pt x="76" y="2369"/>
                    <a:pt x="71" y="2375"/>
                    <a:pt x="64" y="2375"/>
                  </a:cubicBezTo>
                  <a:cubicBezTo>
                    <a:pt x="63" y="2375"/>
                    <a:pt x="62" y="2375"/>
                    <a:pt x="62" y="2375"/>
                  </a:cubicBezTo>
                  <a:close/>
                  <a:moveTo>
                    <a:pt x="62" y="2329"/>
                  </a:moveTo>
                  <a:cubicBezTo>
                    <a:pt x="62" y="2299"/>
                    <a:pt x="62" y="2299"/>
                    <a:pt x="62" y="2299"/>
                  </a:cubicBezTo>
                  <a:cubicBezTo>
                    <a:pt x="62" y="2298"/>
                    <a:pt x="63" y="2298"/>
                    <a:pt x="64" y="2298"/>
                  </a:cubicBezTo>
                  <a:cubicBezTo>
                    <a:pt x="72" y="2298"/>
                    <a:pt x="79" y="2305"/>
                    <a:pt x="79" y="2314"/>
                  </a:cubicBezTo>
                  <a:cubicBezTo>
                    <a:pt x="79" y="2322"/>
                    <a:pt x="72" y="2329"/>
                    <a:pt x="64" y="2329"/>
                  </a:cubicBezTo>
                  <a:cubicBezTo>
                    <a:pt x="63" y="2329"/>
                    <a:pt x="62" y="2329"/>
                    <a:pt x="62" y="2329"/>
                  </a:cubicBezTo>
                  <a:close/>
                  <a:moveTo>
                    <a:pt x="62" y="2283"/>
                  </a:moveTo>
                  <a:cubicBezTo>
                    <a:pt x="62" y="2247"/>
                    <a:pt x="62" y="2247"/>
                    <a:pt x="62" y="2247"/>
                  </a:cubicBezTo>
                  <a:cubicBezTo>
                    <a:pt x="62" y="2247"/>
                    <a:pt x="63" y="2247"/>
                    <a:pt x="64" y="2247"/>
                  </a:cubicBezTo>
                  <a:cubicBezTo>
                    <a:pt x="74" y="2247"/>
                    <a:pt x="82" y="2255"/>
                    <a:pt x="82" y="2265"/>
                  </a:cubicBezTo>
                  <a:cubicBezTo>
                    <a:pt x="82" y="2275"/>
                    <a:pt x="74" y="2283"/>
                    <a:pt x="64" y="2283"/>
                  </a:cubicBezTo>
                  <a:cubicBezTo>
                    <a:pt x="63" y="2283"/>
                    <a:pt x="62" y="2283"/>
                    <a:pt x="62" y="2283"/>
                  </a:cubicBezTo>
                  <a:close/>
                  <a:moveTo>
                    <a:pt x="62" y="2238"/>
                  </a:moveTo>
                  <a:cubicBezTo>
                    <a:pt x="62" y="2196"/>
                    <a:pt x="62" y="2196"/>
                    <a:pt x="62" y="2196"/>
                  </a:cubicBezTo>
                  <a:cubicBezTo>
                    <a:pt x="62" y="2196"/>
                    <a:pt x="63" y="2196"/>
                    <a:pt x="64" y="2196"/>
                  </a:cubicBezTo>
                  <a:cubicBezTo>
                    <a:pt x="75" y="2196"/>
                    <a:pt x="85" y="2205"/>
                    <a:pt x="85" y="2217"/>
                  </a:cubicBezTo>
                  <a:cubicBezTo>
                    <a:pt x="85" y="2228"/>
                    <a:pt x="75" y="2238"/>
                    <a:pt x="64" y="2238"/>
                  </a:cubicBezTo>
                  <a:cubicBezTo>
                    <a:pt x="63" y="2238"/>
                    <a:pt x="62" y="2238"/>
                    <a:pt x="62" y="2238"/>
                  </a:cubicBezTo>
                  <a:close/>
                  <a:moveTo>
                    <a:pt x="62" y="2192"/>
                  </a:moveTo>
                  <a:cubicBezTo>
                    <a:pt x="62" y="2144"/>
                    <a:pt x="62" y="2144"/>
                    <a:pt x="62" y="2144"/>
                  </a:cubicBezTo>
                  <a:cubicBezTo>
                    <a:pt x="62" y="2144"/>
                    <a:pt x="63" y="2144"/>
                    <a:pt x="64" y="2144"/>
                  </a:cubicBezTo>
                  <a:cubicBezTo>
                    <a:pt x="77" y="2144"/>
                    <a:pt x="87" y="2155"/>
                    <a:pt x="87" y="2168"/>
                  </a:cubicBezTo>
                  <a:cubicBezTo>
                    <a:pt x="87" y="2181"/>
                    <a:pt x="77" y="2192"/>
                    <a:pt x="64" y="2192"/>
                  </a:cubicBezTo>
                  <a:cubicBezTo>
                    <a:pt x="63" y="2192"/>
                    <a:pt x="62" y="2192"/>
                    <a:pt x="62" y="2192"/>
                  </a:cubicBezTo>
                  <a:close/>
                  <a:moveTo>
                    <a:pt x="62" y="2076"/>
                  </a:moveTo>
                  <a:cubicBezTo>
                    <a:pt x="62" y="2055"/>
                    <a:pt x="62" y="2055"/>
                    <a:pt x="62" y="2055"/>
                  </a:cubicBezTo>
                  <a:cubicBezTo>
                    <a:pt x="63" y="2063"/>
                    <a:pt x="63" y="2070"/>
                    <a:pt x="62" y="2076"/>
                  </a:cubicBezTo>
                  <a:close/>
                  <a:moveTo>
                    <a:pt x="62" y="1953"/>
                  </a:moveTo>
                  <a:cubicBezTo>
                    <a:pt x="62" y="1919"/>
                    <a:pt x="62" y="1919"/>
                    <a:pt x="62" y="1919"/>
                  </a:cubicBezTo>
                  <a:cubicBezTo>
                    <a:pt x="63" y="1930"/>
                    <a:pt x="63" y="1942"/>
                    <a:pt x="62" y="1953"/>
                  </a:cubicBezTo>
                  <a:close/>
                  <a:moveTo>
                    <a:pt x="62" y="1866"/>
                  </a:moveTo>
                  <a:cubicBezTo>
                    <a:pt x="62" y="1850"/>
                    <a:pt x="62" y="1850"/>
                    <a:pt x="62" y="1850"/>
                  </a:cubicBezTo>
                  <a:cubicBezTo>
                    <a:pt x="62" y="1850"/>
                    <a:pt x="63" y="1850"/>
                    <a:pt x="64" y="1850"/>
                  </a:cubicBezTo>
                  <a:cubicBezTo>
                    <a:pt x="68" y="1850"/>
                    <a:pt x="72" y="1854"/>
                    <a:pt x="72" y="1858"/>
                  </a:cubicBezTo>
                  <a:cubicBezTo>
                    <a:pt x="72" y="1863"/>
                    <a:pt x="68" y="1866"/>
                    <a:pt x="64" y="1866"/>
                  </a:cubicBezTo>
                  <a:cubicBezTo>
                    <a:pt x="63" y="1866"/>
                    <a:pt x="62" y="1866"/>
                    <a:pt x="62" y="1866"/>
                  </a:cubicBezTo>
                  <a:close/>
                  <a:moveTo>
                    <a:pt x="62" y="1829"/>
                  </a:moveTo>
                  <a:cubicBezTo>
                    <a:pt x="62" y="1809"/>
                    <a:pt x="62" y="1809"/>
                    <a:pt x="62" y="1809"/>
                  </a:cubicBezTo>
                  <a:cubicBezTo>
                    <a:pt x="62" y="1809"/>
                    <a:pt x="63" y="1808"/>
                    <a:pt x="64" y="1808"/>
                  </a:cubicBezTo>
                  <a:cubicBezTo>
                    <a:pt x="69" y="1808"/>
                    <a:pt x="74" y="1813"/>
                    <a:pt x="74" y="1819"/>
                  </a:cubicBezTo>
                  <a:cubicBezTo>
                    <a:pt x="74" y="1825"/>
                    <a:pt x="69" y="1829"/>
                    <a:pt x="64" y="1829"/>
                  </a:cubicBezTo>
                  <a:cubicBezTo>
                    <a:pt x="63" y="1829"/>
                    <a:pt x="62" y="1829"/>
                    <a:pt x="62" y="1829"/>
                  </a:cubicBezTo>
                  <a:close/>
                  <a:moveTo>
                    <a:pt x="62" y="1792"/>
                  </a:moveTo>
                  <a:cubicBezTo>
                    <a:pt x="62" y="1767"/>
                    <a:pt x="62" y="1767"/>
                    <a:pt x="62" y="1767"/>
                  </a:cubicBezTo>
                  <a:cubicBezTo>
                    <a:pt x="62" y="1767"/>
                    <a:pt x="63" y="1767"/>
                    <a:pt x="64" y="1767"/>
                  </a:cubicBezTo>
                  <a:cubicBezTo>
                    <a:pt x="71" y="1767"/>
                    <a:pt x="76" y="1772"/>
                    <a:pt x="76" y="1779"/>
                  </a:cubicBezTo>
                  <a:cubicBezTo>
                    <a:pt x="76" y="1787"/>
                    <a:pt x="71" y="1792"/>
                    <a:pt x="64" y="1792"/>
                  </a:cubicBezTo>
                  <a:cubicBezTo>
                    <a:pt x="63" y="1792"/>
                    <a:pt x="62" y="1792"/>
                    <a:pt x="62" y="1792"/>
                  </a:cubicBezTo>
                  <a:close/>
                  <a:moveTo>
                    <a:pt x="62" y="1755"/>
                  </a:moveTo>
                  <a:cubicBezTo>
                    <a:pt x="62" y="1725"/>
                    <a:pt x="62" y="1725"/>
                    <a:pt x="62" y="1725"/>
                  </a:cubicBezTo>
                  <a:cubicBezTo>
                    <a:pt x="62" y="1725"/>
                    <a:pt x="63" y="1725"/>
                    <a:pt x="64" y="1725"/>
                  </a:cubicBezTo>
                  <a:cubicBezTo>
                    <a:pt x="72" y="1725"/>
                    <a:pt x="79" y="1732"/>
                    <a:pt x="79" y="1740"/>
                  </a:cubicBezTo>
                  <a:cubicBezTo>
                    <a:pt x="79" y="1749"/>
                    <a:pt x="72" y="1755"/>
                    <a:pt x="64" y="1755"/>
                  </a:cubicBezTo>
                  <a:cubicBezTo>
                    <a:pt x="63" y="1755"/>
                    <a:pt x="62" y="1755"/>
                    <a:pt x="62" y="1755"/>
                  </a:cubicBezTo>
                  <a:close/>
                  <a:moveTo>
                    <a:pt x="62" y="1718"/>
                  </a:moveTo>
                  <a:cubicBezTo>
                    <a:pt x="62" y="1684"/>
                    <a:pt x="62" y="1684"/>
                    <a:pt x="62" y="1684"/>
                  </a:cubicBezTo>
                  <a:cubicBezTo>
                    <a:pt x="62" y="1683"/>
                    <a:pt x="63" y="1683"/>
                    <a:pt x="64" y="1683"/>
                  </a:cubicBezTo>
                  <a:cubicBezTo>
                    <a:pt x="73" y="1683"/>
                    <a:pt x="81" y="1691"/>
                    <a:pt x="81" y="1701"/>
                  </a:cubicBezTo>
                  <a:cubicBezTo>
                    <a:pt x="81" y="1711"/>
                    <a:pt x="73" y="1718"/>
                    <a:pt x="64" y="1718"/>
                  </a:cubicBezTo>
                  <a:cubicBezTo>
                    <a:pt x="63" y="1718"/>
                    <a:pt x="62" y="1718"/>
                    <a:pt x="62" y="1718"/>
                  </a:cubicBezTo>
                  <a:close/>
                  <a:moveTo>
                    <a:pt x="62" y="1649"/>
                  </a:moveTo>
                  <a:cubicBezTo>
                    <a:pt x="62" y="1375"/>
                    <a:pt x="62" y="1375"/>
                    <a:pt x="62" y="1375"/>
                  </a:cubicBezTo>
                  <a:cubicBezTo>
                    <a:pt x="62" y="1374"/>
                    <a:pt x="63" y="1373"/>
                    <a:pt x="64" y="1372"/>
                  </a:cubicBezTo>
                  <a:cubicBezTo>
                    <a:pt x="75" y="1392"/>
                    <a:pt x="158" y="1392"/>
                    <a:pt x="130" y="1494"/>
                  </a:cubicBezTo>
                  <a:cubicBezTo>
                    <a:pt x="115" y="1550"/>
                    <a:pt x="64" y="1605"/>
                    <a:pt x="64" y="1673"/>
                  </a:cubicBezTo>
                  <a:cubicBezTo>
                    <a:pt x="64" y="1665"/>
                    <a:pt x="63" y="1657"/>
                    <a:pt x="62" y="1649"/>
                  </a:cubicBezTo>
                  <a:close/>
                  <a:moveTo>
                    <a:pt x="62" y="1308"/>
                  </a:moveTo>
                  <a:cubicBezTo>
                    <a:pt x="62" y="1092"/>
                    <a:pt x="62" y="1092"/>
                    <a:pt x="62" y="1092"/>
                  </a:cubicBezTo>
                  <a:cubicBezTo>
                    <a:pt x="63" y="1088"/>
                    <a:pt x="64" y="1085"/>
                    <a:pt x="64" y="1082"/>
                  </a:cubicBezTo>
                  <a:cubicBezTo>
                    <a:pt x="64" y="1082"/>
                    <a:pt x="64" y="1082"/>
                    <a:pt x="64" y="1082"/>
                  </a:cubicBezTo>
                  <a:cubicBezTo>
                    <a:pt x="64" y="1108"/>
                    <a:pt x="117" y="1142"/>
                    <a:pt x="111" y="1185"/>
                  </a:cubicBezTo>
                  <a:cubicBezTo>
                    <a:pt x="106" y="1221"/>
                    <a:pt x="68" y="1248"/>
                    <a:pt x="64" y="1329"/>
                  </a:cubicBezTo>
                  <a:cubicBezTo>
                    <a:pt x="63" y="1322"/>
                    <a:pt x="62" y="1314"/>
                    <a:pt x="62" y="1308"/>
                  </a:cubicBezTo>
                  <a:close/>
                  <a:moveTo>
                    <a:pt x="62" y="1028"/>
                  </a:moveTo>
                  <a:cubicBezTo>
                    <a:pt x="62" y="952"/>
                    <a:pt x="62" y="952"/>
                    <a:pt x="62" y="952"/>
                  </a:cubicBezTo>
                  <a:cubicBezTo>
                    <a:pt x="62" y="952"/>
                    <a:pt x="63" y="952"/>
                    <a:pt x="64" y="952"/>
                  </a:cubicBezTo>
                  <a:cubicBezTo>
                    <a:pt x="73" y="952"/>
                    <a:pt x="81" y="944"/>
                    <a:pt x="81" y="935"/>
                  </a:cubicBezTo>
                  <a:cubicBezTo>
                    <a:pt x="81" y="925"/>
                    <a:pt x="73" y="918"/>
                    <a:pt x="64" y="918"/>
                  </a:cubicBezTo>
                  <a:cubicBezTo>
                    <a:pt x="63" y="918"/>
                    <a:pt x="62" y="918"/>
                    <a:pt x="62" y="918"/>
                  </a:cubicBezTo>
                  <a:cubicBezTo>
                    <a:pt x="62" y="851"/>
                    <a:pt x="62" y="851"/>
                    <a:pt x="62" y="851"/>
                  </a:cubicBezTo>
                  <a:cubicBezTo>
                    <a:pt x="62" y="848"/>
                    <a:pt x="63" y="845"/>
                    <a:pt x="64" y="841"/>
                  </a:cubicBezTo>
                  <a:cubicBezTo>
                    <a:pt x="73" y="898"/>
                    <a:pt x="111" y="899"/>
                    <a:pt x="133" y="926"/>
                  </a:cubicBezTo>
                  <a:cubicBezTo>
                    <a:pt x="145" y="940"/>
                    <a:pt x="143" y="961"/>
                    <a:pt x="132" y="971"/>
                  </a:cubicBezTo>
                  <a:cubicBezTo>
                    <a:pt x="121" y="979"/>
                    <a:pt x="100" y="978"/>
                    <a:pt x="90" y="961"/>
                  </a:cubicBezTo>
                  <a:cubicBezTo>
                    <a:pt x="106" y="996"/>
                    <a:pt x="88" y="1027"/>
                    <a:pt x="64" y="1028"/>
                  </a:cubicBezTo>
                  <a:cubicBezTo>
                    <a:pt x="63" y="1028"/>
                    <a:pt x="62" y="1028"/>
                    <a:pt x="62" y="1028"/>
                  </a:cubicBezTo>
                  <a:close/>
                  <a:moveTo>
                    <a:pt x="62" y="829"/>
                  </a:moveTo>
                  <a:cubicBezTo>
                    <a:pt x="62" y="802"/>
                    <a:pt x="62" y="802"/>
                    <a:pt x="62" y="802"/>
                  </a:cubicBezTo>
                  <a:cubicBezTo>
                    <a:pt x="64" y="812"/>
                    <a:pt x="64" y="821"/>
                    <a:pt x="62" y="829"/>
                  </a:cubicBezTo>
                  <a:close/>
                  <a:moveTo>
                    <a:pt x="62" y="744"/>
                  </a:moveTo>
                  <a:cubicBezTo>
                    <a:pt x="62" y="700"/>
                    <a:pt x="62" y="700"/>
                    <a:pt x="62" y="700"/>
                  </a:cubicBezTo>
                  <a:cubicBezTo>
                    <a:pt x="62" y="698"/>
                    <a:pt x="63" y="696"/>
                    <a:pt x="64" y="693"/>
                  </a:cubicBezTo>
                  <a:cubicBezTo>
                    <a:pt x="64" y="748"/>
                    <a:pt x="65" y="778"/>
                    <a:pt x="100" y="812"/>
                  </a:cubicBezTo>
                  <a:cubicBezTo>
                    <a:pt x="136" y="847"/>
                    <a:pt x="131" y="901"/>
                    <a:pt x="205" y="909"/>
                  </a:cubicBezTo>
                  <a:cubicBezTo>
                    <a:pt x="177" y="892"/>
                    <a:pt x="192" y="836"/>
                    <a:pt x="163" y="801"/>
                  </a:cubicBezTo>
                  <a:cubicBezTo>
                    <a:pt x="129" y="761"/>
                    <a:pt x="84" y="758"/>
                    <a:pt x="64" y="693"/>
                  </a:cubicBezTo>
                  <a:cubicBezTo>
                    <a:pt x="64" y="713"/>
                    <a:pt x="63" y="729"/>
                    <a:pt x="62" y="744"/>
                  </a:cubicBezTo>
                  <a:close/>
                  <a:moveTo>
                    <a:pt x="62" y="558"/>
                  </a:moveTo>
                  <a:cubicBezTo>
                    <a:pt x="62" y="309"/>
                    <a:pt x="62" y="309"/>
                    <a:pt x="62" y="309"/>
                  </a:cubicBezTo>
                  <a:cubicBezTo>
                    <a:pt x="62" y="308"/>
                    <a:pt x="63" y="308"/>
                    <a:pt x="64" y="308"/>
                  </a:cubicBezTo>
                  <a:cubicBezTo>
                    <a:pt x="115" y="331"/>
                    <a:pt x="78" y="390"/>
                    <a:pt x="125" y="404"/>
                  </a:cubicBezTo>
                  <a:cubicBezTo>
                    <a:pt x="136" y="407"/>
                    <a:pt x="154" y="403"/>
                    <a:pt x="154" y="389"/>
                  </a:cubicBezTo>
                  <a:cubicBezTo>
                    <a:pt x="167" y="396"/>
                    <a:pt x="170" y="422"/>
                    <a:pt x="150" y="435"/>
                  </a:cubicBezTo>
                  <a:cubicBezTo>
                    <a:pt x="141" y="441"/>
                    <a:pt x="123" y="448"/>
                    <a:pt x="102" y="433"/>
                  </a:cubicBezTo>
                  <a:cubicBezTo>
                    <a:pt x="91" y="425"/>
                    <a:pt x="82" y="409"/>
                    <a:pt x="83" y="394"/>
                  </a:cubicBezTo>
                  <a:cubicBezTo>
                    <a:pt x="75" y="405"/>
                    <a:pt x="74" y="432"/>
                    <a:pt x="94" y="449"/>
                  </a:cubicBezTo>
                  <a:cubicBezTo>
                    <a:pt x="113" y="464"/>
                    <a:pt x="111" y="484"/>
                    <a:pt x="106" y="495"/>
                  </a:cubicBezTo>
                  <a:cubicBezTo>
                    <a:pt x="94" y="521"/>
                    <a:pt x="67" y="533"/>
                    <a:pt x="64" y="570"/>
                  </a:cubicBezTo>
                  <a:cubicBezTo>
                    <a:pt x="63" y="565"/>
                    <a:pt x="63" y="562"/>
                    <a:pt x="62" y="558"/>
                  </a:cubicBezTo>
                  <a:close/>
                  <a:moveTo>
                    <a:pt x="62" y="218"/>
                  </a:moveTo>
                  <a:cubicBezTo>
                    <a:pt x="62" y="122"/>
                    <a:pt x="62" y="122"/>
                    <a:pt x="62" y="122"/>
                  </a:cubicBezTo>
                  <a:cubicBezTo>
                    <a:pt x="62" y="122"/>
                    <a:pt x="63" y="121"/>
                    <a:pt x="64" y="121"/>
                  </a:cubicBezTo>
                  <a:cubicBezTo>
                    <a:pt x="72" y="128"/>
                    <a:pt x="83" y="148"/>
                    <a:pt x="80" y="173"/>
                  </a:cubicBezTo>
                  <a:cubicBezTo>
                    <a:pt x="78" y="189"/>
                    <a:pt x="67" y="204"/>
                    <a:pt x="64" y="229"/>
                  </a:cubicBezTo>
                  <a:cubicBezTo>
                    <a:pt x="63" y="225"/>
                    <a:pt x="62" y="221"/>
                    <a:pt x="62" y="218"/>
                  </a:cubicBezTo>
                  <a:close/>
                  <a:moveTo>
                    <a:pt x="62" y="115"/>
                  </a:moveTo>
                  <a:cubicBezTo>
                    <a:pt x="62" y="75"/>
                    <a:pt x="62" y="75"/>
                    <a:pt x="62" y="75"/>
                  </a:cubicBezTo>
                  <a:cubicBezTo>
                    <a:pt x="62" y="75"/>
                    <a:pt x="63" y="76"/>
                    <a:pt x="64" y="76"/>
                  </a:cubicBezTo>
                  <a:cubicBezTo>
                    <a:pt x="72" y="76"/>
                    <a:pt x="79" y="69"/>
                    <a:pt x="79" y="60"/>
                  </a:cubicBezTo>
                  <a:cubicBezTo>
                    <a:pt x="79" y="52"/>
                    <a:pt x="72" y="45"/>
                    <a:pt x="64" y="45"/>
                  </a:cubicBezTo>
                  <a:cubicBezTo>
                    <a:pt x="63" y="45"/>
                    <a:pt x="62" y="45"/>
                    <a:pt x="62" y="45"/>
                  </a:cubicBezTo>
                  <a:cubicBezTo>
                    <a:pt x="62" y="6"/>
                    <a:pt x="62" y="6"/>
                    <a:pt x="62" y="6"/>
                  </a:cubicBezTo>
                  <a:cubicBezTo>
                    <a:pt x="62" y="6"/>
                    <a:pt x="63" y="6"/>
                    <a:pt x="64" y="6"/>
                  </a:cubicBezTo>
                  <a:cubicBezTo>
                    <a:pt x="64" y="6"/>
                    <a:pt x="64" y="6"/>
                    <a:pt x="64" y="6"/>
                  </a:cubicBezTo>
                  <a:cubicBezTo>
                    <a:pt x="64" y="6"/>
                    <a:pt x="64" y="6"/>
                    <a:pt x="64" y="6"/>
                  </a:cubicBezTo>
                  <a:cubicBezTo>
                    <a:pt x="74" y="6"/>
                    <a:pt x="83" y="15"/>
                    <a:pt x="84" y="26"/>
                  </a:cubicBezTo>
                  <a:cubicBezTo>
                    <a:pt x="94" y="21"/>
                    <a:pt x="105" y="24"/>
                    <a:pt x="111" y="33"/>
                  </a:cubicBezTo>
                  <a:cubicBezTo>
                    <a:pt x="116" y="42"/>
                    <a:pt x="113" y="54"/>
                    <a:pt x="104" y="60"/>
                  </a:cubicBezTo>
                  <a:cubicBezTo>
                    <a:pt x="113" y="67"/>
                    <a:pt x="116" y="78"/>
                    <a:pt x="111" y="88"/>
                  </a:cubicBezTo>
                  <a:cubicBezTo>
                    <a:pt x="105" y="97"/>
                    <a:pt x="94" y="100"/>
                    <a:pt x="84" y="95"/>
                  </a:cubicBezTo>
                  <a:cubicBezTo>
                    <a:pt x="83" y="106"/>
                    <a:pt x="74" y="115"/>
                    <a:pt x="64" y="115"/>
                  </a:cubicBezTo>
                  <a:cubicBezTo>
                    <a:pt x="63" y="115"/>
                    <a:pt x="62" y="115"/>
                    <a:pt x="62" y="115"/>
                  </a:cubicBezTo>
                  <a:close/>
                  <a:moveTo>
                    <a:pt x="278" y="1411"/>
                  </a:moveTo>
                  <a:cubicBezTo>
                    <a:pt x="297" y="1425"/>
                    <a:pt x="342" y="1426"/>
                    <a:pt x="372" y="1407"/>
                  </a:cubicBezTo>
                  <a:cubicBezTo>
                    <a:pt x="407" y="1384"/>
                    <a:pt x="424" y="1343"/>
                    <a:pt x="438" y="1329"/>
                  </a:cubicBezTo>
                  <a:cubicBezTo>
                    <a:pt x="453" y="1313"/>
                    <a:pt x="474" y="1302"/>
                    <a:pt x="499" y="1310"/>
                  </a:cubicBezTo>
                  <a:cubicBezTo>
                    <a:pt x="500" y="1293"/>
                    <a:pt x="476" y="1270"/>
                    <a:pt x="446" y="1266"/>
                  </a:cubicBezTo>
                  <a:cubicBezTo>
                    <a:pt x="421" y="1263"/>
                    <a:pt x="387" y="1281"/>
                    <a:pt x="372" y="1309"/>
                  </a:cubicBezTo>
                  <a:cubicBezTo>
                    <a:pt x="348" y="1355"/>
                    <a:pt x="336" y="1400"/>
                    <a:pt x="278" y="1411"/>
                  </a:cubicBezTo>
                  <a:close/>
                  <a:moveTo>
                    <a:pt x="440" y="2134"/>
                  </a:moveTo>
                  <a:cubicBezTo>
                    <a:pt x="424" y="2163"/>
                    <a:pt x="400" y="2169"/>
                    <a:pt x="377" y="2163"/>
                  </a:cubicBezTo>
                  <a:cubicBezTo>
                    <a:pt x="352" y="2158"/>
                    <a:pt x="337" y="2139"/>
                    <a:pt x="316" y="2105"/>
                  </a:cubicBezTo>
                  <a:cubicBezTo>
                    <a:pt x="300" y="2080"/>
                    <a:pt x="270" y="2056"/>
                    <a:pt x="240" y="2056"/>
                  </a:cubicBezTo>
                  <a:cubicBezTo>
                    <a:pt x="253" y="2037"/>
                    <a:pt x="282" y="2030"/>
                    <a:pt x="307" y="2042"/>
                  </a:cubicBezTo>
                  <a:cubicBezTo>
                    <a:pt x="339" y="2056"/>
                    <a:pt x="361" y="2109"/>
                    <a:pt x="396" y="2132"/>
                  </a:cubicBezTo>
                  <a:cubicBezTo>
                    <a:pt x="409" y="2139"/>
                    <a:pt x="424" y="2139"/>
                    <a:pt x="440" y="2134"/>
                  </a:cubicBezTo>
                  <a:close/>
                  <a:moveTo>
                    <a:pt x="175" y="309"/>
                  </a:moveTo>
                  <a:cubicBezTo>
                    <a:pt x="170" y="309"/>
                    <a:pt x="165" y="304"/>
                    <a:pt x="165" y="299"/>
                  </a:cubicBezTo>
                  <a:cubicBezTo>
                    <a:pt x="165" y="294"/>
                    <a:pt x="170" y="290"/>
                    <a:pt x="175" y="290"/>
                  </a:cubicBezTo>
                  <a:cubicBezTo>
                    <a:pt x="180" y="290"/>
                    <a:pt x="184" y="294"/>
                    <a:pt x="184" y="299"/>
                  </a:cubicBezTo>
                  <a:cubicBezTo>
                    <a:pt x="184" y="304"/>
                    <a:pt x="180" y="309"/>
                    <a:pt x="175" y="309"/>
                  </a:cubicBezTo>
                  <a:close/>
                  <a:moveTo>
                    <a:pt x="152" y="286"/>
                  </a:moveTo>
                  <a:cubicBezTo>
                    <a:pt x="145" y="286"/>
                    <a:pt x="140" y="281"/>
                    <a:pt x="140" y="274"/>
                  </a:cubicBezTo>
                  <a:cubicBezTo>
                    <a:pt x="140" y="267"/>
                    <a:pt x="145" y="262"/>
                    <a:pt x="152" y="262"/>
                  </a:cubicBezTo>
                  <a:cubicBezTo>
                    <a:pt x="159" y="262"/>
                    <a:pt x="164" y="267"/>
                    <a:pt x="164" y="274"/>
                  </a:cubicBezTo>
                  <a:cubicBezTo>
                    <a:pt x="164" y="281"/>
                    <a:pt x="159" y="286"/>
                    <a:pt x="152" y="286"/>
                  </a:cubicBezTo>
                  <a:close/>
                  <a:moveTo>
                    <a:pt x="145" y="251"/>
                  </a:moveTo>
                  <a:cubicBezTo>
                    <a:pt x="136" y="251"/>
                    <a:pt x="129" y="244"/>
                    <a:pt x="129" y="236"/>
                  </a:cubicBezTo>
                  <a:cubicBezTo>
                    <a:pt x="129" y="227"/>
                    <a:pt x="136" y="221"/>
                    <a:pt x="145" y="221"/>
                  </a:cubicBezTo>
                  <a:cubicBezTo>
                    <a:pt x="153" y="221"/>
                    <a:pt x="160" y="227"/>
                    <a:pt x="160" y="236"/>
                  </a:cubicBezTo>
                  <a:cubicBezTo>
                    <a:pt x="160" y="244"/>
                    <a:pt x="153" y="251"/>
                    <a:pt x="145" y="251"/>
                  </a:cubicBezTo>
                  <a:close/>
                  <a:moveTo>
                    <a:pt x="83" y="1634"/>
                  </a:moveTo>
                  <a:cubicBezTo>
                    <a:pt x="90" y="1668"/>
                    <a:pt x="143" y="1682"/>
                    <a:pt x="121" y="1737"/>
                  </a:cubicBezTo>
                  <a:cubicBezTo>
                    <a:pt x="113" y="1757"/>
                    <a:pt x="79" y="1783"/>
                    <a:pt x="81" y="1817"/>
                  </a:cubicBezTo>
                  <a:cubicBezTo>
                    <a:pt x="64" y="1774"/>
                    <a:pt x="111" y="1752"/>
                    <a:pt x="91" y="1695"/>
                  </a:cubicBezTo>
                  <a:cubicBezTo>
                    <a:pt x="83" y="1674"/>
                    <a:pt x="76" y="1647"/>
                    <a:pt x="83" y="1634"/>
                  </a:cubicBezTo>
                  <a:close/>
                  <a:moveTo>
                    <a:pt x="166" y="2097"/>
                  </a:moveTo>
                  <a:cubicBezTo>
                    <a:pt x="193" y="2115"/>
                    <a:pt x="218" y="2141"/>
                    <a:pt x="215" y="2182"/>
                  </a:cubicBezTo>
                  <a:cubicBezTo>
                    <a:pt x="213" y="2212"/>
                    <a:pt x="213" y="2234"/>
                    <a:pt x="236" y="2263"/>
                  </a:cubicBezTo>
                  <a:cubicBezTo>
                    <a:pt x="196" y="2255"/>
                    <a:pt x="164" y="2229"/>
                    <a:pt x="164" y="2186"/>
                  </a:cubicBezTo>
                  <a:cubicBezTo>
                    <a:pt x="164" y="2148"/>
                    <a:pt x="177" y="2131"/>
                    <a:pt x="166" y="2097"/>
                  </a:cubicBezTo>
                  <a:close/>
                  <a:moveTo>
                    <a:pt x="126" y="2050"/>
                  </a:moveTo>
                  <a:cubicBezTo>
                    <a:pt x="140" y="2068"/>
                    <a:pt x="182" y="2115"/>
                    <a:pt x="146" y="2179"/>
                  </a:cubicBezTo>
                  <a:cubicBezTo>
                    <a:pt x="133" y="2202"/>
                    <a:pt x="108" y="2227"/>
                    <a:pt x="102" y="2251"/>
                  </a:cubicBezTo>
                  <a:cubicBezTo>
                    <a:pt x="91" y="2232"/>
                    <a:pt x="86" y="2205"/>
                    <a:pt x="103" y="2164"/>
                  </a:cubicBezTo>
                  <a:cubicBezTo>
                    <a:pt x="117" y="2129"/>
                    <a:pt x="133" y="2090"/>
                    <a:pt x="126" y="2050"/>
                  </a:cubicBezTo>
                  <a:close/>
                  <a:moveTo>
                    <a:pt x="325" y="2151"/>
                  </a:moveTo>
                  <a:cubicBezTo>
                    <a:pt x="340" y="2180"/>
                    <a:pt x="380" y="2192"/>
                    <a:pt x="401" y="2188"/>
                  </a:cubicBezTo>
                  <a:cubicBezTo>
                    <a:pt x="430" y="2181"/>
                    <a:pt x="437" y="2150"/>
                    <a:pt x="457" y="2147"/>
                  </a:cubicBezTo>
                  <a:cubicBezTo>
                    <a:pt x="464" y="2115"/>
                    <a:pt x="433" y="2127"/>
                    <a:pt x="448" y="2092"/>
                  </a:cubicBezTo>
                  <a:cubicBezTo>
                    <a:pt x="453" y="2081"/>
                    <a:pt x="451" y="2063"/>
                    <a:pt x="432" y="2061"/>
                  </a:cubicBezTo>
                  <a:cubicBezTo>
                    <a:pt x="422" y="2060"/>
                    <a:pt x="408" y="2069"/>
                    <a:pt x="419" y="2087"/>
                  </a:cubicBezTo>
                  <a:cubicBezTo>
                    <a:pt x="407" y="2085"/>
                    <a:pt x="399" y="2067"/>
                    <a:pt x="404" y="2051"/>
                  </a:cubicBezTo>
                  <a:cubicBezTo>
                    <a:pt x="415" y="2019"/>
                    <a:pt x="473" y="2013"/>
                    <a:pt x="496" y="2047"/>
                  </a:cubicBezTo>
                  <a:cubicBezTo>
                    <a:pt x="520" y="2082"/>
                    <a:pt x="500" y="2119"/>
                    <a:pt x="490" y="2128"/>
                  </a:cubicBezTo>
                  <a:cubicBezTo>
                    <a:pt x="498" y="2141"/>
                    <a:pt x="504" y="2173"/>
                    <a:pt x="491" y="2199"/>
                  </a:cubicBezTo>
                  <a:cubicBezTo>
                    <a:pt x="471" y="2239"/>
                    <a:pt x="422" y="2249"/>
                    <a:pt x="384" y="2229"/>
                  </a:cubicBezTo>
                  <a:cubicBezTo>
                    <a:pt x="350" y="2211"/>
                    <a:pt x="325" y="2175"/>
                    <a:pt x="325" y="2151"/>
                  </a:cubicBezTo>
                  <a:close/>
                  <a:moveTo>
                    <a:pt x="134" y="2020"/>
                  </a:moveTo>
                  <a:cubicBezTo>
                    <a:pt x="224" y="2032"/>
                    <a:pt x="325" y="2130"/>
                    <a:pt x="340" y="2252"/>
                  </a:cubicBezTo>
                  <a:cubicBezTo>
                    <a:pt x="343" y="2284"/>
                    <a:pt x="326" y="2309"/>
                    <a:pt x="307" y="2305"/>
                  </a:cubicBezTo>
                  <a:cubicBezTo>
                    <a:pt x="303" y="2309"/>
                    <a:pt x="308" y="2331"/>
                    <a:pt x="303" y="2354"/>
                  </a:cubicBezTo>
                  <a:cubicBezTo>
                    <a:pt x="296" y="2382"/>
                    <a:pt x="277" y="2401"/>
                    <a:pt x="250" y="2408"/>
                  </a:cubicBezTo>
                  <a:cubicBezTo>
                    <a:pt x="233" y="2413"/>
                    <a:pt x="217" y="2411"/>
                    <a:pt x="208" y="2398"/>
                  </a:cubicBezTo>
                  <a:cubicBezTo>
                    <a:pt x="201" y="2407"/>
                    <a:pt x="156" y="2427"/>
                    <a:pt x="123" y="2399"/>
                  </a:cubicBezTo>
                  <a:cubicBezTo>
                    <a:pt x="83" y="2366"/>
                    <a:pt x="80" y="2288"/>
                    <a:pt x="127" y="2262"/>
                  </a:cubicBezTo>
                  <a:cubicBezTo>
                    <a:pt x="152" y="2248"/>
                    <a:pt x="191" y="2266"/>
                    <a:pt x="189" y="2292"/>
                  </a:cubicBezTo>
                  <a:cubicBezTo>
                    <a:pt x="171" y="2273"/>
                    <a:pt x="142" y="2283"/>
                    <a:pt x="144" y="2311"/>
                  </a:cubicBezTo>
                  <a:cubicBezTo>
                    <a:pt x="147" y="2351"/>
                    <a:pt x="195" y="2362"/>
                    <a:pt x="230" y="2339"/>
                  </a:cubicBezTo>
                  <a:cubicBezTo>
                    <a:pt x="272" y="2312"/>
                    <a:pt x="277" y="2259"/>
                    <a:pt x="268" y="2212"/>
                  </a:cubicBezTo>
                  <a:cubicBezTo>
                    <a:pt x="251" y="2134"/>
                    <a:pt x="191" y="2056"/>
                    <a:pt x="134" y="2020"/>
                  </a:cubicBezTo>
                  <a:close/>
                  <a:moveTo>
                    <a:pt x="200" y="1774"/>
                  </a:moveTo>
                  <a:cubicBezTo>
                    <a:pt x="244" y="1779"/>
                    <a:pt x="261" y="1861"/>
                    <a:pt x="193" y="1871"/>
                  </a:cubicBezTo>
                  <a:cubicBezTo>
                    <a:pt x="223" y="1878"/>
                    <a:pt x="246" y="1863"/>
                    <a:pt x="273" y="1874"/>
                  </a:cubicBezTo>
                  <a:cubicBezTo>
                    <a:pt x="304" y="1886"/>
                    <a:pt x="323" y="1921"/>
                    <a:pt x="324" y="1935"/>
                  </a:cubicBezTo>
                  <a:cubicBezTo>
                    <a:pt x="292" y="1907"/>
                    <a:pt x="262" y="1913"/>
                    <a:pt x="231" y="1913"/>
                  </a:cubicBezTo>
                  <a:cubicBezTo>
                    <a:pt x="198" y="1912"/>
                    <a:pt x="157" y="1890"/>
                    <a:pt x="143" y="1859"/>
                  </a:cubicBezTo>
                  <a:cubicBezTo>
                    <a:pt x="163" y="1864"/>
                    <a:pt x="182" y="1858"/>
                    <a:pt x="193" y="1844"/>
                  </a:cubicBezTo>
                  <a:cubicBezTo>
                    <a:pt x="211" y="1820"/>
                    <a:pt x="208" y="1789"/>
                    <a:pt x="200" y="1774"/>
                  </a:cubicBezTo>
                  <a:close/>
                  <a:moveTo>
                    <a:pt x="131" y="1862"/>
                  </a:moveTo>
                  <a:cubicBezTo>
                    <a:pt x="133" y="1891"/>
                    <a:pt x="161" y="1946"/>
                    <a:pt x="194" y="1983"/>
                  </a:cubicBezTo>
                  <a:cubicBezTo>
                    <a:pt x="221" y="2013"/>
                    <a:pt x="267" y="2033"/>
                    <a:pt x="286" y="1996"/>
                  </a:cubicBezTo>
                  <a:cubicBezTo>
                    <a:pt x="300" y="2020"/>
                    <a:pt x="329" y="2042"/>
                    <a:pt x="357" y="2043"/>
                  </a:cubicBezTo>
                  <a:cubicBezTo>
                    <a:pt x="392" y="2043"/>
                    <a:pt x="409" y="2017"/>
                    <a:pt x="410" y="1988"/>
                  </a:cubicBezTo>
                  <a:cubicBezTo>
                    <a:pt x="438" y="2008"/>
                    <a:pt x="480" y="2010"/>
                    <a:pt x="506" y="1986"/>
                  </a:cubicBezTo>
                  <a:cubicBezTo>
                    <a:pt x="532" y="1962"/>
                    <a:pt x="529" y="1914"/>
                    <a:pt x="504" y="1887"/>
                  </a:cubicBezTo>
                  <a:cubicBezTo>
                    <a:pt x="483" y="1865"/>
                    <a:pt x="449" y="1862"/>
                    <a:pt x="435" y="1887"/>
                  </a:cubicBezTo>
                  <a:cubicBezTo>
                    <a:pt x="452" y="1895"/>
                    <a:pt x="453" y="1913"/>
                    <a:pt x="446" y="1929"/>
                  </a:cubicBezTo>
                  <a:cubicBezTo>
                    <a:pt x="431" y="1959"/>
                    <a:pt x="392" y="1972"/>
                    <a:pt x="362" y="1972"/>
                  </a:cubicBezTo>
                  <a:cubicBezTo>
                    <a:pt x="316" y="1974"/>
                    <a:pt x="266" y="1956"/>
                    <a:pt x="231" y="1939"/>
                  </a:cubicBezTo>
                  <a:cubicBezTo>
                    <a:pt x="189" y="1917"/>
                    <a:pt x="143" y="1887"/>
                    <a:pt x="131" y="1862"/>
                  </a:cubicBezTo>
                  <a:close/>
                  <a:moveTo>
                    <a:pt x="110" y="1900"/>
                  </a:moveTo>
                  <a:cubicBezTo>
                    <a:pt x="103" y="1932"/>
                    <a:pt x="159" y="1952"/>
                    <a:pt x="129" y="2014"/>
                  </a:cubicBezTo>
                  <a:cubicBezTo>
                    <a:pt x="111" y="2052"/>
                    <a:pt x="87" y="2089"/>
                    <a:pt x="96" y="2136"/>
                  </a:cubicBezTo>
                  <a:cubicBezTo>
                    <a:pt x="90" y="2109"/>
                    <a:pt x="58" y="2090"/>
                    <a:pt x="66" y="2055"/>
                  </a:cubicBezTo>
                  <a:cubicBezTo>
                    <a:pt x="71" y="2034"/>
                    <a:pt x="101" y="2015"/>
                    <a:pt x="103" y="1988"/>
                  </a:cubicBezTo>
                  <a:cubicBezTo>
                    <a:pt x="105" y="1971"/>
                    <a:pt x="90" y="1917"/>
                    <a:pt x="110" y="1900"/>
                  </a:cubicBezTo>
                  <a:close/>
                  <a:moveTo>
                    <a:pt x="118" y="1578"/>
                  </a:moveTo>
                  <a:cubicBezTo>
                    <a:pt x="100" y="1616"/>
                    <a:pt x="174" y="1643"/>
                    <a:pt x="185" y="1706"/>
                  </a:cubicBezTo>
                  <a:cubicBezTo>
                    <a:pt x="206" y="1821"/>
                    <a:pt x="68" y="1842"/>
                    <a:pt x="86" y="1999"/>
                  </a:cubicBezTo>
                  <a:cubicBezTo>
                    <a:pt x="0" y="1886"/>
                    <a:pt x="201" y="1768"/>
                    <a:pt x="122" y="1651"/>
                  </a:cubicBezTo>
                  <a:cubicBezTo>
                    <a:pt x="94" y="1609"/>
                    <a:pt x="107" y="1585"/>
                    <a:pt x="118" y="1578"/>
                  </a:cubicBezTo>
                  <a:close/>
                  <a:moveTo>
                    <a:pt x="377" y="1060"/>
                  </a:moveTo>
                  <a:cubicBezTo>
                    <a:pt x="442" y="1057"/>
                    <a:pt x="484" y="1086"/>
                    <a:pt x="517" y="1106"/>
                  </a:cubicBezTo>
                  <a:cubicBezTo>
                    <a:pt x="631" y="1175"/>
                    <a:pt x="574" y="1036"/>
                    <a:pt x="676" y="1029"/>
                  </a:cubicBezTo>
                  <a:cubicBezTo>
                    <a:pt x="690" y="1028"/>
                    <a:pt x="717" y="1039"/>
                    <a:pt x="727" y="1060"/>
                  </a:cubicBezTo>
                  <a:cubicBezTo>
                    <a:pt x="620" y="1110"/>
                    <a:pt x="727" y="1151"/>
                    <a:pt x="669" y="1220"/>
                  </a:cubicBezTo>
                  <a:cubicBezTo>
                    <a:pt x="698" y="1207"/>
                    <a:pt x="749" y="1207"/>
                    <a:pt x="785" y="1241"/>
                  </a:cubicBezTo>
                  <a:cubicBezTo>
                    <a:pt x="830" y="1283"/>
                    <a:pt x="802" y="1349"/>
                    <a:pt x="822" y="1398"/>
                  </a:cubicBezTo>
                  <a:cubicBezTo>
                    <a:pt x="829" y="1416"/>
                    <a:pt x="866" y="1437"/>
                    <a:pt x="863" y="1454"/>
                  </a:cubicBezTo>
                  <a:cubicBezTo>
                    <a:pt x="821" y="1424"/>
                    <a:pt x="726" y="1463"/>
                    <a:pt x="726" y="1389"/>
                  </a:cubicBezTo>
                  <a:cubicBezTo>
                    <a:pt x="726" y="1485"/>
                    <a:pt x="834" y="1565"/>
                    <a:pt x="816" y="1658"/>
                  </a:cubicBezTo>
                  <a:cubicBezTo>
                    <a:pt x="808" y="1702"/>
                    <a:pt x="766" y="1730"/>
                    <a:pt x="760" y="1764"/>
                  </a:cubicBezTo>
                  <a:cubicBezTo>
                    <a:pt x="725" y="1706"/>
                    <a:pt x="768" y="1677"/>
                    <a:pt x="747" y="1618"/>
                  </a:cubicBezTo>
                  <a:cubicBezTo>
                    <a:pt x="686" y="1648"/>
                    <a:pt x="703" y="1755"/>
                    <a:pt x="666" y="1819"/>
                  </a:cubicBezTo>
                  <a:cubicBezTo>
                    <a:pt x="633" y="1876"/>
                    <a:pt x="563" y="1916"/>
                    <a:pt x="518" y="1873"/>
                  </a:cubicBezTo>
                  <a:cubicBezTo>
                    <a:pt x="553" y="1859"/>
                    <a:pt x="529" y="1824"/>
                    <a:pt x="561" y="1792"/>
                  </a:cubicBezTo>
                  <a:cubicBezTo>
                    <a:pt x="511" y="1791"/>
                    <a:pt x="470" y="1834"/>
                    <a:pt x="429" y="1865"/>
                  </a:cubicBezTo>
                  <a:cubicBezTo>
                    <a:pt x="392" y="1892"/>
                    <a:pt x="345" y="1900"/>
                    <a:pt x="307" y="1875"/>
                  </a:cubicBezTo>
                  <a:cubicBezTo>
                    <a:pt x="248" y="1837"/>
                    <a:pt x="230" y="1749"/>
                    <a:pt x="280" y="1707"/>
                  </a:cubicBezTo>
                  <a:cubicBezTo>
                    <a:pt x="274" y="1791"/>
                    <a:pt x="316" y="1770"/>
                    <a:pt x="351" y="1809"/>
                  </a:cubicBezTo>
                  <a:cubicBezTo>
                    <a:pt x="347" y="1759"/>
                    <a:pt x="313" y="1730"/>
                    <a:pt x="293" y="1680"/>
                  </a:cubicBezTo>
                  <a:cubicBezTo>
                    <a:pt x="269" y="1623"/>
                    <a:pt x="269" y="1562"/>
                    <a:pt x="316" y="1530"/>
                  </a:cubicBezTo>
                  <a:cubicBezTo>
                    <a:pt x="370" y="1492"/>
                    <a:pt x="452" y="1516"/>
                    <a:pt x="467" y="1589"/>
                  </a:cubicBezTo>
                  <a:cubicBezTo>
                    <a:pt x="442" y="1531"/>
                    <a:pt x="370" y="1529"/>
                    <a:pt x="342" y="1550"/>
                  </a:cubicBezTo>
                  <a:cubicBezTo>
                    <a:pt x="250" y="1620"/>
                    <a:pt x="327" y="1763"/>
                    <a:pt x="415" y="1784"/>
                  </a:cubicBezTo>
                  <a:cubicBezTo>
                    <a:pt x="532" y="1813"/>
                    <a:pt x="626" y="1745"/>
                    <a:pt x="676" y="1664"/>
                  </a:cubicBezTo>
                  <a:cubicBezTo>
                    <a:pt x="730" y="1574"/>
                    <a:pt x="731" y="1465"/>
                    <a:pt x="696" y="1368"/>
                  </a:cubicBezTo>
                  <a:cubicBezTo>
                    <a:pt x="647" y="1231"/>
                    <a:pt x="552" y="1148"/>
                    <a:pt x="377" y="1060"/>
                  </a:cubicBezTo>
                  <a:close/>
                  <a:moveTo>
                    <a:pt x="620" y="1639"/>
                  </a:moveTo>
                  <a:cubicBezTo>
                    <a:pt x="585" y="1674"/>
                    <a:pt x="531" y="1707"/>
                    <a:pt x="480" y="1712"/>
                  </a:cubicBezTo>
                  <a:cubicBezTo>
                    <a:pt x="440" y="1717"/>
                    <a:pt x="396" y="1702"/>
                    <a:pt x="374" y="1664"/>
                  </a:cubicBezTo>
                  <a:cubicBezTo>
                    <a:pt x="350" y="1623"/>
                    <a:pt x="376" y="1575"/>
                    <a:pt x="407" y="1592"/>
                  </a:cubicBezTo>
                  <a:cubicBezTo>
                    <a:pt x="393" y="1605"/>
                    <a:pt x="394" y="1631"/>
                    <a:pt x="408" y="1649"/>
                  </a:cubicBezTo>
                  <a:cubicBezTo>
                    <a:pt x="453" y="1709"/>
                    <a:pt x="568" y="1667"/>
                    <a:pt x="620" y="1639"/>
                  </a:cubicBezTo>
                  <a:close/>
                  <a:moveTo>
                    <a:pt x="587" y="1250"/>
                  </a:moveTo>
                  <a:cubicBezTo>
                    <a:pt x="616" y="1286"/>
                    <a:pt x="666" y="1394"/>
                    <a:pt x="626" y="1434"/>
                  </a:cubicBezTo>
                  <a:cubicBezTo>
                    <a:pt x="583" y="1477"/>
                    <a:pt x="583" y="1462"/>
                    <a:pt x="590" y="1532"/>
                  </a:cubicBezTo>
                  <a:cubicBezTo>
                    <a:pt x="592" y="1553"/>
                    <a:pt x="575" y="1581"/>
                    <a:pt x="548" y="1585"/>
                  </a:cubicBezTo>
                  <a:cubicBezTo>
                    <a:pt x="533" y="1586"/>
                    <a:pt x="522" y="1579"/>
                    <a:pt x="515" y="1569"/>
                  </a:cubicBezTo>
                  <a:cubicBezTo>
                    <a:pt x="507" y="1557"/>
                    <a:pt x="506" y="1541"/>
                    <a:pt x="517" y="1532"/>
                  </a:cubicBezTo>
                  <a:cubicBezTo>
                    <a:pt x="506" y="1533"/>
                    <a:pt x="481" y="1549"/>
                    <a:pt x="479" y="1575"/>
                  </a:cubicBezTo>
                  <a:cubicBezTo>
                    <a:pt x="477" y="1607"/>
                    <a:pt x="503" y="1642"/>
                    <a:pt x="542" y="1641"/>
                  </a:cubicBezTo>
                  <a:cubicBezTo>
                    <a:pt x="577" y="1639"/>
                    <a:pt x="610" y="1609"/>
                    <a:pt x="610" y="1593"/>
                  </a:cubicBezTo>
                  <a:cubicBezTo>
                    <a:pt x="621" y="1607"/>
                    <a:pt x="638" y="1596"/>
                    <a:pt x="645" y="1586"/>
                  </a:cubicBezTo>
                  <a:cubicBezTo>
                    <a:pt x="676" y="1544"/>
                    <a:pt x="674" y="1483"/>
                    <a:pt x="668" y="1433"/>
                  </a:cubicBezTo>
                  <a:cubicBezTo>
                    <a:pt x="660" y="1364"/>
                    <a:pt x="634" y="1294"/>
                    <a:pt x="587" y="1250"/>
                  </a:cubicBezTo>
                  <a:close/>
                  <a:moveTo>
                    <a:pt x="458" y="1139"/>
                  </a:moveTo>
                  <a:cubicBezTo>
                    <a:pt x="484" y="1164"/>
                    <a:pt x="524" y="1227"/>
                    <a:pt x="525" y="1290"/>
                  </a:cubicBezTo>
                  <a:cubicBezTo>
                    <a:pt x="525" y="1332"/>
                    <a:pt x="509" y="1383"/>
                    <a:pt x="458" y="1389"/>
                  </a:cubicBezTo>
                  <a:cubicBezTo>
                    <a:pt x="406" y="1396"/>
                    <a:pt x="422" y="1439"/>
                    <a:pt x="401" y="1459"/>
                  </a:cubicBezTo>
                  <a:cubicBezTo>
                    <a:pt x="385" y="1474"/>
                    <a:pt x="355" y="1494"/>
                    <a:pt x="339" y="1471"/>
                  </a:cubicBezTo>
                  <a:cubicBezTo>
                    <a:pt x="357" y="1515"/>
                    <a:pt x="454" y="1525"/>
                    <a:pt x="496" y="1506"/>
                  </a:cubicBezTo>
                  <a:cubicBezTo>
                    <a:pt x="569" y="1475"/>
                    <a:pt x="590" y="1381"/>
                    <a:pt x="574" y="1302"/>
                  </a:cubicBezTo>
                  <a:cubicBezTo>
                    <a:pt x="558" y="1226"/>
                    <a:pt x="505" y="1165"/>
                    <a:pt x="458" y="1139"/>
                  </a:cubicBezTo>
                  <a:close/>
                  <a:moveTo>
                    <a:pt x="521" y="1394"/>
                  </a:moveTo>
                  <a:cubicBezTo>
                    <a:pt x="509" y="1417"/>
                    <a:pt x="497" y="1433"/>
                    <a:pt x="477" y="1450"/>
                  </a:cubicBezTo>
                  <a:cubicBezTo>
                    <a:pt x="450" y="1471"/>
                    <a:pt x="427" y="1479"/>
                    <a:pt x="394" y="1485"/>
                  </a:cubicBezTo>
                  <a:cubicBezTo>
                    <a:pt x="429" y="1487"/>
                    <a:pt x="455" y="1480"/>
                    <a:pt x="485" y="1460"/>
                  </a:cubicBezTo>
                  <a:cubicBezTo>
                    <a:pt x="508" y="1443"/>
                    <a:pt x="522" y="1426"/>
                    <a:pt x="534" y="1400"/>
                  </a:cubicBezTo>
                  <a:cubicBezTo>
                    <a:pt x="536" y="1397"/>
                    <a:pt x="537" y="1395"/>
                    <a:pt x="538" y="1392"/>
                  </a:cubicBezTo>
                  <a:cubicBezTo>
                    <a:pt x="549" y="1363"/>
                    <a:pt x="553" y="1339"/>
                    <a:pt x="552" y="1308"/>
                  </a:cubicBezTo>
                  <a:cubicBezTo>
                    <a:pt x="550" y="1280"/>
                    <a:pt x="545" y="1256"/>
                    <a:pt x="530" y="1233"/>
                  </a:cubicBezTo>
                  <a:cubicBezTo>
                    <a:pt x="538" y="1259"/>
                    <a:pt x="541" y="1280"/>
                    <a:pt x="540" y="1308"/>
                  </a:cubicBezTo>
                  <a:cubicBezTo>
                    <a:pt x="539" y="1337"/>
                    <a:pt x="535" y="1359"/>
                    <a:pt x="524" y="1386"/>
                  </a:cubicBezTo>
                  <a:cubicBezTo>
                    <a:pt x="523" y="1389"/>
                    <a:pt x="522" y="1391"/>
                    <a:pt x="521" y="1394"/>
                  </a:cubicBezTo>
                  <a:close/>
                  <a:moveTo>
                    <a:pt x="342" y="1069"/>
                  </a:moveTo>
                  <a:cubicBezTo>
                    <a:pt x="355" y="1110"/>
                    <a:pt x="336" y="1143"/>
                    <a:pt x="355" y="1170"/>
                  </a:cubicBezTo>
                  <a:cubicBezTo>
                    <a:pt x="384" y="1212"/>
                    <a:pt x="446" y="1190"/>
                    <a:pt x="484" y="1226"/>
                  </a:cubicBezTo>
                  <a:cubicBezTo>
                    <a:pt x="495" y="1196"/>
                    <a:pt x="471" y="1166"/>
                    <a:pt x="445" y="1148"/>
                  </a:cubicBezTo>
                  <a:cubicBezTo>
                    <a:pt x="393" y="1114"/>
                    <a:pt x="378" y="1146"/>
                    <a:pt x="342" y="1069"/>
                  </a:cubicBezTo>
                  <a:close/>
                  <a:moveTo>
                    <a:pt x="259" y="977"/>
                  </a:moveTo>
                  <a:cubicBezTo>
                    <a:pt x="269" y="1022"/>
                    <a:pt x="340" y="1050"/>
                    <a:pt x="336" y="1104"/>
                  </a:cubicBezTo>
                  <a:cubicBezTo>
                    <a:pt x="333" y="1148"/>
                    <a:pt x="280" y="1183"/>
                    <a:pt x="268" y="1232"/>
                  </a:cubicBezTo>
                  <a:cubicBezTo>
                    <a:pt x="252" y="1128"/>
                    <a:pt x="319" y="1126"/>
                    <a:pt x="297" y="1068"/>
                  </a:cubicBezTo>
                  <a:cubicBezTo>
                    <a:pt x="288" y="1043"/>
                    <a:pt x="250" y="1021"/>
                    <a:pt x="259" y="977"/>
                  </a:cubicBezTo>
                  <a:close/>
                  <a:moveTo>
                    <a:pt x="335" y="1702"/>
                  </a:moveTo>
                  <a:cubicBezTo>
                    <a:pt x="337" y="1705"/>
                    <a:pt x="339" y="1709"/>
                    <a:pt x="341" y="1712"/>
                  </a:cubicBezTo>
                  <a:cubicBezTo>
                    <a:pt x="357" y="1733"/>
                    <a:pt x="373" y="1749"/>
                    <a:pt x="397" y="1760"/>
                  </a:cubicBezTo>
                  <a:cubicBezTo>
                    <a:pt x="428" y="1773"/>
                    <a:pt x="453" y="1775"/>
                    <a:pt x="485" y="1772"/>
                  </a:cubicBezTo>
                  <a:cubicBezTo>
                    <a:pt x="520" y="1768"/>
                    <a:pt x="546" y="1758"/>
                    <a:pt x="576" y="1741"/>
                  </a:cubicBezTo>
                  <a:cubicBezTo>
                    <a:pt x="608" y="1723"/>
                    <a:pt x="630" y="1703"/>
                    <a:pt x="653" y="1674"/>
                  </a:cubicBezTo>
                  <a:cubicBezTo>
                    <a:pt x="677" y="1642"/>
                    <a:pt x="690" y="1615"/>
                    <a:pt x="699" y="1576"/>
                  </a:cubicBezTo>
                  <a:cubicBezTo>
                    <a:pt x="714" y="1492"/>
                    <a:pt x="703" y="1423"/>
                    <a:pt x="671" y="1344"/>
                  </a:cubicBezTo>
                  <a:cubicBezTo>
                    <a:pt x="632" y="1259"/>
                    <a:pt x="585" y="1202"/>
                    <a:pt x="506" y="1151"/>
                  </a:cubicBezTo>
                  <a:cubicBezTo>
                    <a:pt x="441" y="1112"/>
                    <a:pt x="386" y="1078"/>
                    <a:pt x="328" y="1028"/>
                  </a:cubicBezTo>
                  <a:cubicBezTo>
                    <a:pt x="297" y="1000"/>
                    <a:pt x="274" y="975"/>
                    <a:pt x="250" y="940"/>
                  </a:cubicBezTo>
                  <a:cubicBezTo>
                    <a:pt x="227" y="903"/>
                    <a:pt x="215" y="873"/>
                    <a:pt x="207" y="831"/>
                  </a:cubicBezTo>
                  <a:cubicBezTo>
                    <a:pt x="214" y="874"/>
                    <a:pt x="226" y="904"/>
                    <a:pt x="249" y="941"/>
                  </a:cubicBezTo>
                  <a:cubicBezTo>
                    <a:pt x="271" y="977"/>
                    <a:pt x="294" y="1002"/>
                    <a:pt x="325" y="1031"/>
                  </a:cubicBezTo>
                  <a:cubicBezTo>
                    <a:pt x="382" y="1083"/>
                    <a:pt x="437" y="1117"/>
                    <a:pt x="502" y="1158"/>
                  </a:cubicBezTo>
                  <a:cubicBezTo>
                    <a:pt x="578" y="1209"/>
                    <a:pt x="623" y="1265"/>
                    <a:pt x="660" y="1349"/>
                  </a:cubicBezTo>
                  <a:cubicBezTo>
                    <a:pt x="669" y="1371"/>
                    <a:pt x="675" y="1392"/>
                    <a:pt x="681" y="1415"/>
                  </a:cubicBezTo>
                  <a:cubicBezTo>
                    <a:pt x="693" y="1471"/>
                    <a:pt x="694" y="1516"/>
                    <a:pt x="682" y="1572"/>
                  </a:cubicBezTo>
                  <a:cubicBezTo>
                    <a:pt x="673" y="1608"/>
                    <a:pt x="661" y="1634"/>
                    <a:pt x="638" y="1663"/>
                  </a:cubicBezTo>
                  <a:cubicBezTo>
                    <a:pt x="617" y="1689"/>
                    <a:pt x="596" y="1707"/>
                    <a:pt x="566" y="1724"/>
                  </a:cubicBezTo>
                  <a:cubicBezTo>
                    <a:pt x="538" y="1739"/>
                    <a:pt x="515" y="1747"/>
                    <a:pt x="483" y="1750"/>
                  </a:cubicBezTo>
                  <a:cubicBezTo>
                    <a:pt x="455" y="1753"/>
                    <a:pt x="433" y="1750"/>
                    <a:pt x="407" y="1739"/>
                  </a:cubicBezTo>
                  <a:cubicBezTo>
                    <a:pt x="387" y="1729"/>
                    <a:pt x="374" y="1716"/>
                    <a:pt x="361" y="1698"/>
                  </a:cubicBezTo>
                  <a:cubicBezTo>
                    <a:pt x="359" y="1695"/>
                    <a:pt x="357" y="1692"/>
                    <a:pt x="356" y="1689"/>
                  </a:cubicBezTo>
                  <a:cubicBezTo>
                    <a:pt x="346" y="1673"/>
                    <a:pt x="340" y="1658"/>
                    <a:pt x="338" y="1639"/>
                  </a:cubicBezTo>
                  <a:cubicBezTo>
                    <a:pt x="338" y="1629"/>
                    <a:pt x="339" y="1621"/>
                    <a:pt x="342" y="1611"/>
                  </a:cubicBezTo>
                  <a:cubicBezTo>
                    <a:pt x="345" y="1602"/>
                    <a:pt x="349" y="1596"/>
                    <a:pt x="356" y="1589"/>
                  </a:cubicBezTo>
                  <a:cubicBezTo>
                    <a:pt x="360" y="1585"/>
                    <a:pt x="363" y="1583"/>
                    <a:pt x="367" y="1580"/>
                  </a:cubicBezTo>
                  <a:cubicBezTo>
                    <a:pt x="371" y="1578"/>
                    <a:pt x="374" y="1577"/>
                    <a:pt x="377" y="1576"/>
                  </a:cubicBezTo>
                  <a:cubicBezTo>
                    <a:pt x="387" y="1573"/>
                    <a:pt x="394" y="1573"/>
                    <a:pt x="404" y="1576"/>
                  </a:cubicBezTo>
                  <a:cubicBezTo>
                    <a:pt x="416" y="1579"/>
                    <a:pt x="424" y="1585"/>
                    <a:pt x="433" y="1594"/>
                  </a:cubicBezTo>
                  <a:cubicBezTo>
                    <a:pt x="438" y="1600"/>
                    <a:pt x="451" y="1626"/>
                    <a:pt x="451" y="1627"/>
                  </a:cubicBezTo>
                  <a:cubicBezTo>
                    <a:pt x="451" y="1627"/>
                    <a:pt x="451" y="1627"/>
                    <a:pt x="451" y="1627"/>
                  </a:cubicBezTo>
                  <a:cubicBezTo>
                    <a:pt x="461" y="1619"/>
                    <a:pt x="449" y="1592"/>
                    <a:pt x="445" y="1585"/>
                  </a:cubicBezTo>
                  <a:cubicBezTo>
                    <a:pt x="436" y="1571"/>
                    <a:pt x="426" y="1563"/>
                    <a:pt x="410" y="1557"/>
                  </a:cubicBezTo>
                  <a:cubicBezTo>
                    <a:pt x="408" y="1556"/>
                    <a:pt x="405" y="1555"/>
                    <a:pt x="402" y="1554"/>
                  </a:cubicBezTo>
                  <a:cubicBezTo>
                    <a:pt x="391" y="1552"/>
                    <a:pt x="383" y="1552"/>
                    <a:pt x="372" y="1554"/>
                  </a:cubicBezTo>
                  <a:cubicBezTo>
                    <a:pt x="359" y="1557"/>
                    <a:pt x="349" y="1562"/>
                    <a:pt x="339" y="1572"/>
                  </a:cubicBezTo>
                  <a:cubicBezTo>
                    <a:pt x="330" y="1581"/>
                    <a:pt x="324" y="1590"/>
                    <a:pt x="319" y="1602"/>
                  </a:cubicBezTo>
                  <a:cubicBezTo>
                    <a:pt x="314" y="1616"/>
                    <a:pt x="312" y="1627"/>
                    <a:pt x="313" y="1641"/>
                  </a:cubicBezTo>
                  <a:cubicBezTo>
                    <a:pt x="316" y="1664"/>
                    <a:pt x="322" y="1682"/>
                    <a:pt x="335" y="1702"/>
                  </a:cubicBezTo>
                  <a:close/>
                  <a:moveTo>
                    <a:pt x="84" y="1376"/>
                  </a:moveTo>
                  <a:cubicBezTo>
                    <a:pt x="106" y="1355"/>
                    <a:pt x="142" y="1330"/>
                    <a:pt x="156" y="1296"/>
                  </a:cubicBezTo>
                  <a:cubicBezTo>
                    <a:pt x="173" y="1256"/>
                    <a:pt x="164" y="1206"/>
                    <a:pt x="129" y="1192"/>
                  </a:cubicBezTo>
                  <a:cubicBezTo>
                    <a:pt x="129" y="1220"/>
                    <a:pt x="97" y="1239"/>
                    <a:pt x="85" y="1263"/>
                  </a:cubicBezTo>
                  <a:cubicBezTo>
                    <a:pt x="71" y="1293"/>
                    <a:pt x="76" y="1369"/>
                    <a:pt x="84" y="1376"/>
                  </a:cubicBezTo>
                  <a:close/>
                  <a:moveTo>
                    <a:pt x="117" y="1372"/>
                  </a:moveTo>
                  <a:cubicBezTo>
                    <a:pt x="171" y="1390"/>
                    <a:pt x="216" y="1356"/>
                    <a:pt x="233" y="1304"/>
                  </a:cubicBezTo>
                  <a:cubicBezTo>
                    <a:pt x="249" y="1254"/>
                    <a:pt x="228" y="1164"/>
                    <a:pt x="160" y="1170"/>
                  </a:cubicBezTo>
                  <a:cubicBezTo>
                    <a:pt x="180" y="1196"/>
                    <a:pt x="191" y="1230"/>
                    <a:pt x="184" y="1265"/>
                  </a:cubicBezTo>
                  <a:cubicBezTo>
                    <a:pt x="174" y="1317"/>
                    <a:pt x="131" y="1334"/>
                    <a:pt x="117" y="1372"/>
                  </a:cubicBezTo>
                  <a:close/>
                  <a:moveTo>
                    <a:pt x="184" y="1393"/>
                  </a:moveTo>
                  <a:cubicBezTo>
                    <a:pt x="218" y="1423"/>
                    <a:pt x="270" y="1410"/>
                    <a:pt x="294" y="1392"/>
                  </a:cubicBezTo>
                  <a:cubicBezTo>
                    <a:pt x="317" y="1376"/>
                    <a:pt x="334" y="1343"/>
                    <a:pt x="326" y="1311"/>
                  </a:cubicBezTo>
                  <a:cubicBezTo>
                    <a:pt x="317" y="1275"/>
                    <a:pt x="346" y="1246"/>
                    <a:pt x="391" y="1257"/>
                  </a:cubicBezTo>
                  <a:cubicBezTo>
                    <a:pt x="375" y="1226"/>
                    <a:pt x="323" y="1220"/>
                    <a:pt x="286" y="1240"/>
                  </a:cubicBezTo>
                  <a:cubicBezTo>
                    <a:pt x="229" y="1270"/>
                    <a:pt x="244" y="1314"/>
                    <a:pt x="219" y="1361"/>
                  </a:cubicBezTo>
                  <a:cubicBezTo>
                    <a:pt x="213" y="1373"/>
                    <a:pt x="203" y="1383"/>
                    <a:pt x="184" y="1393"/>
                  </a:cubicBezTo>
                  <a:close/>
                  <a:moveTo>
                    <a:pt x="171" y="1395"/>
                  </a:moveTo>
                  <a:cubicBezTo>
                    <a:pt x="220" y="1439"/>
                    <a:pt x="204" y="1477"/>
                    <a:pt x="222" y="1495"/>
                  </a:cubicBezTo>
                  <a:cubicBezTo>
                    <a:pt x="240" y="1514"/>
                    <a:pt x="267" y="1500"/>
                    <a:pt x="280" y="1510"/>
                  </a:cubicBezTo>
                  <a:cubicBezTo>
                    <a:pt x="288" y="1517"/>
                    <a:pt x="285" y="1542"/>
                    <a:pt x="277" y="1547"/>
                  </a:cubicBezTo>
                  <a:cubicBezTo>
                    <a:pt x="296" y="1546"/>
                    <a:pt x="324" y="1515"/>
                    <a:pt x="323" y="1483"/>
                  </a:cubicBezTo>
                  <a:cubicBezTo>
                    <a:pt x="321" y="1451"/>
                    <a:pt x="306" y="1431"/>
                    <a:pt x="284" y="1422"/>
                  </a:cubicBezTo>
                  <a:cubicBezTo>
                    <a:pt x="255" y="1411"/>
                    <a:pt x="227" y="1432"/>
                    <a:pt x="171" y="1395"/>
                  </a:cubicBezTo>
                  <a:close/>
                  <a:moveTo>
                    <a:pt x="93" y="1379"/>
                  </a:moveTo>
                  <a:cubicBezTo>
                    <a:pt x="163" y="1396"/>
                    <a:pt x="148" y="1459"/>
                    <a:pt x="136" y="1508"/>
                  </a:cubicBezTo>
                  <a:cubicBezTo>
                    <a:pt x="124" y="1555"/>
                    <a:pt x="119" y="1612"/>
                    <a:pt x="168" y="1616"/>
                  </a:cubicBezTo>
                  <a:cubicBezTo>
                    <a:pt x="184" y="1618"/>
                    <a:pt x="211" y="1611"/>
                    <a:pt x="231" y="1624"/>
                  </a:cubicBezTo>
                  <a:cubicBezTo>
                    <a:pt x="245" y="1566"/>
                    <a:pt x="187" y="1573"/>
                    <a:pt x="199" y="1515"/>
                  </a:cubicBezTo>
                  <a:cubicBezTo>
                    <a:pt x="215" y="1440"/>
                    <a:pt x="179" y="1370"/>
                    <a:pt x="93" y="1379"/>
                  </a:cubicBezTo>
                  <a:close/>
                  <a:moveTo>
                    <a:pt x="94" y="1018"/>
                  </a:moveTo>
                  <a:cubicBezTo>
                    <a:pt x="92" y="1046"/>
                    <a:pt x="132" y="1080"/>
                    <a:pt x="167" y="1082"/>
                  </a:cubicBezTo>
                  <a:cubicBezTo>
                    <a:pt x="234" y="1085"/>
                    <a:pt x="207" y="987"/>
                    <a:pt x="247" y="986"/>
                  </a:cubicBezTo>
                  <a:cubicBezTo>
                    <a:pt x="248" y="983"/>
                    <a:pt x="236" y="956"/>
                    <a:pt x="212" y="954"/>
                  </a:cubicBezTo>
                  <a:cubicBezTo>
                    <a:pt x="160" y="949"/>
                    <a:pt x="169" y="1020"/>
                    <a:pt x="143" y="1037"/>
                  </a:cubicBezTo>
                  <a:cubicBezTo>
                    <a:pt x="125" y="1048"/>
                    <a:pt x="100" y="1033"/>
                    <a:pt x="94" y="1018"/>
                  </a:cubicBezTo>
                  <a:close/>
                  <a:moveTo>
                    <a:pt x="139" y="1172"/>
                  </a:moveTo>
                  <a:cubicBezTo>
                    <a:pt x="155" y="1165"/>
                    <a:pt x="171" y="1131"/>
                    <a:pt x="150" y="1102"/>
                  </a:cubicBezTo>
                  <a:cubicBezTo>
                    <a:pt x="133" y="1079"/>
                    <a:pt x="87" y="1054"/>
                    <a:pt x="85" y="1026"/>
                  </a:cubicBezTo>
                  <a:cubicBezTo>
                    <a:pt x="64" y="1040"/>
                    <a:pt x="71" y="1074"/>
                    <a:pt x="88" y="1092"/>
                  </a:cubicBezTo>
                  <a:cubicBezTo>
                    <a:pt x="111" y="1119"/>
                    <a:pt x="139" y="1129"/>
                    <a:pt x="139" y="1172"/>
                  </a:cubicBezTo>
                  <a:close/>
                  <a:moveTo>
                    <a:pt x="279" y="666"/>
                  </a:moveTo>
                  <a:cubicBezTo>
                    <a:pt x="292" y="692"/>
                    <a:pt x="318" y="705"/>
                    <a:pt x="340" y="721"/>
                  </a:cubicBezTo>
                  <a:cubicBezTo>
                    <a:pt x="363" y="738"/>
                    <a:pt x="384" y="765"/>
                    <a:pt x="379" y="804"/>
                  </a:cubicBezTo>
                  <a:cubicBezTo>
                    <a:pt x="373" y="858"/>
                    <a:pt x="307" y="886"/>
                    <a:pt x="279" y="847"/>
                  </a:cubicBezTo>
                  <a:cubicBezTo>
                    <a:pt x="303" y="845"/>
                    <a:pt x="322" y="826"/>
                    <a:pt x="329" y="804"/>
                  </a:cubicBezTo>
                  <a:cubicBezTo>
                    <a:pt x="347" y="747"/>
                    <a:pt x="259" y="724"/>
                    <a:pt x="279" y="666"/>
                  </a:cubicBezTo>
                  <a:close/>
                  <a:moveTo>
                    <a:pt x="427" y="775"/>
                  </a:moveTo>
                  <a:cubicBezTo>
                    <a:pt x="441" y="809"/>
                    <a:pt x="468" y="821"/>
                    <a:pt x="474" y="863"/>
                  </a:cubicBezTo>
                  <a:cubicBezTo>
                    <a:pt x="479" y="902"/>
                    <a:pt x="453" y="927"/>
                    <a:pt x="429" y="935"/>
                  </a:cubicBezTo>
                  <a:cubicBezTo>
                    <a:pt x="438" y="888"/>
                    <a:pt x="381" y="829"/>
                    <a:pt x="427" y="775"/>
                  </a:cubicBezTo>
                  <a:close/>
                  <a:moveTo>
                    <a:pt x="264" y="616"/>
                  </a:moveTo>
                  <a:cubicBezTo>
                    <a:pt x="351" y="693"/>
                    <a:pt x="454" y="694"/>
                    <a:pt x="530" y="776"/>
                  </a:cubicBezTo>
                  <a:cubicBezTo>
                    <a:pt x="556" y="804"/>
                    <a:pt x="572" y="841"/>
                    <a:pt x="570" y="882"/>
                  </a:cubicBezTo>
                  <a:cubicBezTo>
                    <a:pt x="568" y="917"/>
                    <a:pt x="544" y="932"/>
                    <a:pt x="524" y="916"/>
                  </a:cubicBezTo>
                  <a:cubicBezTo>
                    <a:pt x="513" y="942"/>
                    <a:pt x="544" y="994"/>
                    <a:pt x="507" y="1022"/>
                  </a:cubicBezTo>
                  <a:cubicBezTo>
                    <a:pt x="473" y="1048"/>
                    <a:pt x="444" y="1020"/>
                    <a:pt x="443" y="1001"/>
                  </a:cubicBezTo>
                  <a:cubicBezTo>
                    <a:pt x="421" y="1043"/>
                    <a:pt x="352" y="1039"/>
                    <a:pt x="316" y="996"/>
                  </a:cubicBezTo>
                  <a:cubicBezTo>
                    <a:pt x="282" y="954"/>
                    <a:pt x="294" y="905"/>
                    <a:pt x="324" y="880"/>
                  </a:cubicBezTo>
                  <a:cubicBezTo>
                    <a:pt x="350" y="859"/>
                    <a:pt x="384" y="864"/>
                    <a:pt x="399" y="878"/>
                  </a:cubicBezTo>
                  <a:cubicBezTo>
                    <a:pt x="437" y="912"/>
                    <a:pt x="406" y="964"/>
                    <a:pt x="369" y="948"/>
                  </a:cubicBezTo>
                  <a:cubicBezTo>
                    <a:pt x="376" y="968"/>
                    <a:pt x="405" y="970"/>
                    <a:pt x="423" y="965"/>
                  </a:cubicBezTo>
                  <a:cubicBezTo>
                    <a:pt x="494" y="943"/>
                    <a:pt x="524" y="867"/>
                    <a:pt x="482" y="805"/>
                  </a:cubicBezTo>
                  <a:cubicBezTo>
                    <a:pt x="437" y="737"/>
                    <a:pt x="278" y="672"/>
                    <a:pt x="264" y="616"/>
                  </a:cubicBezTo>
                  <a:close/>
                  <a:moveTo>
                    <a:pt x="69" y="792"/>
                  </a:moveTo>
                  <a:cubicBezTo>
                    <a:pt x="71" y="821"/>
                    <a:pt x="97" y="822"/>
                    <a:pt x="113" y="843"/>
                  </a:cubicBezTo>
                  <a:cubicBezTo>
                    <a:pt x="123" y="856"/>
                    <a:pt x="128" y="874"/>
                    <a:pt x="123" y="894"/>
                  </a:cubicBezTo>
                  <a:cubicBezTo>
                    <a:pt x="113" y="869"/>
                    <a:pt x="46" y="852"/>
                    <a:pt x="69" y="792"/>
                  </a:cubicBezTo>
                  <a:close/>
                  <a:moveTo>
                    <a:pt x="302" y="490"/>
                  </a:moveTo>
                  <a:cubicBezTo>
                    <a:pt x="265" y="437"/>
                    <a:pt x="204" y="441"/>
                    <a:pt x="162" y="465"/>
                  </a:cubicBezTo>
                  <a:cubicBezTo>
                    <a:pt x="61" y="524"/>
                    <a:pt x="54" y="729"/>
                    <a:pt x="160" y="769"/>
                  </a:cubicBezTo>
                  <a:cubicBezTo>
                    <a:pt x="204" y="785"/>
                    <a:pt x="265" y="777"/>
                    <a:pt x="265" y="833"/>
                  </a:cubicBezTo>
                  <a:cubicBezTo>
                    <a:pt x="293" y="816"/>
                    <a:pt x="296" y="766"/>
                    <a:pt x="275" y="738"/>
                  </a:cubicBezTo>
                  <a:cubicBezTo>
                    <a:pt x="259" y="717"/>
                    <a:pt x="229" y="704"/>
                    <a:pt x="184" y="705"/>
                  </a:cubicBezTo>
                  <a:cubicBezTo>
                    <a:pt x="101" y="706"/>
                    <a:pt x="86" y="581"/>
                    <a:pt x="120" y="553"/>
                  </a:cubicBezTo>
                  <a:cubicBezTo>
                    <a:pt x="114" y="567"/>
                    <a:pt x="100" y="669"/>
                    <a:pt x="167" y="682"/>
                  </a:cubicBezTo>
                  <a:cubicBezTo>
                    <a:pt x="196" y="688"/>
                    <a:pt x="221" y="670"/>
                    <a:pt x="246" y="689"/>
                  </a:cubicBezTo>
                  <a:cubicBezTo>
                    <a:pt x="247" y="671"/>
                    <a:pt x="240" y="643"/>
                    <a:pt x="189" y="630"/>
                  </a:cubicBezTo>
                  <a:cubicBezTo>
                    <a:pt x="117" y="613"/>
                    <a:pt x="117" y="501"/>
                    <a:pt x="188" y="475"/>
                  </a:cubicBezTo>
                  <a:cubicBezTo>
                    <a:pt x="166" y="490"/>
                    <a:pt x="142" y="523"/>
                    <a:pt x="155" y="563"/>
                  </a:cubicBezTo>
                  <a:cubicBezTo>
                    <a:pt x="165" y="598"/>
                    <a:pt x="197" y="621"/>
                    <a:pt x="231" y="617"/>
                  </a:cubicBezTo>
                  <a:cubicBezTo>
                    <a:pt x="192" y="589"/>
                    <a:pt x="178" y="549"/>
                    <a:pt x="190" y="509"/>
                  </a:cubicBezTo>
                  <a:cubicBezTo>
                    <a:pt x="206" y="456"/>
                    <a:pt x="266" y="456"/>
                    <a:pt x="302" y="490"/>
                  </a:cubicBezTo>
                  <a:close/>
                  <a:moveTo>
                    <a:pt x="169" y="230"/>
                  </a:moveTo>
                  <a:cubicBezTo>
                    <a:pt x="200" y="231"/>
                    <a:pt x="216" y="190"/>
                    <a:pt x="194" y="165"/>
                  </a:cubicBezTo>
                  <a:cubicBezTo>
                    <a:pt x="172" y="141"/>
                    <a:pt x="127" y="149"/>
                    <a:pt x="105" y="169"/>
                  </a:cubicBezTo>
                  <a:cubicBezTo>
                    <a:pt x="46" y="222"/>
                    <a:pt x="64" y="319"/>
                    <a:pt x="169" y="371"/>
                  </a:cubicBezTo>
                  <a:cubicBezTo>
                    <a:pt x="229" y="401"/>
                    <a:pt x="337" y="432"/>
                    <a:pt x="332" y="519"/>
                  </a:cubicBezTo>
                  <a:cubicBezTo>
                    <a:pt x="331" y="548"/>
                    <a:pt x="309" y="570"/>
                    <a:pt x="285" y="571"/>
                  </a:cubicBezTo>
                  <a:cubicBezTo>
                    <a:pt x="264" y="573"/>
                    <a:pt x="245" y="564"/>
                    <a:pt x="239" y="544"/>
                  </a:cubicBezTo>
                  <a:cubicBezTo>
                    <a:pt x="234" y="526"/>
                    <a:pt x="244" y="516"/>
                    <a:pt x="254" y="515"/>
                  </a:cubicBezTo>
                  <a:cubicBezTo>
                    <a:pt x="269" y="514"/>
                    <a:pt x="275" y="528"/>
                    <a:pt x="266" y="537"/>
                  </a:cubicBezTo>
                  <a:cubicBezTo>
                    <a:pt x="286" y="538"/>
                    <a:pt x="293" y="497"/>
                    <a:pt x="267" y="480"/>
                  </a:cubicBezTo>
                  <a:cubicBezTo>
                    <a:pt x="247" y="468"/>
                    <a:pt x="221" y="476"/>
                    <a:pt x="210" y="496"/>
                  </a:cubicBezTo>
                  <a:cubicBezTo>
                    <a:pt x="196" y="522"/>
                    <a:pt x="202" y="553"/>
                    <a:pt x="220" y="577"/>
                  </a:cubicBezTo>
                  <a:cubicBezTo>
                    <a:pt x="244" y="610"/>
                    <a:pt x="278" y="618"/>
                    <a:pt x="307" y="610"/>
                  </a:cubicBezTo>
                  <a:cubicBezTo>
                    <a:pt x="356" y="596"/>
                    <a:pt x="380" y="532"/>
                    <a:pt x="358" y="487"/>
                  </a:cubicBezTo>
                  <a:cubicBezTo>
                    <a:pt x="340" y="450"/>
                    <a:pt x="310" y="428"/>
                    <a:pt x="276" y="407"/>
                  </a:cubicBezTo>
                  <a:cubicBezTo>
                    <a:pt x="244" y="387"/>
                    <a:pt x="209" y="368"/>
                    <a:pt x="171" y="339"/>
                  </a:cubicBezTo>
                  <a:cubicBezTo>
                    <a:pt x="135" y="312"/>
                    <a:pt x="97" y="271"/>
                    <a:pt x="114" y="219"/>
                  </a:cubicBezTo>
                  <a:cubicBezTo>
                    <a:pt x="121" y="199"/>
                    <a:pt x="144" y="182"/>
                    <a:pt x="164" y="194"/>
                  </a:cubicBezTo>
                  <a:cubicBezTo>
                    <a:pt x="177" y="202"/>
                    <a:pt x="179" y="222"/>
                    <a:pt x="169" y="230"/>
                  </a:cubicBezTo>
                  <a:close/>
                  <a:moveTo>
                    <a:pt x="767" y="549"/>
                  </a:moveTo>
                  <a:cubicBezTo>
                    <a:pt x="782" y="569"/>
                    <a:pt x="789" y="601"/>
                    <a:pt x="786" y="626"/>
                  </a:cubicBezTo>
                  <a:cubicBezTo>
                    <a:pt x="781" y="669"/>
                    <a:pt x="737" y="708"/>
                    <a:pt x="690" y="697"/>
                  </a:cubicBezTo>
                  <a:cubicBezTo>
                    <a:pt x="740" y="692"/>
                    <a:pt x="767" y="651"/>
                    <a:pt x="757" y="611"/>
                  </a:cubicBezTo>
                  <a:cubicBezTo>
                    <a:pt x="750" y="584"/>
                    <a:pt x="755" y="557"/>
                    <a:pt x="767" y="549"/>
                  </a:cubicBezTo>
                  <a:close/>
                  <a:moveTo>
                    <a:pt x="770" y="532"/>
                  </a:moveTo>
                  <a:cubicBezTo>
                    <a:pt x="828" y="576"/>
                    <a:pt x="825" y="659"/>
                    <a:pt x="809" y="695"/>
                  </a:cubicBezTo>
                  <a:cubicBezTo>
                    <a:pt x="799" y="717"/>
                    <a:pt x="783" y="727"/>
                    <a:pt x="767" y="721"/>
                  </a:cubicBezTo>
                  <a:cubicBezTo>
                    <a:pt x="768" y="729"/>
                    <a:pt x="765" y="751"/>
                    <a:pt x="742" y="761"/>
                  </a:cubicBezTo>
                  <a:cubicBezTo>
                    <a:pt x="716" y="772"/>
                    <a:pt x="695" y="755"/>
                    <a:pt x="693" y="744"/>
                  </a:cubicBezTo>
                  <a:cubicBezTo>
                    <a:pt x="682" y="762"/>
                    <a:pt x="662" y="763"/>
                    <a:pt x="647" y="754"/>
                  </a:cubicBezTo>
                  <a:cubicBezTo>
                    <a:pt x="626" y="742"/>
                    <a:pt x="624" y="719"/>
                    <a:pt x="631" y="715"/>
                  </a:cubicBezTo>
                  <a:cubicBezTo>
                    <a:pt x="577" y="682"/>
                    <a:pt x="609" y="599"/>
                    <a:pt x="655" y="594"/>
                  </a:cubicBezTo>
                  <a:cubicBezTo>
                    <a:pt x="693" y="591"/>
                    <a:pt x="712" y="636"/>
                    <a:pt x="689" y="658"/>
                  </a:cubicBezTo>
                  <a:cubicBezTo>
                    <a:pt x="690" y="652"/>
                    <a:pt x="680" y="637"/>
                    <a:pt x="658" y="646"/>
                  </a:cubicBezTo>
                  <a:cubicBezTo>
                    <a:pt x="626" y="659"/>
                    <a:pt x="630" y="709"/>
                    <a:pt x="665" y="722"/>
                  </a:cubicBezTo>
                  <a:cubicBezTo>
                    <a:pt x="696" y="733"/>
                    <a:pt x="742" y="722"/>
                    <a:pt x="773" y="685"/>
                  </a:cubicBezTo>
                  <a:cubicBezTo>
                    <a:pt x="801" y="649"/>
                    <a:pt x="806" y="574"/>
                    <a:pt x="770" y="532"/>
                  </a:cubicBezTo>
                  <a:close/>
                  <a:moveTo>
                    <a:pt x="494" y="458"/>
                  </a:moveTo>
                  <a:cubicBezTo>
                    <a:pt x="529" y="460"/>
                    <a:pt x="540" y="520"/>
                    <a:pt x="517" y="547"/>
                  </a:cubicBezTo>
                  <a:cubicBezTo>
                    <a:pt x="485" y="584"/>
                    <a:pt x="428" y="569"/>
                    <a:pt x="434" y="505"/>
                  </a:cubicBezTo>
                  <a:cubicBezTo>
                    <a:pt x="440" y="531"/>
                    <a:pt x="468" y="546"/>
                    <a:pt x="489" y="530"/>
                  </a:cubicBezTo>
                  <a:cubicBezTo>
                    <a:pt x="509" y="515"/>
                    <a:pt x="514" y="477"/>
                    <a:pt x="494" y="458"/>
                  </a:cubicBezTo>
                  <a:close/>
                  <a:moveTo>
                    <a:pt x="220" y="206"/>
                  </a:moveTo>
                  <a:cubicBezTo>
                    <a:pt x="235" y="257"/>
                    <a:pt x="251" y="302"/>
                    <a:pt x="318" y="344"/>
                  </a:cubicBezTo>
                  <a:cubicBezTo>
                    <a:pt x="357" y="368"/>
                    <a:pt x="465" y="392"/>
                    <a:pt x="479" y="444"/>
                  </a:cubicBezTo>
                  <a:cubicBezTo>
                    <a:pt x="455" y="418"/>
                    <a:pt x="406" y="421"/>
                    <a:pt x="393" y="421"/>
                  </a:cubicBezTo>
                  <a:cubicBezTo>
                    <a:pt x="365" y="420"/>
                    <a:pt x="325" y="430"/>
                    <a:pt x="325" y="390"/>
                  </a:cubicBezTo>
                  <a:cubicBezTo>
                    <a:pt x="305" y="393"/>
                    <a:pt x="265" y="386"/>
                    <a:pt x="272" y="344"/>
                  </a:cubicBezTo>
                  <a:cubicBezTo>
                    <a:pt x="212" y="344"/>
                    <a:pt x="220" y="249"/>
                    <a:pt x="220" y="206"/>
                  </a:cubicBezTo>
                  <a:close/>
                  <a:moveTo>
                    <a:pt x="208" y="144"/>
                  </a:moveTo>
                  <a:cubicBezTo>
                    <a:pt x="240" y="252"/>
                    <a:pt x="348" y="327"/>
                    <a:pt x="439" y="374"/>
                  </a:cubicBezTo>
                  <a:cubicBezTo>
                    <a:pt x="478" y="394"/>
                    <a:pt x="539" y="461"/>
                    <a:pt x="546" y="509"/>
                  </a:cubicBezTo>
                  <a:cubicBezTo>
                    <a:pt x="552" y="545"/>
                    <a:pt x="544" y="592"/>
                    <a:pt x="504" y="600"/>
                  </a:cubicBezTo>
                  <a:cubicBezTo>
                    <a:pt x="487" y="604"/>
                    <a:pt x="462" y="599"/>
                    <a:pt x="441" y="573"/>
                  </a:cubicBezTo>
                  <a:cubicBezTo>
                    <a:pt x="440" y="610"/>
                    <a:pt x="452" y="648"/>
                    <a:pt x="483" y="664"/>
                  </a:cubicBezTo>
                  <a:cubicBezTo>
                    <a:pt x="514" y="680"/>
                    <a:pt x="550" y="671"/>
                    <a:pt x="542" y="634"/>
                  </a:cubicBezTo>
                  <a:cubicBezTo>
                    <a:pt x="552" y="646"/>
                    <a:pt x="584" y="650"/>
                    <a:pt x="597" y="627"/>
                  </a:cubicBezTo>
                  <a:cubicBezTo>
                    <a:pt x="609" y="607"/>
                    <a:pt x="605" y="577"/>
                    <a:pt x="588" y="568"/>
                  </a:cubicBezTo>
                  <a:cubicBezTo>
                    <a:pt x="607" y="567"/>
                    <a:pt x="627" y="532"/>
                    <a:pt x="618" y="503"/>
                  </a:cubicBezTo>
                  <a:cubicBezTo>
                    <a:pt x="609" y="474"/>
                    <a:pt x="575" y="452"/>
                    <a:pt x="553" y="454"/>
                  </a:cubicBezTo>
                  <a:cubicBezTo>
                    <a:pt x="578" y="391"/>
                    <a:pt x="425" y="352"/>
                    <a:pt x="387" y="331"/>
                  </a:cubicBezTo>
                  <a:cubicBezTo>
                    <a:pt x="336" y="303"/>
                    <a:pt x="244" y="235"/>
                    <a:pt x="208" y="144"/>
                  </a:cubicBezTo>
                  <a:close/>
                  <a:moveTo>
                    <a:pt x="164" y="112"/>
                  </a:moveTo>
                  <a:cubicBezTo>
                    <a:pt x="177" y="124"/>
                    <a:pt x="187" y="139"/>
                    <a:pt x="202" y="148"/>
                  </a:cubicBezTo>
                  <a:cubicBezTo>
                    <a:pt x="181" y="140"/>
                    <a:pt x="165" y="142"/>
                    <a:pt x="148" y="135"/>
                  </a:cubicBezTo>
                  <a:cubicBezTo>
                    <a:pt x="124" y="125"/>
                    <a:pt x="112" y="106"/>
                    <a:pt x="110" y="95"/>
                  </a:cubicBezTo>
                  <a:cubicBezTo>
                    <a:pt x="123" y="95"/>
                    <a:pt x="146" y="95"/>
                    <a:pt x="164" y="112"/>
                  </a:cubicBezTo>
                  <a:close/>
                  <a:moveTo>
                    <a:pt x="339" y="209"/>
                  </a:moveTo>
                  <a:cubicBezTo>
                    <a:pt x="368" y="221"/>
                    <a:pt x="414" y="218"/>
                    <a:pt x="450" y="201"/>
                  </a:cubicBezTo>
                  <a:cubicBezTo>
                    <a:pt x="484" y="184"/>
                    <a:pt x="519" y="146"/>
                    <a:pt x="502" y="106"/>
                  </a:cubicBezTo>
                  <a:cubicBezTo>
                    <a:pt x="492" y="84"/>
                    <a:pt x="469" y="71"/>
                    <a:pt x="445" y="82"/>
                  </a:cubicBezTo>
                  <a:cubicBezTo>
                    <a:pt x="495" y="89"/>
                    <a:pt x="473" y="197"/>
                    <a:pt x="339" y="209"/>
                  </a:cubicBezTo>
                  <a:close/>
                  <a:moveTo>
                    <a:pt x="285" y="186"/>
                  </a:moveTo>
                  <a:cubicBezTo>
                    <a:pt x="317" y="238"/>
                    <a:pt x="398" y="288"/>
                    <a:pt x="468" y="282"/>
                  </a:cubicBezTo>
                  <a:cubicBezTo>
                    <a:pt x="517" y="278"/>
                    <a:pt x="540" y="242"/>
                    <a:pt x="564" y="212"/>
                  </a:cubicBezTo>
                  <a:cubicBezTo>
                    <a:pt x="583" y="190"/>
                    <a:pt x="611" y="174"/>
                    <a:pt x="636" y="179"/>
                  </a:cubicBezTo>
                  <a:cubicBezTo>
                    <a:pt x="654" y="182"/>
                    <a:pt x="673" y="193"/>
                    <a:pt x="670" y="223"/>
                  </a:cubicBezTo>
                  <a:cubicBezTo>
                    <a:pt x="703" y="200"/>
                    <a:pt x="697" y="140"/>
                    <a:pt x="655" y="123"/>
                  </a:cubicBezTo>
                  <a:cubicBezTo>
                    <a:pt x="626" y="112"/>
                    <a:pt x="601" y="117"/>
                    <a:pt x="579" y="130"/>
                  </a:cubicBezTo>
                  <a:cubicBezTo>
                    <a:pt x="513" y="171"/>
                    <a:pt x="521" y="252"/>
                    <a:pt x="419" y="245"/>
                  </a:cubicBezTo>
                  <a:cubicBezTo>
                    <a:pt x="370" y="241"/>
                    <a:pt x="318" y="215"/>
                    <a:pt x="285" y="186"/>
                  </a:cubicBezTo>
                  <a:close/>
                  <a:moveTo>
                    <a:pt x="247" y="161"/>
                  </a:moveTo>
                  <a:cubicBezTo>
                    <a:pt x="290" y="223"/>
                    <a:pt x="394" y="300"/>
                    <a:pt x="483" y="312"/>
                  </a:cubicBezTo>
                  <a:cubicBezTo>
                    <a:pt x="521" y="317"/>
                    <a:pt x="559" y="314"/>
                    <a:pt x="576" y="276"/>
                  </a:cubicBezTo>
                  <a:cubicBezTo>
                    <a:pt x="582" y="262"/>
                    <a:pt x="579" y="241"/>
                    <a:pt x="573" y="234"/>
                  </a:cubicBezTo>
                  <a:cubicBezTo>
                    <a:pt x="605" y="228"/>
                    <a:pt x="634" y="253"/>
                    <a:pt x="634" y="286"/>
                  </a:cubicBezTo>
                  <a:cubicBezTo>
                    <a:pt x="634" y="310"/>
                    <a:pt x="621" y="326"/>
                    <a:pt x="608" y="330"/>
                  </a:cubicBezTo>
                  <a:cubicBezTo>
                    <a:pt x="636" y="339"/>
                    <a:pt x="671" y="329"/>
                    <a:pt x="683" y="294"/>
                  </a:cubicBezTo>
                  <a:cubicBezTo>
                    <a:pt x="691" y="269"/>
                    <a:pt x="682" y="238"/>
                    <a:pt x="652" y="232"/>
                  </a:cubicBezTo>
                  <a:cubicBezTo>
                    <a:pt x="675" y="222"/>
                    <a:pt x="746" y="213"/>
                    <a:pt x="770" y="274"/>
                  </a:cubicBezTo>
                  <a:cubicBezTo>
                    <a:pt x="783" y="306"/>
                    <a:pt x="762" y="347"/>
                    <a:pt x="744" y="357"/>
                  </a:cubicBezTo>
                  <a:cubicBezTo>
                    <a:pt x="771" y="367"/>
                    <a:pt x="817" y="314"/>
                    <a:pt x="862" y="328"/>
                  </a:cubicBezTo>
                  <a:cubicBezTo>
                    <a:pt x="888" y="336"/>
                    <a:pt x="908" y="363"/>
                    <a:pt x="926" y="380"/>
                  </a:cubicBezTo>
                  <a:cubicBezTo>
                    <a:pt x="961" y="415"/>
                    <a:pt x="987" y="422"/>
                    <a:pt x="1016" y="403"/>
                  </a:cubicBezTo>
                  <a:cubicBezTo>
                    <a:pt x="1017" y="430"/>
                    <a:pt x="973" y="437"/>
                    <a:pt x="954" y="437"/>
                  </a:cubicBezTo>
                  <a:cubicBezTo>
                    <a:pt x="936" y="437"/>
                    <a:pt x="876" y="437"/>
                    <a:pt x="869" y="458"/>
                  </a:cubicBezTo>
                  <a:cubicBezTo>
                    <a:pt x="935" y="520"/>
                    <a:pt x="1009" y="473"/>
                    <a:pt x="1052" y="532"/>
                  </a:cubicBezTo>
                  <a:cubicBezTo>
                    <a:pt x="1088" y="582"/>
                    <a:pt x="1057" y="662"/>
                    <a:pt x="1076" y="720"/>
                  </a:cubicBezTo>
                  <a:cubicBezTo>
                    <a:pt x="1016" y="702"/>
                    <a:pt x="1038" y="654"/>
                    <a:pt x="982" y="658"/>
                  </a:cubicBezTo>
                  <a:cubicBezTo>
                    <a:pt x="1023" y="697"/>
                    <a:pt x="1039" y="749"/>
                    <a:pt x="1037" y="796"/>
                  </a:cubicBezTo>
                  <a:cubicBezTo>
                    <a:pt x="1035" y="859"/>
                    <a:pt x="981" y="909"/>
                    <a:pt x="1019" y="964"/>
                  </a:cubicBezTo>
                  <a:cubicBezTo>
                    <a:pt x="995" y="963"/>
                    <a:pt x="952" y="938"/>
                    <a:pt x="951" y="889"/>
                  </a:cubicBezTo>
                  <a:cubicBezTo>
                    <a:pt x="941" y="935"/>
                    <a:pt x="911" y="986"/>
                    <a:pt x="869" y="1014"/>
                  </a:cubicBezTo>
                  <a:cubicBezTo>
                    <a:pt x="819" y="1049"/>
                    <a:pt x="748" y="1044"/>
                    <a:pt x="709" y="995"/>
                  </a:cubicBezTo>
                  <a:cubicBezTo>
                    <a:pt x="674" y="953"/>
                    <a:pt x="686" y="899"/>
                    <a:pt x="671" y="860"/>
                  </a:cubicBezTo>
                  <a:cubicBezTo>
                    <a:pt x="654" y="818"/>
                    <a:pt x="612" y="783"/>
                    <a:pt x="567" y="789"/>
                  </a:cubicBezTo>
                  <a:cubicBezTo>
                    <a:pt x="606" y="770"/>
                    <a:pt x="663" y="764"/>
                    <a:pt x="712" y="772"/>
                  </a:cubicBezTo>
                  <a:cubicBezTo>
                    <a:pt x="761" y="779"/>
                    <a:pt x="804" y="799"/>
                    <a:pt x="804" y="856"/>
                  </a:cubicBezTo>
                  <a:cubicBezTo>
                    <a:pt x="823" y="856"/>
                    <a:pt x="851" y="833"/>
                    <a:pt x="854" y="797"/>
                  </a:cubicBezTo>
                  <a:cubicBezTo>
                    <a:pt x="857" y="747"/>
                    <a:pt x="823" y="754"/>
                    <a:pt x="804" y="769"/>
                  </a:cubicBezTo>
                  <a:cubicBezTo>
                    <a:pt x="808" y="734"/>
                    <a:pt x="817" y="715"/>
                    <a:pt x="826" y="700"/>
                  </a:cubicBezTo>
                  <a:cubicBezTo>
                    <a:pt x="856" y="648"/>
                    <a:pt x="865" y="596"/>
                    <a:pt x="824" y="544"/>
                  </a:cubicBezTo>
                  <a:cubicBezTo>
                    <a:pt x="803" y="517"/>
                    <a:pt x="770" y="506"/>
                    <a:pt x="746" y="526"/>
                  </a:cubicBezTo>
                  <a:cubicBezTo>
                    <a:pt x="725" y="543"/>
                    <a:pt x="733" y="572"/>
                    <a:pt x="737" y="597"/>
                  </a:cubicBezTo>
                  <a:cubicBezTo>
                    <a:pt x="739" y="614"/>
                    <a:pt x="734" y="643"/>
                    <a:pt x="718" y="651"/>
                  </a:cubicBezTo>
                  <a:cubicBezTo>
                    <a:pt x="718" y="556"/>
                    <a:pt x="684" y="562"/>
                    <a:pt x="632" y="500"/>
                  </a:cubicBezTo>
                  <a:cubicBezTo>
                    <a:pt x="585" y="443"/>
                    <a:pt x="571" y="396"/>
                    <a:pt x="411" y="311"/>
                  </a:cubicBezTo>
                  <a:cubicBezTo>
                    <a:pt x="347" y="277"/>
                    <a:pt x="290" y="236"/>
                    <a:pt x="257" y="180"/>
                  </a:cubicBezTo>
                  <a:cubicBezTo>
                    <a:pt x="300" y="234"/>
                    <a:pt x="341" y="264"/>
                    <a:pt x="402" y="297"/>
                  </a:cubicBezTo>
                  <a:cubicBezTo>
                    <a:pt x="460" y="327"/>
                    <a:pt x="517" y="347"/>
                    <a:pt x="578" y="369"/>
                  </a:cubicBezTo>
                  <a:cubicBezTo>
                    <a:pt x="640" y="393"/>
                    <a:pt x="693" y="414"/>
                    <a:pt x="750" y="448"/>
                  </a:cubicBezTo>
                  <a:cubicBezTo>
                    <a:pt x="763" y="456"/>
                    <a:pt x="774" y="464"/>
                    <a:pt x="786" y="473"/>
                  </a:cubicBezTo>
                  <a:cubicBezTo>
                    <a:pt x="830" y="507"/>
                    <a:pt x="858" y="538"/>
                    <a:pt x="887" y="585"/>
                  </a:cubicBezTo>
                  <a:cubicBezTo>
                    <a:pt x="915" y="635"/>
                    <a:pt x="927" y="681"/>
                    <a:pt x="929" y="737"/>
                  </a:cubicBezTo>
                  <a:cubicBezTo>
                    <a:pt x="928" y="765"/>
                    <a:pt x="925" y="787"/>
                    <a:pt x="916" y="814"/>
                  </a:cubicBezTo>
                  <a:cubicBezTo>
                    <a:pt x="905" y="840"/>
                    <a:pt x="894" y="857"/>
                    <a:pt x="873" y="876"/>
                  </a:cubicBezTo>
                  <a:cubicBezTo>
                    <a:pt x="870" y="879"/>
                    <a:pt x="867" y="882"/>
                    <a:pt x="864" y="884"/>
                  </a:cubicBezTo>
                  <a:cubicBezTo>
                    <a:pt x="852" y="893"/>
                    <a:pt x="840" y="898"/>
                    <a:pt x="827" y="903"/>
                  </a:cubicBezTo>
                  <a:cubicBezTo>
                    <a:pt x="809" y="909"/>
                    <a:pt x="794" y="911"/>
                    <a:pt x="775" y="910"/>
                  </a:cubicBezTo>
                  <a:cubicBezTo>
                    <a:pt x="772" y="910"/>
                    <a:pt x="769" y="909"/>
                    <a:pt x="765" y="908"/>
                  </a:cubicBezTo>
                  <a:cubicBezTo>
                    <a:pt x="753" y="906"/>
                    <a:pt x="743" y="902"/>
                    <a:pt x="733" y="894"/>
                  </a:cubicBezTo>
                  <a:cubicBezTo>
                    <a:pt x="727" y="888"/>
                    <a:pt x="723" y="883"/>
                    <a:pt x="719" y="876"/>
                  </a:cubicBezTo>
                  <a:cubicBezTo>
                    <a:pt x="717" y="871"/>
                    <a:pt x="708" y="848"/>
                    <a:pt x="707" y="847"/>
                  </a:cubicBezTo>
                  <a:cubicBezTo>
                    <a:pt x="707" y="847"/>
                    <a:pt x="707" y="847"/>
                    <a:pt x="707" y="847"/>
                  </a:cubicBezTo>
                  <a:cubicBezTo>
                    <a:pt x="699" y="852"/>
                    <a:pt x="703" y="875"/>
                    <a:pt x="705" y="881"/>
                  </a:cubicBezTo>
                  <a:cubicBezTo>
                    <a:pt x="708" y="892"/>
                    <a:pt x="712" y="899"/>
                    <a:pt x="720" y="908"/>
                  </a:cubicBezTo>
                  <a:cubicBezTo>
                    <a:pt x="722" y="911"/>
                    <a:pt x="725" y="913"/>
                    <a:pt x="728" y="916"/>
                  </a:cubicBezTo>
                  <a:cubicBezTo>
                    <a:pt x="742" y="926"/>
                    <a:pt x="755" y="931"/>
                    <a:pt x="772" y="933"/>
                  </a:cubicBezTo>
                  <a:cubicBezTo>
                    <a:pt x="795" y="936"/>
                    <a:pt x="813" y="934"/>
                    <a:pt x="835" y="927"/>
                  </a:cubicBezTo>
                  <a:cubicBezTo>
                    <a:pt x="851" y="921"/>
                    <a:pt x="864" y="915"/>
                    <a:pt x="878" y="904"/>
                  </a:cubicBezTo>
                  <a:cubicBezTo>
                    <a:pt x="882" y="901"/>
                    <a:pt x="886" y="898"/>
                    <a:pt x="890" y="894"/>
                  </a:cubicBezTo>
                  <a:cubicBezTo>
                    <a:pt x="913" y="872"/>
                    <a:pt x="926" y="852"/>
                    <a:pt x="937" y="822"/>
                  </a:cubicBezTo>
                  <a:cubicBezTo>
                    <a:pt x="947" y="792"/>
                    <a:pt x="950" y="768"/>
                    <a:pt x="950" y="737"/>
                  </a:cubicBezTo>
                  <a:cubicBezTo>
                    <a:pt x="947" y="677"/>
                    <a:pt x="932" y="628"/>
                    <a:pt x="901" y="576"/>
                  </a:cubicBezTo>
                  <a:cubicBezTo>
                    <a:pt x="860" y="513"/>
                    <a:pt x="821" y="477"/>
                    <a:pt x="757" y="438"/>
                  </a:cubicBezTo>
                  <a:cubicBezTo>
                    <a:pt x="698" y="404"/>
                    <a:pt x="644" y="384"/>
                    <a:pt x="581" y="361"/>
                  </a:cubicBezTo>
                  <a:cubicBezTo>
                    <a:pt x="520" y="340"/>
                    <a:pt x="462" y="321"/>
                    <a:pt x="404" y="293"/>
                  </a:cubicBezTo>
                  <a:cubicBezTo>
                    <a:pt x="342" y="262"/>
                    <a:pt x="301" y="233"/>
                    <a:pt x="257" y="179"/>
                  </a:cubicBezTo>
                  <a:cubicBezTo>
                    <a:pt x="253" y="174"/>
                    <a:pt x="250" y="168"/>
                    <a:pt x="247" y="161"/>
                  </a:cubicBezTo>
                  <a:close/>
                </a:path>
              </a:pathLst>
            </a:custGeom>
            <a:solidFill>
              <a:srgbClr val="6352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a:spLocks noEditPoints="1"/>
            </p:cNvSpPr>
            <p:nvPr/>
          </p:nvSpPr>
          <p:spPr bwMode="auto">
            <a:xfrm rot="16200000">
              <a:off x="8819652" y="-1478657"/>
              <a:ext cx="1998528" cy="4746168"/>
            </a:xfrm>
            <a:custGeom>
              <a:avLst/>
              <a:gdLst>
                <a:gd name="T0" fmla="*/ 262 w 829"/>
                <a:gd name="T1" fmla="*/ 1700 h 1972"/>
                <a:gd name="T2" fmla="*/ 53 w 829"/>
                <a:gd name="T3" fmla="*/ 1237 h 1972"/>
                <a:gd name="T4" fmla="*/ 200 w 829"/>
                <a:gd name="T5" fmla="*/ 1439 h 1972"/>
                <a:gd name="T6" fmla="*/ 258 w 829"/>
                <a:gd name="T7" fmla="*/ 1631 h 1972"/>
                <a:gd name="T8" fmla="*/ 270 w 829"/>
                <a:gd name="T9" fmla="*/ 1291 h 1972"/>
                <a:gd name="T10" fmla="*/ 151 w 829"/>
                <a:gd name="T11" fmla="*/ 1291 h 1972"/>
                <a:gd name="T12" fmla="*/ 781 w 829"/>
                <a:gd name="T13" fmla="*/ 59 h 1972"/>
                <a:gd name="T14" fmla="*/ 781 w 829"/>
                <a:gd name="T15" fmla="*/ 182 h 1972"/>
                <a:gd name="T16" fmla="*/ 781 w 829"/>
                <a:gd name="T17" fmla="*/ 197 h 1972"/>
                <a:gd name="T18" fmla="*/ 765 w 829"/>
                <a:gd name="T19" fmla="*/ 283 h 1972"/>
                <a:gd name="T20" fmla="*/ 781 w 829"/>
                <a:gd name="T21" fmla="*/ 401 h 1972"/>
                <a:gd name="T22" fmla="*/ 781 w 829"/>
                <a:gd name="T23" fmla="*/ 550 h 1972"/>
                <a:gd name="T24" fmla="*/ 771 w 829"/>
                <a:gd name="T25" fmla="*/ 616 h 1972"/>
                <a:gd name="T26" fmla="*/ 781 w 829"/>
                <a:gd name="T27" fmla="*/ 689 h 1972"/>
                <a:gd name="T28" fmla="*/ 781 w 829"/>
                <a:gd name="T29" fmla="*/ 710 h 1972"/>
                <a:gd name="T30" fmla="*/ 781 w 829"/>
                <a:gd name="T31" fmla="*/ 1247 h 1972"/>
                <a:gd name="T32" fmla="*/ 781 w 829"/>
                <a:gd name="T33" fmla="*/ 1189 h 1972"/>
                <a:gd name="T34" fmla="*/ 781 w 829"/>
                <a:gd name="T35" fmla="*/ 1444 h 1972"/>
                <a:gd name="T36" fmla="*/ 757 w 829"/>
                <a:gd name="T37" fmla="*/ 1630 h 1972"/>
                <a:gd name="T38" fmla="*/ 781 w 829"/>
                <a:gd name="T39" fmla="*/ 1885 h 1972"/>
                <a:gd name="T40" fmla="*/ 765 w 829"/>
                <a:gd name="T41" fmla="*/ 1953 h 1972"/>
                <a:gd name="T42" fmla="*/ 756 w 829"/>
                <a:gd name="T43" fmla="*/ 1972 h 1972"/>
                <a:gd name="T44" fmla="*/ 538 w 829"/>
                <a:gd name="T45" fmla="*/ 1947 h 1972"/>
                <a:gd name="T46" fmla="*/ 610 w 829"/>
                <a:gd name="T47" fmla="*/ 1963 h 1972"/>
                <a:gd name="T48" fmla="*/ 453 w 829"/>
                <a:gd name="T49" fmla="*/ 1972 h 1972"/>
                <a:gd name="T50" fmla="*/ 489 w 829"/>
                <a:gd name="T51" fmla="*/ 1008 h 1972"/>
                <a:gd name="T52" fmla="*/ 696 w 829"/>
                <a:gd name="T53" fmla="*/ 1737 h 1972"/>
                <a:gd name="T54" fmla="*/ 719 w 829"/>
                <a:gd name="T55" fmla="*/ 1781 h 1972"/>
                <a:gd name="T56" fmla="*/ 703 w 829"/>
                <a:gd name="T57" fmla="*/ 374 h 1972"/>
                <a:gd name="T58" fmla="*/ 582 w 829"/>
                <a:gd name="T59" fmla="*/ 333 h 1972"/>
                <a:gd name="T60" fmla="*/ 537 w 829"/>
                <a:gd name="T61" fmla="*/ 274 h 1972"/>
                <a:gd name="T62" fmla="*/ 685 w 829"/>
                <a:gd name="T63" fmla="*/ 226 h 1972"/>
                <a:gd name="T64" fmla="*/ 720 w 829"/>
                <a:gd name="T65" fmla="*/ 556 h 1972"/>
                <a:gd name="T66" fmla="*/ 498 w 829"/>
                <a:gd name="T67" fmla="*/ 535 h 1972"/>
                <a:gd name="T68" fmla="*/ 745 w 829"/>
                <a:gd name="T69" fmla="*/ 524 h 1972"/>
                <a:gd name="T70" fmla="*/ 319 w 829"/>
                <a:gd name="T71" fmla="*/ 1043 h 1972"/>
                <a:gd name="T72" fmla="*/ 401 w 829"/>
                <a:gd name="T73" fmla="*/ 607 h 1972"/>
                <a:gd name="T74" fmla="*/ 314 w 829"/>
                <a:gd name="T75" fmla="*/ 704 h 1972"/>
                <a:gd name="T76" fmla="*/ 352 w 829"/>
                <a:gd name="T77" fmla="*/ 879 h 1972"/>
                <a:gd name="T78" fmla="*/ 382 w 829"/>
                <a:gd name="T79" fmla="*/ 1020 h 1972"/>
                <a:gd name="T80" fmla="*/ 466 w 829"/>
                <a:gd name="T81" fmla="*/ 867 h 1972"/>
                <a:gd name="T82" fmla="*/ 568 w 829"/>
                <a:gd name="T83" fmla="*/ 1158 h 1972"/>
                <a:gd name="T84" fmla="*/ 574 w 829"/>
                <a:gd name="T85" fmla="*/ 675 h 1972"/>
                <a:gd name="T86" fmla="*/ 638 w 829"/>
                <a:gd name="T87" fmla="*/ 1256 h 1972"/>
                <a:gd name="T88" fmla="*/ 461 w 829"/>
                <a:gd name="T89" fmla="*/ 638 h 1972"/>
                <a:gd name="T90" fmla="*/ 499 w 829"/>
                <a:gd name="T91" fmla="*/ 758 h 1972"/>
                <a:gd name="T92" fmla="*/ 574 w 829"/>
                <a:gd name="T93" fmla="*/ 675 h 1972"/>
                <a:gd name="T94" fmla="*/ 740 w 829"/>
                <a:gd name="T95" fmla="*/ 926 h 1972"/>
                <a:gd name="T96" fmla="*/ 616 w 829"/>
                <a:gd name="T97" fmla="*/ 821 h 1972"/>
                <a:gd name="T98" fmla="*/ 758 w 829"/>
                <a:gd name="T99" fmla="*/ 921 h 1972"/>
                <a:gd name="T100" fmla="*/ 762 w 829"/>
                <a:gd name="T101" fmla="*/ 1140 h 1972"/>
                <a:gd name="T102" fmla="*/ 502 w 829"/>
                <a:gd name="T103" fmla="*/ 1260 h 1972"/>
                <a:gd name="T104" fmla="*/ 525 w 829"/>
                <a:gd name="T105" fmla="*/ 1303 h 1972"/>
                <a:gd name="T106" fmla="*/ 706 w 829"/>
                <a:gd name="T107" fmla="*/ 1618 h 1972"/>
                <a:gd name="T108" fmla="*/ 711 w 829"/>
                <a:gd name="T109" fmla="*/ 1543 h 1972"/>
                <a:gd name="T110" fmla="*/ 647 w 829"/>
                <a:gd name="T111" fmla="*/ 1558 h 1972"/>
                <a:gd name="T112" fmla="*/ 742 w 829"/>
                <a:gd name="T113" fmla="*/ 1805 h 1972"/>
                <a:gd name="T114" fmla="*/ 245 w 829"/>
                <a:gd name="T115" fmla="*/ 1423 h 1972"/>
                <a:gd name="T116" fmla="*/ 242 w 829"/>
                <a:gd name="T117" fmla="*/ 1567 h 1972"/>
                <a:gd name="T118" fmla="*/ 581 w 829"/>
                <a:gd name="T119" fmla="*/ 1675 h 1972"/>
                <a:gd name="T120" fmla="*/ 374 w 829"/>
                <a:gd name="T121" fmla="*/ 1494 h 1972"/>
                <a:gd name="T122" fmla="*/ 704 w 829"/>
                <a:gd name="T123" fmla="*/ 1887 h 1972"/>
                <a:gd name="T124" fmla="*/ 319 w 829"/>
                <a:gd name="T125" fmla="*/ 1802 h 1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9" h="1972">
                  <a:moveTo>
                    <a:pt x="641" y="1849"/>
                  </a:moveTo>
                  <a:cubicBezTo>
                    <a:pt x="608" y="1802"/>
                    <a:pt x="529" y="1744"/>
                    <a:pt x="461" y="1735"/>
                  </a:cubicBezTo>
                  <a:cubicBezTo>
                    <a:pt x="432" y="1731"/>
                    <a:pt x="403" y="1733"/>
                    <a:pt x="390" y="1762"/>
                  </a:cubicBezTo>
                  <a:cubicBezTo>
                    <a:pt x="386" y="1773"/>
                    <a:pt x="388" y="1789"/>
                    <a:pt x="393" y="1794"/>
                  </a:cubicBezTo>
                  <a:cubicBezTo>
                    <a:pt x="368" y="1798"/>
                    <a:pt x="346" y="1779"/>
                    <a:pt x="346" y="1754"/>
                  </a:cubicBezTo>
                  <a:cubicBezTo>
                    <a:pt x="346" y="1736"/>
                    <a:pt x="356" y="1724"/>
                    <a:pt x="366" y="1721"/>
                  </a:cubicBezTo>
                  <a:cubicBezTo>
                    <a:pt x="345" y="1714"/>
                    <a:pt x="318" y="1721"/>
                    <a:pt x="309" y="1748"/>
                  </a:cubicBezTo>
                  <a:cubicBezTo>
                    <a:pt x="303" y="1767"/>
                    <a:pt x="310" y="1791"/>
                    <a:pt x="332" y="1796"/>
                  </a:cubicBezTo>
                  <a:cubicBezTo>
                    <a:pt x="315" y="1803"/>
                    <a:pt x="261" y="1810"/>
                    <a:pt x="242" y="1763"/>
                  </a:cubicBezTo>
                  <a:cubicBezTo>
                    <a:pt x="232" y="1739"/>
                    <a:pt x="248" y="1707"/>
                    <a:pt x="262" y="1700"/>
                  </a:cubicBezTo>
                  <a:cubicBezTo>
                    <a:pt x="242" y="1693"/>
                    <a:pt x="207" y="1733"/>
                    <a:pt x="172" y="1722"/>
                  </a:cubicBezTo>
                  <a:cubicBezTo>
                    <a:pt x="153" y="1716"/>
                    <a:pt x="137" y="1696"/>
                    <a:pt x="124" y="1683"/>
                  </a:cubicBezTo>
                  <a:cubicBezTo>
                    <a:pt x="97" y="1656"/>
                    <a:pt x="77" y="1650"/>
                    <a:pt x="55" y="1665"/>
                  </a:cubicBezTo>
                  <a:cubicBezTo>
                    <a:pt x="54" y="1645"/>
                    <a:pt x="88" y="1639"/>
                    <a:pt x="103" y="1639"/>
                  </a:cubicBezTo>
                  <a:cubicBezTo>
                    <a:pt x="116" y="1639"/>
                    <a:pt x="161" y="1640"/>
                    <a:pt x="167" y="1623"/>
                  </a:cubicBezTo>
                  <a:cubicBezTo>
                    <a:pt x="117" y="1576"/>
                    <a:pt x="60" y="1612"/>
                    <a:pt x="28" y="1567"/>
                  </a:cubicBezTo>
                  <a:cubicBezTo>
                    <a:pt x="0" y="1528"/>
                    <a:pt x="24" y="1468"/>
                    <a:pt x="9" y="1424"/>
                  </a:cubicBezTo>
                  <a:cubicBezTo>
                    <a:pt x="55" y="1437"/>
                    <a:pt x="38" y="1474"/>
                    <a:pt x="81" y="1471"/>
                  </a:cubicBezTo>
                  <a:cubicBezTo>
                    <a:pt x="50" y="1441"/>
                    <a:pt x="37" y="1402"/>
                    <a:pt x="39" y="1365"/>
                  </a:cubicBezTo>
                  <a:cubicBezTo>
                    <a:pt x="41" y="1318"/>
                    <a:pt x="82" y="1280"/>
                    <a:pt x="53" y="1237"/>
                  </a:cubicBezTo>
                  <a:cubicBezTo>
                    <a:pt x="71" y="1238"/>
                    <a:pt x="104" y="1258"/>
                    <a:pt x="104" y="1295"/>
                  </a:cubicBezTo>
                  <a:cubicBezTo>
                    <a:pt x="112" y="1259"/>
                    <a:pt x="135" y="1221"/>
                    <a:pt x="167" y="1199"/>
                  </a:cubicBezTo>
                  <a:cubicBezTo>
                    <a:pt x="205" y="1173"/>
                    <a:pt x="259" y="1177"/>
                    <a:pt x="289" y="1214"/>
                  </a:cubicBezTo>
                  <a:cubicBezTo>
                    <a:pt x="315" y="1246"/>
                    <a:pt x="306" y="1287"/>
                    <a:pt x="318" y="1317"/>
                  </a:cubicBezTo>
                  <a:cubicBezTo>
                    <a:pt x="331" y="1349"/>
                    <a:pt x="363" y="1375"/>
                    <a:pt x="397" y="1371"/>
                  </a:cubicBezTo>
                  <a:cubicBezTo>
                    <a:pt x="368" y="1386"/>
                    <a:pt x="324" y="1390"/>
                    <a:pt x="287" y="1384"/>
                  </a:cubicBezTo>
                  <a:cubicBezTo>
                    <a:pt x="249" y="1378"/>
                    <a:pt x="217" y="1363"/>
                    <a:pt x="217" y="1320"/>
                  </a:cubicBezTo>
                  <a:cubicBezTo>
                    <a:pt x="202" y="1320"/>
                    <a:pt x="181" y="1337"/>
                    <a:pt x="179" y="1365"/>
                  </a:cubicBezTo>
                  <a:cubicBezTo>
                    <a:pt x="176" y="1403"/>
                    <a:pt x="202" y="1397"/>
                    <a:pt x="217" y="1387"/>
                  </a:cubicBezTo>
                  <a:cubicBezTo>
                    <a:pt x="213" y="1413"/>
                    <a:pt x="207" y="1427"/>
                    <a:pt x="200" y="1439"/>
                  </a:cubicBezTo>
                  <a:cubicBezTo>
                    <a:pt x="177" y="1478"/>
                    <a:pt x="170" y="1518"/>
                    <a:pt x="201" y="1558"/>
                  </a:cubicBezTo>
                  <a:cubicBezTo>
                    <a:pt x="217" y="1578"/>
                    <a:pt x="243" y="1586"/>
                    <a:pt x="261" y="1572"/>
                  </a:cubicBezTo>
                  <a:cubicBezTo>
                    <a:pt x="277" y="1559"/>
                    <a:pt x="270" y="1536"/>
                    <a:pt x="268" y="1517"/>
                  </a:cubicBezTo>
                  <a:cubicBezTo>
                    <a:pt x="266" y="1505"/>
                    <a:pt x="270" y="1483"/>
                    <a:pt x="282" y="1477"/>
                  </a:cubicBezTo>
                  <a:cubicBezTo>
                    <a:pt x="282" y="1549"/>
                    <a:pt x="308" y="1544"/>
                    <a:pt x="348" y="1592"/>
                  </a:cubicBezTo>
                  <a:cubicBezTo>
                    <a:pt x="384" y="1635"/>
                    <a:pt x="394" y="1670"/>
                    <a:pt x="516" y="1735"/>
                  </a:cubicBezTo>
                  <a:cubicBezTo>
                    <a:pt x="565" y="1761"/>
                    <a:pt x="608" y="1793"/>
                    <a:pt x="634" y="1835"/>
                  </a:cubicBezTo>
                  <a:cubicBezTo>
                    <a:pt x="601" y="1794"/>
                    <a:pt x="570" y="1771"/>
                    <a:pt x="523" y="1746"/>
                  </a:cubicBezTo>
                  <a:cubicBezTo>
                    <a:pt x="479" y="1723"/>
                    <a:pt x="435" y="1708"/>
                    <a:pt x="389" y="1691"/>
                  </a:cubicBezTo>
                  <a:cubicBezTo>
                    <a:pt x="342" y="1673"/>
                    <a:pt x="301" y="1657"/>
                    <a:pt x="258" y="1631"/>
                  </a:cubicBezTo>
                  <a:cubicBezTo>
                    <a:pt x="248" y="1625"/>
                    <a:pt x="239" y="1618"/>
                    <a:pt x="230" y="1612"/>
                  </a:cubicBezTo>
                  <a:cubicBezTo>
                    <a:pt x="197" y="1586"/>
                    <a:pt x="176" y="1562"/>
                    <a:pt x="154" y="1526"/>
                  </a:cubicBezTo>
                  <a:cubicBezTo>
                    <a:pt x="132" y="1489"/>
                    <a:pt x="122" y="1454"/>
                    <a:pt x="121" y="1410"/>
                  </a:cubicBezTo>
                  <a:cubicBezTo>
                    <a:pt x="122" y="1389"/>
                    <a:pt x="124" y="1372"/>
                    <a:pt x="131" y="1352"/>
                  </a:cubicBezTo>
                  <a:cubicBezTo>
                    <a:pt x="139" y="1332"/>
                    <a:pt x="148" y="1319"/>
                    <a:pt x="164" y="1304"/>
                  </a:cubicBezTo>
                  <a:cubicBezTo>
                    <a:pt x="166" y="1302"/>
                    <a:pt x="168" y="1300"/>
                    <a:pt x="171" y="1298"/>
                  </a:cubicBezTo>
                  <a:cubicBezTo>
                    <a:pt x="180" y="1292"/>
                    <a:pt x="189" y="1288"/>
                    <a:pt x="199" y="1284"/>
                  </a:cubicBezTo>
                  <a:cubicBezTo>
                    <a:pt x="213" y="1280"/>
                    <a:pt x="224" y="1278"/>
                    <a:pt x="239" y="1279"/>
                  </a:cubicBezTo>
                  <a:cubicBezTo>
                    <a:pt x="241" y="1279"/>
                    <a:pt x="244" y="1280"/>
                    <a:pt x="246" y="1280"/>
                  </a:cubicBezTo>
                  <a:cubicBezTo>
                    <a:pt x="256" y="1282"/>
                    <a:pt x="263" y="1285"/>
                    <a:pt x="270" y="1291"/>
                  </a:cubicBezTo>
                  <a:cubicBezTo>
                    <a:pt x="275" y="1295"/>
                    <a:pt x="278" y="1299"/>
                    <a:pt x="281" y="1305"/>
                  </a:cubicBezTo>
                  <a:cubicBezTo>
                    <a:pt x="283" y="1309"/>
                    <a:pt x="289" y="1326"/>
                    <a:pt x="290" y="1327"/>
                  </a:cubicBezTo>
                  <a:cubicBezTo>
                    <a:pt x="291" y="1327"/>
                    <a:pt x="291" y="1327"/>
                    <a:pt x="291" y="1327"/>
                  </a:cubicBezTo>
                  <a:cubicBezTo>
                    <a:pt x="296" y="1323"/>
                    <a:pt x="293" y="1306"/>
                    <a:pt x="292" y="1301"/>
                  </a:cubicBezTo>
                  <a:cubicBezTo>
                    <a:pt x="289" y="1293"/>
                    <a:pt x="286" y="1287"/>
                    <a:pt x="281" y="1281"/>
                  </a:cubicBezTo>
                  <a:cubicBezTo>
                    <a:pt x="279" y="1278"/>
                    <a:pt x="277" y="1277"/>
                    <a:pt x="274" y="1275"/>
                  </a:cubicBezTo>
                  <a:cubicBezTo>
                    <a:pt x="264" y="1267"/>
                    <a:pt x="254" y="1263"/>
                    <a:pt x="241" y="1261"/>
                  </a:cubicBezTo>
                  <a:cubicBezTo>
                    <a:pt x="223" y="1259"/>
                    <a:pt x="210" y="1261"/>
                    <a:pt x="193" y="1266"/>
                  </a:cubicBezTo>
                  <a:cubicBezTo>
                    <a:pt x="181" y="1270"/>
                    <a:pt x="171" y="1275"/>
                    <a:pt x="160" y="1283"/>
                  </a:cubicBezTo>
                  <a:cubicBezTo>
                    <a:pt x="157" y="1286"/>
                    <a:pt x="154" y="1288"/>
                    <a:pt x="151" y="1291"/>
                  </a:cubicBezTo>
                  <a:cubicBezTo>
                    <a:pt x="133" y="1308"/>
                    <a:pt x="124" y="1323"/>
                    <a:pt x="115" y="1346"/>
                  </a:cubicBezTo>
                  <a:cubicBezTo>
                    <a:pt x="108" y="1369"/>
                    <a:pt x="105" y="1387"/>
                    <a:pt x="106" y="1411"/>
                  </a:cubicBezTo>
                  <a:cubicBezTo>
                    <a:pt x="108" y="1457"/>
                    <a:pt x="119" y="1493"/>
                    <a:pt x="142" y="1533"/>
                  </a:cubicBezTo>
                  <a:cubicBezTo>
                    <a:pt x="174" y="1581"/>
                    <a:pt x="204" y="1609"/>
                    <a:pt x="253" y="1639"/>
                  </a:cubicBezTo>
                  <a:cubicBezTo>
                    <a:pt x="297" y="1665"/>
                    <a:pt x="338" y="1680"/>
                    <a:pt x="387" y="1697"/>
                  </a:cubicBezTo>
                  <a:cubicBezTo>
                    <a:pt x="433" y="1713"/>
                    <a:pt x="477" y="1727"/>
                    <a:pt x="521" y="1749"/>
                  </a:cubicBezTo>
                  <a:cubicBezTo>
                    <a:pt x="568" y="1772"/>
                    <a:pt x="600" y="1795"/>
                    <a:pt x="634" y="1836"/>
                  </a:cubicBezTo>
                  <a:cubicBezTo>
                    <a:pt x="636" y="1840"/>
                    <a:pt x="639" y="1845"/>
                    <a:pt x="641" y="1849"/>
                  </a:cubicBezTo>
                  <a:close/>
                  <a:moveTo>
                    <a:pt x="764" y="171"/>
                  </a:moveTo>
                  <a:cubicBezTo>
                    <a:pt x="727" y="117"/>
                    <a:pt x="770" y="83"/>
                    <a:pt x="781" y="59"/>
                  </a:cubicBezTo>
                  <a:cubicBezTo>
                    <a:pt x="781" y="0"/>
                    <a:pt x="781" y="0"/>
                    <a:pt x="781" y="0"/>
                  </a:cubicBezTo>
                  <a:cubicBezTo>
                    <a:pt x="774" y="65"/>
                    <a:pt x="705" y="113"/>
                    <a:pt x="764" y="171"/>
                  </a:cubicBezTo>
                  <a:close/>
                  <a:moveTo>
                    <a:pt x="781" y="128"/>
                  </a:moveTo>
                  <a:cubicBezTo>
                    <a:pt x="781" y="142"/>
                    <a:pt x="781" y="142"/>
                    <a:pt x="781" y="142"/>
                  </a:cubicBezTo>
                  <a:cubicBezTo>
                    <a:pt x="781" y="142"/>
                    <a:pt x="781" y="142"/>
                    <a:pt x="781" y="142"/>
                  </a:cubicBezTo>
                  <a:cubicBezTo>
                    <a:pt x="777" y="142"/>
                    <a:pt x="773" y="139"/>
                    <a:pt x="773" y="135"/>
                  </a:cubicBezTo>
                  <a:cubicBezTo>
                    <a:pt x="773" y="131"/>
                    <a:pt x="777" y="128"/>
                    <a:pt x="781" y="128"/>
                  </a:cubicBezTo>
                  <a:cubicBezTo>
                    <a:pt x="781" y="128"/>
                    <a:pt x="781" y="128"/>
                    <a:pt x="781" y="128"/>
                  </a:cubicBezTo>
                  <a:close/>
                  <a:moveTo>
                    <a:pt x="781" y="163"/>
                  </a:moveTo>
                  <a:cubicBezTo>
                    <a:pt x="781" y="182"/>
                    <a:pt x="781" y="182"/>
                    <a:pt x="781" y="182"/>
                  </a:cubicBezTo>
                  <a:cubicBezTo>
                    <a:pt x="781" y="182"/>
                    <a:pt x="781" y="182"/>
                    <a:pt x="781" y="182"/>
                  </a:cubicBezTo>
                  <a:cubicBezTo>
                    <a:pt x="775" y="182"/>
                    <a:pt x="771" y="177"/>
                    <a:pt x="771" y="172"/>
                  </a:cubicBezTo>
                  <a:cubicBezTo>
                    <a:pt x="771" y="167"/>
                    <a:pt x="775" y="163"/>
                    <a:pt x="781" y="163"/>
                  </a:cubicBezTo>
                  <a:cubicBezTo>
                    <a:pt x="781" y="163"/>
                    <a:pt x="781" y="163"/>
                    <a:pt x="781" y="163"/>
                  </a:cubicBezTo>
                  <a:close/>
                  <a:moveTo>
                    <a:pt x="781" y="197"/>
                  </a:moveTo>
                  <a:cubicBezTo>
                    <a:pt x="781" y="221"/>
                    <a:pt x="781" y="221"/>
                    <a:pt x="781" y="221"/>
                  </a:cubicBezTo>
                  <a:cubicBezTo>
                    <a:pt x="781" y="221"/>
                    <a:pt x="781" y="221"/>
                    <a:pt x="781" y="221"/>
                  </a:cubicBezTo>
                  <a:cubicBezTo>
                    <a:pt x="774" y="221"/>
                    <a:pt x="769" y="216"/>
                    <a:pt x="769" y="209"/>
                  </a:cubicBezTo>
                  <a:cubicBezTo>
                    <a:pt x="769" y="203"/>
                    <a:pt x="774" y="197"/>
                    <a:pt x="781" y="197"/>
                  </a:cubicBezTo>
                  <a:cubicBezTo>
                    <a:pt x="781" y="197"/>
                    <a:pt x="781" y="197"/>
                    <a:pt x="781" y="197"/>
                  </a:cubicBezTo>
                  <a:close/>
                  <a:moveTo>
                    <a:pt x="781" y="232"/>
                  </a:moveTo>
                  <a:cubicBezTo>
                    <a:pt x="781" y="260"/>
                    <a:pt x="781" y="260"/>
                    <a:pt x="781" y="260"/>
                  </a:cubicBezTo>
                  <a:cubicBezTo>
                    <a:pt x="781" y="260"/>
                    <a:pt x="781" y="260"/>
                    <a:pt x="781" y="260"/>
                  </a:cubicBezTo>
                  <a:cubicBezTo>
                    <a:pt x="773" y="260"/>
                    <a:pt x="767" y="254"/>
                    <a:pt x="767" y="246"/>
                  </a:cubicBezTo>
                  <a:cubicBezTo>
                    <a:pt x="767" y="238"/>
                    <a:pt x="773" y="232"/>
                    <a:pt x="781" y="232"/>
                  </a:cubicBezTo>
                  <a:cubicBezTo>
                    <a:pt x="781" y="232"/>
                    <a:pt x="781" y="232"/>
                    <a:pt x="781" y="232"/>
                  </a:cubicBezTo>
                  <a:close/>
                  <a:moveTo>
                    <a:pt x="781" y="267"/>
                  </a:moveTo>
                  <a:cubicBezTo>
                    <a:pt x="781" y="299"/>
                    <a:pt x="781" y="299"/>
                    <a:pt x="781" y="299"/>
                  </a:cubicBezTo>
                  <a:cubicBezTo>
                    <a:pt x="781" y="299"/>
                    <a:pt x="781" y="299"/>
                    <a:pt x="781" y="299"/>
                  </a:cubicBezTo>
                  <a:cubicBezTo>
                    <a:pt x="772" y="299"/>
                    <a:pt x="765" y="292"/>
                    <a:pt x="765" y="283"/>
                  </a:cubicBezTo>
                  <a:cubicBezTo>
                    <a:pt x="765" y="274"/>
                    <a:pt x="772" y="267"/>
                    <a:pt x="781" y="267"/>
                  </a:cubicBezTo>
                  <a:cubicBezTo>
                    <a:pt x="781" y="267"/>
                    <a:pt x="781" y="267"/>
                    <a:pt x="781" y="267"/>
                  </a:cubicBezTo>
                  <a:close/>
                  <a:moveTo>
                    <a:pt x="781" y="302"/>
                  </a:moveTo>
                  <a:cubicBezTo>
                    <a:pt x="781" y="338"/>
                    <a:pt x="781" y="338"/>
                    <a:pt x="781" y="338"/>
                  </a:cubicBezTo>
                  <a:cubicBezTo>
                    <a:pt x="781" y="338"/>
                    <a:pt x="781" y="338"/>
                    <a:pt x="781" y="338"/>
                  </a:cubicBezTo>
                  <a:cubicBezTo>
                    <a:pt x="771" y="338"/>
                    <a:pt x="763" y="330"/>
                    <a:pt x="763" y="320"/>
                  </a:cubicBezTo>
                  <a:cubicBezTo>
                    <a:pt x="763" y="310"/>
                    <a:pt x="771" y="302"/>
                    <a:pt x="781" y="302"/>
                  </a:cubicBezTo>
                  <a:cubicBezTo>
                    <a:pt x="781" y="302"/>
                    <a:pt x="781" y="302"/>
                    <a:pt x="781" y="302"/>
                  </a:cubicBezTo>
                  <a:close/>
                  <a:moveTo>
                    <a:pt x="781" y="395"/>
                  </a:moveTo>
                  <a:cubicBezTo>
                    <a:pt x="781" y="401"/>
                    <a:pt x="781" y="401"/>
                    <a:pt x="781" y="401"/>
                  </a:cubicBezTo>
                  <a:cubicBezTo>
                    <a:pt x="781" y="399"/>
                    <a:pt x="781" y="397"/>
                    <a:pt x="781" y="395"/>
                  </a:cubicBezTo>
                  <a:close/>
                  <a:moveTo>
                    <a:pt x="781" y="491"/>
                  </a:moveTo>
                  <a:cubicBezTo>
                    <a:pt x="781" y="502"/>
                    <a:pt x="781" y="502"/>
                    <a:pt x="781" y="502"/>
                  </a:cubicBezTo>
                  <a:cubicBezTo>
                    <a:pt x="781" y="499"/>
                    <a:pt x="781" y="495"/>
                    <a:pt x="781" y="491"/>
                  </a:cubicBezTo>
                  <a:close/>
                  <a:moveTo>
                    <a:pt x="781" y="550"/>
                  </a:moveTo>
                  <a:cubicBezTo>
                    <a:pt x="781" y="562"/>
                    <a:pt x="781" y="562"/>
                    <a:pt x="781" y="562"/>
                  </a:cubicBezTo>
                  <a:cubicBezTo>
                    <a:pt x="781" y="562"/>
                    <a:pt x="781" y="562"/>
                    <a:pt x="781" y="562"/>
                  </a:cubicBezTo>
                  <a:cubicBezTo>
                    <a:pt x="777" y="562"/>
                    <a:pt x="775" y="560"/>
                    <a:pt x="775" y="556"/>
                  </a:cubicBezTo>
                  <a:cubicBezTo>
                    <a:pt x="775" y="553"/>
                    <a:pt x="777" y="550"/>
                    <a:pt x="781" y="550"/>
                  </a:cubicBezTo>
                  <a:cubicBezTo>
                    <a:pt x="781" y="550"/>
                    <a:pt x="781" y="550"/>
                    <a:pt x="781" y="550"/>
                  </a:cubicBezTo>
                  <a:close/>
                  <a:moveTo>
                    <a:pt x="781" y="578"/>
                  </a:moveTo>
                  <a:cubicBezTo>
                    <a:pt x="781" y="594"/>
                    <a:pt x="781" y="594"/>
                    <a:pt x="781" y="594"/>
                  </a:cubicBezTo>
                  <a:cubicBezTo>
                    <a:pt x="781" y="594"/>
                    <a:pt x="781" y="594"/>
                    <a:pt x="781" y="594"/>
                  </a:cubicBezTo>
                  <a:cubicBezTo>
                    <a:pt x="776" y="594"/>
                    <a:pt x="773" y="591"/>
                    <a:pt x="773" y="586"/>
                  </a:cubicBezTo>
                  <a:cubicBezTo>
                    <a:pt x="773" y="582"/>
                    <a:pt x="776" y="578"/>
                    <a:pt x="781" y="578"/>
                  </a:cubicBezTo>
                  <a:cubicBezTo>
                    <a:pt x="781" y="578"/>
                    <a:pt x="781" y="578"/>
                    <a:pt x="781" y="578"/>
                  </a:cubicBezTo>
                  <a:close/>
                  <a:moveTo>
                    <a:pt x="781" y="607"/>
                  </a:moveTo>
                  <a:cubicBezTo>
                    <a:pt x="781" y="626"/>
                    <a:pt x="781" y="626"/>
                    <a:pt x="781" y="626"/>
                  </a:cubicBezTo>
                  <a:cubicBezTo>
                    <a:pt x="781" y="626"/>
                    <a:pt x="781" y="626"/>
                    <a:pt x="781" y="626"/>
                  </a:cubicBezTo>
                  <a:cubicBezTo>
                    <a:pt x="775" y="626"/>
                    <a:pt x="771" y="622"/>
                    <a:pt x="771" y="616"/>
                  </a:cubicBezTo>
                  <a:cubicBezTo>
                    <a:pt x="771" y="611"/>
                    <a:pt x="775" y="606"/>
                    <a:pt x="781" y="606"/>
                  </a:cubicBezTo>
                  <a:cubicBezTo>
                    <a:pt x="781" y="606"/>
                    <a:pt x="781" y="607"/>
                    <a:pt x="781" y="607"/>
                  </a:cubicBezTo>
                  <a:close/>
                  <a:moveTo>
                    <a:pt x="781" y="635"/>
                  </a:moveTo>
                  <a:cubicBezTo>
                    <a:pt x="781" y="658"/>
                    <a:pt x="781" y="658"/>
                    <a:pt x="781" y="658"/>
                  </a:cubicBezTo>
                  <a:cubicBezTo>
                    <a:pt x="781" y="658"/>
                    <a:pt x="781" y="658"/>
                    <a:pt x="781" y="658"/>
                  </a:cubicBezTo>
                  <a:cubicBezTo>
                    <a:pt x="774" y="658"/>
                    <a:pt x="769" y="653"/>
                    <a:pt x="769" y="646"/>
                  </a:cubicBezTo>
                  <a:cubicBezTo>
                    <a:pt x="769" y="640"/>
                    <a:pt x="774" y="635"/>
                    <a:pt x="781" y="635"/>
                  </a:cubicBezTo>
                  <a:cubicBezTo>
                    <a:pt x="781" y="635"/>
                    <a:pt x="781" y="635"/>
                    <a:pt x="781" y="635"/>
                  </a:cubicBezTo>
                  <a:close/>
                  <a:moveTo>
                    <a:pt x="781" y="663"/>
                  </a:moveTo>
                  <a:cubicBezTo>
                    <a:pt x="781" y="689"/>
                    <a:pt x="781" y="689"/>
                    <a:pt x="781" y="689"/>
                  </a:cubicBezTo>
                  <a:cubicBezTo>
                    <a:pt x="781" y="689"/>
                    <a:pt x="781" y="689"/>
                    <a:pt x="781" y="689"/>
                  </a:cubicBezTo>
                  <a:cubicBezTo>
                    <a:pt x="773" y="689"/>
                    <a:pt x="767" y="683"/>
                    <a:pt x="767" y="676"/>
                  </a:cubicBezTo>
                  <a:cubicBezTo>
                    <a:pt x="767" y="669"/>
                    <a:pt x="773" y="663"/>
                    <a:pt x="781" y="663"/>
                  </a:cubicBezTo>
                  <a:cubicBezTo>
                    <a:pt x="781" y="663"/>
                    <a:pt x="781" y="663"/>
                    <a:pt x="781" y="663"/>
                  </a:cubicBezTo>
                  <a:close/>
                  <a:moveTo>
                    <a:pt x="781" y="710"/>
                  </a:moveTo>
                  <a:cubicBezTo>
                    <a:pt x="781" y="926"/>
                    <a:pt x="781" y="926"/>
                    <a:pt x="781" y="926"/>
                  </a:cubicBezTo>
                  <a:cubicBezTo>
                    <a:pt x="781" y="926"/>
                    <a:pt x="781" y="926"/>
                    <a:pt x="781" y="927"/>
                  </a:cubicBezTo>
                  <a:cubicBezTo>
                    <a:pt x="772" y="911"/>
                    <a:pt x="708" y="911"/>
                    <a:pt x="730" y="833"/>
                  </a:cubicBezTo>
                  <a:cubicBezTo>
                    <a:pt x="742" y="791"/>
                    <a:pt x="781" y="749"/>
                    <a:pt x="781" y="697"/>
                  </a:cubicBezTo>
                  <a:cubicBezTo>
                    <a:pt x="781" y="701"/>
                    <a:pt x="781" y="706"/>
                    <a:pt x="781" y="710"/>
                  </a:cubicBezTo>
                  <a:close/>
                  <a:moveTo>
                    <a:pt x="781" y="969"/>
                  </a:moveTo>
                  <a:cubicBezTo>
                    <a:pt x="781" y="1143"/>
                    <a:pt x="781" y="1143"/>
                    <a:pt x="781" y="1143"/>
                  </a:cubicBezTo>
                  <a:cubicBezTo>
                    <a:pt x="781" y="1144"/>
                    <a:pt x="781" y="1146"/>
                    <a:pt x="781" y="1148"/>
                  </a:cubicBezTo>
                  <a:cubicBezTo>
                    <a:pt x="781" y="1148"/>
                    <a:pt x="781" y="1148"/>
                    <a:pt x="781" y="1148"/>
                  </a:cubicBezTo>
                  <a:cubicBezTo>
                    <a:pt x="781" y="1128"/>
                    <a:pt x="740" y="1102"/>
                    <a:pt x="745" y="1069"/>
                  </a:cubicBezTo>
                  <a:cubicBezTo>
                    <a:pt x="749" y="1042"/>
                    <a:pt x="777" y="1021"/>
                    <a:pt x="781" y="959"/>
                  </a:cubicBezTo>
                  <a:cubicBezTo>
                    <a:pt x="781" y="963"/>
                    <a:pt x="781" y="966"/>
                    <a:pt x="781" y="969"/>
                  </a:cubicBezTo>
                  <a:close/>
                  <a:moveTo>
                    <a:pt x="781" y="1189"/>
                  </a:moveTo>
                  <a:cubicBezTo>
                    <a:pt x="781" y="1247"/>
                    <a:pt x="781" y="1247"/>
                    <a:pt x="781" y="1247"/>
                  </a:cubicBezTo>
                  <a:cubicBezTo>
                    <a:pt x="781" y="1247"/>
                    <a:pt x="781" y="1247"/>
                    <a:pt x="781" y="1247"/>
                  </a:cubicBezTo>
                  <a:cubicBezTo>
                    <a:pt x="774" y="1247"/>
                    <a:pt x="768" y="1253"/>
                    <a:pt x="768" y="1260"/>
                  </a:cubicBezTo>
                  <a:cubicBezTo>
                    <a:pt x="768" y="1267"/>
                    <a:pt x="774" y="1273"/>
                    <a:pt x="781" y="1273"/>
                  </a:cubicBezTo>
                  <a:cubicBezTo>
                    <a:pt x="781" y="1273"/>
                    <a:pt x="781" y="1273"/>
                    <a:pt x="781" y="1273"/>
                  </a:cubicBezTo>
                  <a:cubicBezTo>
                    <a:pt x="781" y="1327"/>
                    <a:pt x="781" y="1327"/>
                    <a:pt x="781" y="1327"/>
                  </a:cubicBezTo>
                  <a:cubicBezTo>
                    <a:pt x="781" y="1329"/>
                    <a:pt x="781" y="1330"/>
                    <a:pt x="781" y="1331"/>
                  </a:cubicBezTo>
                  <a:cubicBezTo>
                    <a:pt x="773" y="1288"/>
                    <a:pt x="744" y="1287"/>
                    <a:pt x="728" y="1267"/>
                  </a:cubicBezTo>
                  <a:cubicBezTo>
                    <a:pt x="719" y="1256"/>
                    <a:pt x="720" y="1240"/>
                    <a:pt x="729" y="1233"/>
                  </a:cubicBezTo>
                  <a:cubicBezTo>
                    <a:pt x="737" y="1227"/>
                    <a:pt x="753" y="1227"/>
                    <a:pt x="761" y="1240"/>
                  </a:cubicBezTo>
                  <a:cubicBezTo>
                    <a:pt x="748" y="1213"/>
                    <a:pt x="762" y="1190"/>
                    <a:pt x="781" y="1189"/>
                  </a:cubicBezTo>
                  <a:cubicBezTo>
                    <a:pt x="781" y="1189"/>
                    <a:pt x="781" y="1189"/>
                    <a:pt x="781" y="1189"/>
                  </a:cubicBezTo>
                  <a:close/>
                  <a:moveTo>
                    <a:pt x="781" y="1344"/>
                  </a:moveTo>
                  <a:cubicBezTo>
                    <a:pt x="781" y="1357"/>
                    <a:pt x="781" y="1357"/>
                    <a:pt x="781" y="1357"/>
                  </a:cubicBezTo>
                  <a:cubicBezTo>
                    <a:pt x="781" y="1353"/>
                    <a:pt x="781" y="1348"/>
                    <a:pt x="781" y="1344"/>
                  </a:cubicBezTo>
                  <a:close/>
                  <a:moveTo>
                    <a:pt x="781" y="1414"/>
                  </a:moveTo>
                  <a:cubicBezTo>
                    <a:pt x="781" y="1442"/>
                    <a:pt x="781" y="1442"/>
                    <a:pt x="781" y="1442"/>
                  </a:cubicBezTo>
                  <a:cubicBezTo>
                    <a:pt x="781" y="1442"/>
                    <a:pt x="781" y="1443"/>
                    <a:pt x="781" y="1444"/>
                  </a:cubicBezTo>
                  <a:cubicBezTo>
                    <a:pt x="781" y="1402"/>
                    <a:pt x="779" y="1379"/>
                    <a:pt x="753" y="1353"/>
                  </a:cubicBezTo>
                  <a:cubicBezTo>
                    <a:pt x="725" y="1327"/>
                    <a:pt x="729" y="1286"/>
                    <a:pt x="673" y="1280"/>
                  </a:cubicBezTo>
                  <a:cubicBezTo>
                    <a:pt x="695" y="1293"/>
                    <a:pt x="683" y="1335"/>
                    <a:pt x="705" y="1362"/>
                  </a:cubicBezTo>
                  <a:cubicBezTo>
                    <a:pt x="731" y="1393"/>
                    <a:pt x="765" y="1395"/>
                    <a:pt x="781" y="1444"/>
                  </a:cubicBezTo>
                  <a:cubicBezTo>
                    <a:pt x="781" y="1433"/>
                    <a:pt x="781" y="1423"/>
                    <a:pt x="781" y="1414"/>
                  </a:cubicBezTo>
                  <a:close/>
                  <a:moveTo>
                    <a:pt x="781" y="1543"/>
                  </a:moveTo>
                  <a:cubicBezTo>
                    <a:pt x="781" y="1737"/>
                    <a:pt x="781" y="1737"/>
                    <a:pt x="781" y="1737"/>
                  </a:cubicBezTo>
                  <a:cubicBezTo>
                    <a:pt x="781" y="1738"/>
                    <a:pt x="781" y="1738"/>
                    <a:pt x="781" y="1738"/>
                  </a:cubicBezTo>
                  <a:cubicBezTo>
                    <a:pt x="742" y="1720"/>
                    <a:pt x="770" y="1675"/>
                    <a:pt x="734" y="1664"/>
                  </a:cubicBezTo>
                  <a:cubicBezTo>
                    <a:pt x="726" y="1662"/>
                    <a:pt x="712" y="1666"/>
                    <a:pt x="712" y="1676"/>
                  </a:cubicBezTo>
                  <a:cubicBezTo>
                    <a:pt x="702" y="1670"/>
                    <a:pt x="700" y="1651"/>
                    <a:pt x="715" y="1640"/>
                  </a:cubicBezTo>
                  <a:cubicBezTo>
                    <a:pt x="722" y="1636"/>
                    <a:pt x="735" y="1631"/>
                    <a:pt x="751" y="1643"/>
                  </a:cubicBezTo>
                  <a:cubicBezTo>
                    <a:pt x="760" y="1649"/>
                    <a:pt x="767" y="1661"/>
                    <a:pt x="766" y="1672"/>
                  </a:cubicBezTo>
                  <a:cubicBezTo>
                    <a:pt x="772" y="1664"/>
                    <a:pt x="773" y="1643"/>
                    <a:pt x="757" y="1630"/>
                  </a:cubicBezTo>
                  <a:cubicBezTo>
                    <a:pt x="743" y="1619"/>
                    <a:pt x="744" y="1603"/>
                    <a:pt x="748" y="1595"/>
                  </a:cubicBezTo>
                  <a:cubicBezTo>
                    <a:pt x="757" y="1575"/>
                    <a:pt x="778" y="1566"/>
                    <a:pt x="781" y="1538"/>
                  </a:cubicBezTo>
                  <a:cubicBezTo>
                    <a:pt x="781" y="1540"/>
                    <a:pt x="781" y="1542"/>
                    <a:pt x="781" y="1543"/>
                  </a:cubicBezTo>
                  <a:close/>
                  <a:moveTo>
                    <a:pt x="781" y="1802"/>
                  </a:moveTo>
                  <a:cubicBezTo>
                    <a:pt x="781" y="1880"/>
                    <a:pt x="781" y="1880"/>
                    <a:pt x="781" y="1880"/>
                  </a:cubicBezTo>
                  <a:cubicBezTo>
                    <a:pt x="781" y="1880"/>
                    <a:pt x="781" y="1880"/>
                    <a:pt x="781" y="1880"/>
                  </a:cubicBezTo>
                  <a:cubicBezTo>
                    <a:pt x="774" y="1875"/>
                    <a:pt x="766" y="1860"/>
                    <a:pt x="768" y="1840"/>
                  </a:cubicBezTo>
                  <a:cubicBezTo>
                    <a:pt x="770" y="1828"/>
                    <a:pt x="778" y="1817"/>
                    <a:pt x="781" y="1798"/>
                  </a:cubicBezTo>
                  <a:cubicBezTo>
                    <a:pt x="781" y="1800"/>
                    <a:pt x="781" y="1801"/>
                    <a:pt x="781" y="1802"/>
                  </a:cubicBezTo>
                  <a:close/>
                  <a:moveTo>
                    <a:pt x="781" y="1885"/>
                  </a:moveTo>
                  <a:cubicBezTo>
                    <a:pt x="781" y="1915"/>
                    <a:pt x="781" y="1915"/>
                    <a:pt x="781" y="1915"/>
                  </a:cubicBezTo>
                  <a:cubicBezTo>
                    <a:pt x="781" y="1915"/>
                    <a:pt x="781" y="1915"/>
                    <a:pt x="781" y="1915"/>
                  </a:cubicBezTo>
                  <a:cubicBezTo>
                    <a:pt x="774" y="1915"/>
                    <a:pt x="769" y="1920"/>
                    <a:pt x="769" y="1926"/>
                  </a:cubicBezTo>
                  <a:cubicBezTo>
                    <a:pt x="769" y="1933"/>
                    <a:pt x="774" y="1938"/>
                    <a:pt x="781" y="1938"/>
                  </a:cubicBezTo>
                  <a:cubicBezTo>
                    <a:pt x="781" y="1938"/>
                    <a:pt x="781" y="1938"/>
                    <a:pt x="781" y="1938"/>
                  </a:cubicBezTo>
                  <a:cubicBezTo>
                    <a:pt x="781" y="1968"/>
                    <a:pt x="781" y="1968"/>
                    <a:pt x="781" y="1968"/>
                  </a:cubicBezTo>
                  <a:cubicBezTo>
                    <a:pt x="781" y="1968"/>
                    <a:pt x="781" y="1968"/>
                    <a:pt x="781" y="1968"/>
                  </a:cubicBezTo>
                  <a:cubicBezTo>
                    <a:pt x="781" y="1968"/>
                    <a:pt x="781" y="1968"/>
                    <a:pt x="781" y="1968"/>
                  </a:cubicBezTo>
                  <a:cubicBezTo>
                    <a:pt x="781" y="1968"/>
                    <a:pt x="781" y="1968"/>
                    <a:pt x="781" y="1968"/>
                  </a:cubicBezTo>
                  <a:cubicBezTo>
                    <a:pt x="773" y="1968"/>
                    <a:pt x="766" y="1961"/>
                    <a:pt x="765" y="1953"/>
                  </a:cubicBezTo>
                  <a:cubicBezTo>
                    <a:pt x="758" y="1956"/>
                    <a:pt x="749" y="1954"/>
                    <a:pt x="745" y="1947"/>
                  </a:cubicBezTo>
                  <a:cubicBezTo>
                    <a:pt x="741" y="1940"/>
                    <a:pt x="743" y="1931"/>
                    <a:pt x="750" y="1926"/>
                  </a:cubicBezTo>
                  <a:cubicBezTo>
                    <a:pt x="743" y="1922"/>
                    <a:pt x="741" y="1912"/>
                    <a:pt x="745" y="1906"/>
                  </a:cubicBezTo>
                  <a:cubicBezTo>
                    <a:pt x="749" y="1899"/>
                    <a:pt x="758" y="1896"/>
                    <a:pt x="765" y="1900"/>
                  </a:cubicBezTo>
                  <a:cubicBezTo>
                    <a:pt x="766" y="1891"/>
                    <a:pt x="773" y="1885"/>
                    <a:pt x="781" y="1885"/>
                  </a:cubicBezTo>
                  <a:cubicBezTo>
                    <a:pt x="781" y="1885"/>
                    <a:pt x="781" y="1885"/>
                    <a:pt x="781" y="1885"/>
                  </a:cubicBezTo>
                  <a:close/>
                  <a:moveTo>
                    <a:pt x="756" y="1972"/>
                  </a:moveTo>
                  <a:cubicBezTo>
                    <a:pt x="737" y="1972"/>
                    <a:pt x="737" y="1972"/>
                    <a:pt x="737" y="1972"/>
                  </a:cubicBezTo>
                  <a:cubicBezTo>
                    <a:pt x="737" y="1963"/>
                    <a:pt x="739" y="1954"/>
                    <a:pt x="742" y="1948"/>
                  </a:cubicBezTo>
                  <a:cubicBezTo>
                    <a:pt x="744" y="1955"/>
                    <a:pt x="750" y="1964"/>
                    <a:pt x="756" y="1972"/>
                  </a:cubicBezTo>
                  <a:close/>
                  <a:moveTo>
                    <a:pt x="723" y="1972"/>
                  </a:moveTo>
                  <a:cubicBezTo>
                    <a:pt x="713" y="1972"/>
                    <a:pt x="713" y="1972"/>
                    <a:pt x="713" y="1972"/>
                  </a:cubicBezTo>
                  <a:cubicBezTo>
                    <a:pt x="698" y="1942"/>
                    <a:pt x="680" y="1916"/>
                    <a:pt x="656" y="1895"/>
                  </a:cubicBezTo>
                  <a:cubicBezTo>
                    <a:pt x="630" y="1872"/>
                    <a:pt x="582" y="1838"/>
                    <a:pt x="549" y="1865"/>
                  </a:cubicBezTo>
                  <a:cubicBezTo>
                    <a:pt x="535" y="1878"/>
                    <a:pt x="531" y="1905"/>
                    <a:pt x="548" y="1915"/>
                  </a:cubicBezTo>
                  <a:cubicBezTo>
                    <a:pt x="558" y="1920"/>
                    <a:pt x="568" y="1913"/>
                    <a:pt x="567" y="1906"/>
                  </a:cubicBezTo>
                  <a:cubicBezTo>
                    <a:pt x="552" y="1907"/>
                    <a:pt x="549" y="1885"/>
                    <a:pt x="560" y="1875"/>
                  </a:cubicBezTo>
                  <a:cubicBezTo>
                    <a:pt x="572" y="1866"/>
                    <a:pt x="590" y="1867"/>
                    <a:pt x="601" y="1878"/>
                  </a:cubicBezTo>
                  <a:cubicBezTo>
                    <a:pt x="614" y="1892"/>
                    <a:pt x="612" y="1913"/>
                    <a:pt x="604" y="1926"/>
                  </a:cubicBezTo>
                  <a:cubicBezTo>
                    <a:pt x="592" y="1946"/>
                    <a:pt x="561" y="1958"/>
                    <a:pt x="538" y="1947"/>
                  </a:cubicBezTo>
                  <a:cubicBezTo>
                    <a:pt x="497" y="1928"/>
                    <a:pt x="494" y="1863"/>
                    <a:pt x="532" y="1839"/>
                  </a:cubicBezTo>
                  <a:cubicBezTo>
                    <a:pt x="600" y="1794"/>
                    <a:pt x="683" y="1890"/>
                    <a:pt x="710" y="1944"/>
                  </a:cubicBezTo>
                  <a:cubicBezTo>
                    <a:pt x="714" y="1952"/>
                    <a:pt x="719" y="1961"/>
                    <a:pt x="723" y="1972"/>
                  </a:cubicBezTo>
                  <a:close/>
                  <a:moveTo>
                    <a:pt x="702" y="1972"/>
                  </a:moveTo>
                  <a:cubicBezTo>
                    <a:pt x="690" y="1972"/>
                    <a:pt x="690" y="1972"/>
                    <a:pt x="690" y="1972"/>
                  </a:cubicBezTo>
                  <a:cubicBezTo>
                    <a:pt x="684" y="1968"/>
                    <a:pt x="678" y="1964"/>
                    <a:pt x="671" y="1961"/>
                  </a:cubicBezTo>
                  <a:cubicBezTo>
                    <a:pt x="657" y="1955"/>
                    <a:pt x="646" y="1959"/>
                    <a:pt x="641" y="1967"/>
                  </a:cubicBezTo>
                  <a:cubicBezTo>
                    <a:pt x="640" y="1969"/>
                    <a:pt x="640" y="1971"/>
                    <a:pt x="639" y="1972"/>
                  </a:cubicBezTo>
                  <a:cubicBezTo>
                    <a:pt x="609" y="1972"/>
                    <a:pt x="609" y="1972"/>
                    <a:pt x="609" y="1972"/>
                  </a:cubicBezTo>
                  <a:cubicBezTo>
                    <a:pt x="608" y="1969"/>
                    <a:pt x="609" y="1966"/>
                    <a:pt x="610" y="1963"/>
                  </a:cubicBezTo>
                  <a:cubicBezTo>
                    <a:pt x="613" y="1956"/>
                    <a:pt x="621" y="1950"/>
                    <a:pt x="628" y="1954"/>
                  </a:cubicBezTo>
                  <a:cubicBezTo>
                    <a:pt x="623" y="1946"/>
                    <a:pt x="627" y="1936"/>
                    <a:pt x="633" y="1932"/>
                  </a:cubicBezTo>
                  <a:cubicBezTo>
                    <a:pt x="640" y="1928"/>
                    <a:pt x="646" y="1930"/>
                    <a:pt x="650" y="1935"/>
                  </a:cubicBezTo>
                  <a:cubicBezTo>
                    <a:pt x="652" y="1927"/>
                    <a:pt x="664" y="1926"/>
                    <a:pt x="675" y="1933"/>
                  </a:cubicBezTo>
                  <a:cubicBezTo>
                    <a:pt x="686" y="1940"/>
                    <a:pt x="696" y="1957"/>
                    <a:pt x="702" y="1972"/>
                  </a:cubicBezTo>
                  <a:close/>
                  <a:moveTo>
                    <a:pt x="509" y="1972"/>
                  </a:moveTo>
                  <a:cubicBezTo>
                    <a:pt x="469" y="1972"/>
                    <a:pt x="469" y="1972"/>
                    <a:pt x="469" y="1972"/>
                  </a:cubicBezTo>
                  <a:cubicBezTo>
                    <a:pt x="474" y="1956"/>
                    <a:pt x="488" y="1947"/>
                    <a:pt x="493" y="1933"/>
                  </a:cubicBezTo>
                  <a:cubicBezTo>
                    <a:pt x="494" y="1947"/>
                    <a:pt x="511" y="1956"/>
                    <a:pt x="509" y="1972"/>
                  </a:cubicBezTo>
                  <a:close/>
                  <a:moveTo>
                    <a:pt x="453" y="1972"/>
                  </a:moveTo>
                  <a:cubicBezTo>
                    <a:pt x="416" y="1972"/>
                    <a:pt x="416" y="1972"/>
                    <a:pt x="416" y="1972"/>
                  </a:cubicBezTo>
                  <a:cubicBezTo>
                    <a:pt x="414" y="1964"/>
                    <a:pt x="412" y="1957"/>
                    <a:pt x="406" y="1952"/>
                  </a:cubicBezTo>
                  <a:cubicBezTo>
                    <a:pt x="400" y="1946"/>
                    <a:pt x="388" y="1943"/>
                    <a:pt x="380" y="1946"/>
                  </a:cubicBezTo>
                  <a:cubicBezTo>
                    <a:pt x="395" y="1928"/>
                    <a:pt x="427" y="1932"/>
                    <a:pt x="441" y="1949"/>
                  </a:cubicBezTo>
                  <a:cubicBezTo>
                    <a:pt x="448" y="1956"/>
                    <a:pt x="451" y="1964"/>
                    <a:pt x="453" y="1972"/>
                  </a:cubicBezTo>
                  <a:close/>
                  <a:moveTo>
                    <a:pt x="617" y="897"/>
                  </a:moveTo>
                  <a:cubicBezTo>
                    <a:pt x="603" y="886"/>
                    <a:pt x="569" y="886"/>
                    <a:pt x="546" y="900"/>
                  </a:cubicBezTo>
                  <a:cubicBezTo>
                    <a:pt x="519" y="918"/>
                    <a:pt x="506" y="949"/>
                    <a:pt x="496" y="960"/>
                  </a:cubicBezTo>
                  <a:cubicBezTo>
                    <a:pt x="484" y="972"/>
                    <a:pt x="468" y="980"/>
                    <a:pt x="449" y="974"/>
                  </a:cubicBezTo>
                  <a:cubicBezTo>
                    <a:pt x="448" y="987"/>
                    <a:pt x="467" y="1005"/>
                    <a:pt x="489" y="1008"/>
                  </a:cubicBezTo>
                  <a:cubicBezTo>
                    <a:pt x="508" y="1010"/>
                    <a:pt x="535" y="996"/>
                    <a:pt x="546" y="974"/>
                  </a:cubicBezTo>
                  <a:cubicBezTo>
                    <a:pt x="564" y="940"/>
                    <a:pt x="573" y="905"/>
                    <a:pt x="617" y="897"/>
                  </a:cubicBezTo>
                  <a:close/>
                  <a:moveTo>
                    <a:pt x="494" y="346"/>
                  </a:moveTo>
                  <a:cubicBezTo>
                    <a:pt x="506" y="324"/>
                    <a:pt x="524" y="320"/>
                    <a:pt x="542" y="324"/>
                  </a:cubicBezTo>
                  <a:cubicBezTo>
                    <a:pt x="561" y="328"/>
                    <a:pt x="572" y="342"/>
                    <a:pt x="589" y="368"/>
                  </a:cubicBezTo>
                  <a:cubicBezTo>
                    <a:pt x="601" y="387"/>
                    <a:pt x="624" y="405"/>
                    <a:pt x="647" y="405"/>
                  </a:cubicBezTo>
                  <a:cubicBezTo>
                    <a:pt x="637" y="420"/>
                    <a:pt x="614" y="425"/>
                    <a:pt x="595" y="416"/>
                  </a:cubicBezTo>
                  <a:cubicBezTo>
                    <a:pt x="571" y="406"/>
                    <a:pt x="554" y="365"/>
                    <a:pt x="527" y="348"/>
                  </a:cubicBezTo>
                  <a:cubicBezTo>
                    <a:pt x="518" y="342"/>
                    <a:pt x="506" y="342"/>
                    <a:pt x="494" y="346"/>
                  </a:cubicBezTo>
                  <a:close/>
                  <a:moveTo>
                    <a:pt x="696" y="1737"/>
                  </a:moveTo>
                  <a:cubicBezTo>
                    <a:pt x="700" y="1737"/>
                    <a:pt x="703" y="1740"/>
                    <a:pt x="703" y="1744"/>
                  </a:cubicBezTo>
                  <a:cubicBezTo>
                    <a:pt x="703" y="1748"/>
                    <a:pt x="700" y="1751"/>
                    <a:pt x="696" y="1751"/>
                  </a:cubicBezTo>
                  <a:cubicBezTo>
                    <a:pt x="692" y="1751"/>
                    <a:pt x="689" y="1748"/>
                    <a:pt x="689" y="1744"/>
                  </a:cubicBezTo>
                  <a:cubicBezTo>
                    <a:pt x="689" y="1740"/>
                    <a:pt x="692" y="1737"/>
                    <a:pt x="696" y="1737"/>
                  </a:cubicBezTo>
                  <a:close/>
                  <a:moveTo>
                    <a:pt x="714" y="1754"/>
                  </a:moveTo>
                  <a:cubicBezTo>
                    <a:pt x="719" y="1754"/>
                    <a:pt x="723" y="1758"/>
                    <a:pt x="723" y="1764"/>
                  </a:cubicBezTo>
                  <a:cubicBezTo>
                    <a:pt x="723" y="1769"/>
                    <a:pt x="719" y="1773"/>
                    <a:pt x="714" y="1773"/>
                  </a:cubicBezTo>
                  <a:cubicBezTo>
                    <a:pt x="708" y="1773"/>
                    <a:pt x="704" y="1769"/>
                    <a:pt x="704" y="1764"/>
                  </a:cubicBezTo>
                  <a:cubicBezTo>
                    <a:pt x="704" y="1758"/>
                    <a:pt x="708" y="1754"/>
                    <a:pt x="714" y="1754"/>
                  </a:cubicBezTo>
                  <a:close/>
                  <a:moveTo>
                    <a:pt x="719" y="1781"/>
                  </a:moveTo>
                  <a:cubicBezTo>
                    <a:pt x="725" y="1781"/>
                    <a:pt x="731" y="1786"/>
                    <a:pt x="731" y="1792"/>
                  </a:cubicBezTo>
                  <a:cubicBezTo>
                    <a:pt x="731" y="1799"/>
                    <a:pt x="725" y="1804"/>
                    <a:pt x="719" y="1804"/>
                  </a:cubicBezTo>
                  <a:cubicBezTo>
                    <a:pt x="713" y="1804"/>
                    <a:pt x="707" y="1799"/>
                    <a:pt x="707" y="1792"/>
                  </a:cubicBezTo>
                  <a:cubicBezTo>
                    <a:pt x="707" y="1786"/>
                    <a:pt x="713" y="1781"/>
                    <a:pt x="719" y="1781"/>
                  </a:cubicBezTo>
                  <a:close/>
                  <a:moveTo>
                    <a:pt x="766" y="727"/>
                  </a:moveTo>
                  <a:cubicBezTo>
                    <a:pt x="761" y="702"/>
                    <a:pt x="720" y="691"/>
                    <a:pt x="737" y="648"/>
                  </a:cubicBezTo>
                  <a:cubicBezTo>
                    <a:pt x="743" y="634"/>
                    <a:pt x="769" y="613"/>
                    <a:pt x="768" y="588"/>
                  </a:cubicBezTo>
                  <a:cubicBezTo>
                    <a:pt x="781" y="621"/>
                    <a:pt x="744" y="637"/>
                    <a:pt x="760" y="681"/>
                  </a:cubicBezTo>
                  <a:cubicBezTo>
                    <a:pt x="766" y="696"/>
                    <a:pt x="772" y="717"/>
                    <a:pt x="766" y="727"/>
                  </a:cubicBezTo>
                  <a:close/>
                  <a:moveTo>
                    <a:pt x="703" y="374"/>
                  </a:moveTo>
                  <a:cubicBezTo>
                    <a:pt x="682" y="361"/>
                    <a:pt x="663" y="341"/>
                    <a:pt x="665" y="310"/>
                  </a:cubicBezTo>
                  <a:cubicBezTo>
                    <a:pt x="667" y="286"/>
                    <a:pt x="667" y="270"/>
                    <a:pt x="650" y="248"/>
                  </a:cubicBezTo>
                  <a:cubicBezTo>
                    <a:pt x="680" y="254"/>
                    <a:pt x="704" y="274"/>
                    <a:pt x="704" y="306"/>
                  </a:cubicBezTo>
                  <a:cubicBezTo>
                    <a:pt x="704" y="336"/>
                    <a:pt x="694" y="348"/>
                    <a:pt x="703" y="374"/>
                  </a:cubicBezTo>
                  <a:close/>
                  <a:moveTo>
                    <a:pt x="733" y="410"/>
                  </a:moveTo>
                  <a:cubicBezTo>
                    <a:pt x="722" y="396"/>
                    <a:pt x="691" y="360"/>
                    <a:pt x="718" y="312"/>
                  </a:cubicBezTo>
                  <a:cubicBezTo>
                    <a:pt x="728" y="294"/>
                    <a:pt x="747" y="275"/>
                    <a:pt x="751" y="257"/>
                  </a:cubicBezTo>
                  <a:cubicBezTo>
                    <a:pt x="760" y="271"/>
                    <a:pt x="764" y="292"/>
                    <a:pt x="751" y="323"/>
                  </a:cubicBezTo>
                  <a:cubicBezTo>
                    <a:pt x="740" y="350"/>
                    <a:pt x="728" y="380"/>
                    <a:pt x="733" y="410"/>
                  </a:cubicBezTo>
                  <a:close/>
                  <a:moveTo>
                    <a:pt x="582" y="333"/>
                  </a:moveTo>
                  <a:cubicBezTo>
                    <a:pt x="570" y="311"/>
                    <a:pt x="539" y="302"/>
                    <a:pt x="524" y="305"/>
                  </a:cubicBezTo>
                  <a:cubicBezTo>
                    <a:pt x="501" y="310"/>
                    <a:pt x="496" y="334"/>
                    <a:pt x="481" y="336"/>
                  </a:cubicBezTo>
                  <a:cubicBezTo>
                    <a:pt x="476" y="360"/>
                    <a:pt x="500" y="351"/>
                    <a:pt x="487" y="378"/>
                  </a:cubicBezTo>
                  <a:cubicBezTo>
                    <a:pt x="484" y="386"/>
                    <a:pt x="486" y="400"/>
                    <a:pt x="500" y="402"/>
                  </a:cubicBezTo>
                  <a:cubicBezTo>
                    <a:pt x="508" y="403"/>
                    <a:pt x="518" y="396"/>
                    <a:pt x="510" y="382"/>
                  </a:cubicBezTo>
                  <a:cubicBezTo>
                    <a:pt x="519" y="384"/>
                    <a:pt x="525" y="397"/>
                    <a:pt x="521" y="409"/>
                  </a:cubicBezTo>
                  <a:cubicBezTo>
                    <a:pt x="513" y="434"/>
                    <a:pt x="469" y="438"/>
                    <a:pt x="451" y="413"/>
                  </a:cubicBezTo>
                  <a:cubicBezTo>
                    <a:pt x="433" y="386"/>
                    <a:pt x="449" y="357"/>
                    <a:pt x="456" y="351"/>
                  </a:cubicBezTo>
                  <a:cubicBezTo>
                    <a:pt x="449" y="341"/>
                    <a:pt x="445" y="317"/>
                    <a:pt x="455" y="296"/>
                  </a:cubicBezTo>
                  <a:cubicBezTo>
                    <a:pt x="471" y="266"/>
                    <a:pt x="508" y="259"/>
                    <a:pt x="537" y="274"/>
                  </a:cubicBezTo>
                  <a:cubicBezTo>
                    <a:pt x="562" y="287"/>
                    <a:pt x="581" y="315"/>
                    <a:pt x="582" y="333"/>
                  </a:cubicBezTo>
                  <a:close/>
                  <a:moveTo>
                    <a:pt x="727" y="433"/>
                  </a:moveTo>
                  <a:cubicBezTo>
                    <a:pt x="659" y="424"/>
                    <a:pt x="582" y="349"/>
                    <a:pt x="570" y="256"/>
                  </a:cubicBezTo>
                  <a:cubicBezTo>
                    <a:pt x="568" y="232"/>
                    <a:pt x="581" y="213"/>
                    <a:pt x="595" y="216"/>
                  </a:cubicBezTo>
                  <a:cubicBezTo>
                    <a:pt x="598" y="213"/>
                    <a:pt x="594" y="196"/>
                    <a:pt x="598" y="178"/>
                  </a:cubicBezTo>
                  <a:cubicBezTo>
                    <a:pt x="603" y="157"/>
                    <a:pt x="618" y="143"/>
                    <a:pt x="639" y="137"/>
                  </a:cubicBezTo>
                  <a:cubicBezTo>
                    <a:pt x="651" y="134"/>
                    <a:pt x="664" y="135"/>
                    <a:pt x="670" y="145"/>
                  </a:cubicBezTo>
                  <a:cubicBezTo>
                    <a:pt x="676" y="138"/>
                    <a:pt x="710" y="123"/>
                    <a:pt x="736" y="144"/>
                  </a:cubicBezTo>
                  <a:cubicBezTo>
                    <a:pt x="766" y="169"/>
                    <a:pt x="768" y="229"/>
                    <a:pt x="732" y="249"/>
                  </a:cubicBezTo>
                  <a:cubicBezTo>
                    <a:pt x="713" y="260"/>
                    <a:pt x="684" y="246"/>
                    <a:pt x="685" y="226"/>
                  </a:cubicBezTo>
                  <a:cubicBezTo>
                    <a:pt x="699" y="240"/>
                    <a:pt x="721" y="232"/>
                    <a:pt x="720" y="211"/>
                  </a:cubicBezTo>
                  <a:cubicBezTo>
                    <a:pt x="718" y="181"/>
                    <a:pt x="680" y="173"/>
                    <a:pt x="654" y="190"/>
                  </a:cubicBezTo>
                  <a:cubicBezTo>
                    <a:pt x="622" y="211"/>
                    <a:pt x="618" y="251"/>
                    <a:pt x="625" y="286"/>
                  </a:cubicBezTo>
                  <a:cubicBezTo>
                    <a:pt x="638" y="346"/>
                    <a:pt x="683" y="405"/>
                    <a:pt x="727" y="433"/>
                  </a:cubicBezTo>
                  <a:close/>
                  <a:moveTo>
                    <a:pt x="677" y="621"/>
                  </a:moveTo>
                  <a:cubicBezTo>
                    <a:pt x="643" y="617"/>
                    <a:pt x="631" y="554"/>
                    <a:pt x="682" y="547"/>
                  </a:cubicBezTo>
                  <a:cubicBezTo>
                    <a:pt x="659" y="541"/>
                    <a:pt x="642" y="553"/>
                    <a:pt x="621" y="544"/>
                  </a:cubicBezTo>
                  <a:cubicBezTo>
                    <a:pt x="598" y="535"/>
                    <a:pt x="583" y="508"/>
                    <a:pt x="582" y="498"/>
                  </a:cubicBezTo>
                  <a:cubicBezTo>
                    <a:pt x="607" y="519"/>
                    <a:pt x="630" y="514"/>
                    <a:pt x="653" y="515"/>
                  </a:cubicBezTo>
                  <a:cubicBezTo>
                    <a:pt x="678" y="515"/>
                    <a:pt x="710" y="532"/>
                    <a:pt x="720" y="556"/>
                  </a:cubicBezTo>
                  <a:cubicBezTo>
                    <a:pt x="705" y="552"/>
                    <a:pt x="690" y="556"/>
                    <a:pt x="682" y="567"/>
                  </a:cubicBezTo>
                  <a:cubicBezTo>
                    <a:pt x="668" y="585"/>
                    <a:pt x="671" y="609"/>
                    <a:pt x="677" y="621"/>
                  </a:cubicBezTo>
                  <a:close/>
                  <a:moveTo>
                    <a:pt x="729" y="553"/>
                  </a:moveTo>
                  <a:cubicBezTo>
                    <a:pt x="728" y="531"/>
                    <a:pt x="707" y="489"/>
                    <a:pt x="681" y="461"/>
                  </a:cubicBezTo>
                  <a:cubicBezTo>
                    <a:pt x="660" y="438"/>
                    <a:pt x="626" y="423"/>
                    <a:pt x="611" y="451"/>
                  </a:cubicBezTo>
                  <a:cubicBezTo>
                    <a:pt x="601" y="433"/>
                    <a:pt x="579" y="416"/>
                    <a:pt x="557" y="416"/>
                  </a:cubicBezTo>
                  <a:cubicBezTo>
                    <a:pt x="531" y="415"/>
                    <a:pt x="517" y="435"/>
                    <a:pt x="517" y="457"/>
                  </a:cubicBezTo>
                  <a:cubicBezTo>
                    <a:pt x="496" y="442"/>
                    <a:pt x="463" y="441"/>
                    <a:pt x="444" y="459"/>
                  </a:cubicBezTo>
                  <a:cubicBezTo>
                    <a:pt x="424" y="477"/>
                    <a:pt x="426" y="514"/>
                    <a:pt x="445" y="534"/>
                  </a:cubicBezTo>
                  <a:cubicBezTo>
                    <a:pt x="461" y="551"/>
                    <a:pt x="487" y="553"/>
                    <a:pt x="498" y="535"/>
                  </a:cubicBezTo>
                  <a:cubicBezTo>
                    <a:pt x="485" y="528"/>
                    <a:pt x="484" y="515"/>
                    <a:pt x="490" y="502"/>
                  </a:cubicBezTo>
                  <a:cubicBezTo>
                    <a:pt x="501" y="480"/>
                    <a:pt x="530" y="470"/>
                    <a:pt x="554" y="469"/>
                  </a:cubicBezTo>
                  <a:cubicBezTo>
                    <a:pt x="588" y="468"/>
                    <a:pt x="627" y="481"/>
                    <a:pt x="653" y="495"/>
                  </a:cubicBezTo>
                  <a:cubicBezTo>
                    <a:pt x="685" y="511"/>
                    <a:pt x="720" y="534"/>
                    <a:pt x="729" y="553"/>
                  </a:cubicBezTo>
                  <a:close/>
                  <a:moveTo>
                    <a:pt x="745" y="524"/>
                  </a:moveTo>
                  <a:cubicBezTo>
                    <a:pt x="751" y="500"/>
                    <a:pt x="708" y="485"/>
                    <a:pt x="731" y="438"/>
                  </a:cubicBezTo>
                  <a:cubicBezTo>
                    <a:pt x="745" y="409"/>
                    <a:pt x="763" y="380"/>
                    <a:pt x="756" y="345"/>
                  </a:cubicBezTo>
                  <a:cubicBezTo>
                    <a:pt x="760" y="365"/>
                    <a:pt x="785" y="380"/>
                    <a:pt x="779" y="406"/>
                  </a:cubicBezTo>
                  <a:cubicBezTo>
                    <a:pt x="775" y="422"/>
                    <a:pt x="752" y="437"/>
                    <a:pt x="750" y="457"/>
                  </a:cubicBezTo>
                  <a:cubicBezTo>
                    <a:pt x="749" y="470"/>
                    <a:pt x="761" y="511"/>
                    <a:pt x="745" y="524"/>
                  </a:cubicBezTo>
                  <a:close/>
                  <a:moveTo>
                    <a:pt x="740" y="770"/>
                  </a:moveTo>
                  <a:cubicBezTo>
                    <a:pt x="753" y="740"/>
                    <a:pt x="697" y="721"/>
                    <a:pt x="688" y="672"/>
                  </a:cubicBezTo>
                  <a:cubicBezTo>
                    <a:pt x="672" y="584"/>
                    <a:pt x="778" y="568"/>
                    <a:pt x="763" y="449"/>
                  </a:cubicBezTo>
                  <a:cubicBezTo>
                    <a:pt x="829" y="535"/>
                    <a:pt x="676" y="625"/>
                    <a:pt x="736" y="714"/>
                  </a:cubicBezTo>
                  <a:cubicBezTo>
                    <a:pt x="758" y="746"/>
                    <a:pt x="747" y="764"/>
                    <a:pt x="740" y="770"/>
                  </a:cubicBezTo>
                  <a:close/>
                  <a:moveTo>
                    <a:pt x="542" y="1165"/>
                  </a:moveTo>
                  <a:cubicBezTo>
                    <a:pt x="492" y="1167"/>
                    <a:pt x="461" y="1145"/>
                    <a:pt x="435" y="1129"/>
                  </a:cubicBezTo>
                  <a:cubicBezTo>
                    <a:pt x="348" y="1077"/>
                    <a:pt x="392" y="1183"/>
                    <a:pt x="314" y="1188"/>
                  </a:cubicBezTo>
                  <a:cubicBezTo>
                    <a:pt x="303" y="1189"/>
                    <a:pt x="283" y="1181"/>
                    <a:pt x="275" y="1165"/>
                  </a:cubicBezTo>
                  <a:cubicBezTo>
                    <a:pt x="357" y="1126"/>
                    <a:pt x="275" y="1095"/>
                    <a:pt x="319" y="1043"/>
                  </a:cubicBezTo>
                  <a:cubicBezTo>
                    <a:pt x="297" y="1053"/>
                    <a:pt x="258" y="1052"/>
                    <a:pt x="231" y="1027"/>
                  </a:cubicBezTo>
                  <a:cubicBezTo>
                    <a:pt x="197" y="994"/>
                    <a:pt x="218" y="944"/>
                    <a:pt x="203" y="907"/>
                  </a:cubicBezTo>
                  <a:cubicBezTo>
                    <a:pt x="197" y="893"/>
                    <a:pt x="169" y="877"/>
                    <a:pt x="171" y="865"/>
                  </a:cubicBezTo>
                  <a:cubicBezTo>
                    <a:pt x="204" y="887"/>
                    <a:pt x="276" y="857"/>
                    <a:pt x="276" y="914"/>
                  </a:cubicBezTo>
                  <a:cubicBezTo>
                    <a:pt x="276" y="840"/>
                    <a:pt x="193" y="780"/>
                    <a:pt x="207" y="709"/>
                  </a:cubicBezTo>
                  <a:cubicBezTo>
                    <a:pt x="214" y="675"/>
                    <a:pt x="246" y="654"/>
                    <a:pt x="250" y="628"/>
                  </a:cubicBezTo>
                  <a:cubicBezTo>
                    <a:pt x="277" y="672"/>
                    <a:pt x="244" y="695"/>
                    <a:pt x="260" y="740"/>
                  </a:cubicBezTo>
                  <a:cubicBezTo>
                    <a:pt x="307" y="717"/>
                    <a:pt x="293" y="635"/>
                    <a:pt x="321" y="586"/>
                  </a:cubicBezTo>
                  <a:cubicBezTo>
                    <a:pt x="347" y="543"/>
                    <a:pt x="400" y="512"/>
                    <a:pt x="434" y="545"/>
                  </a:cubicBezTo>
                  <a:cubicBezTo>
                    <a:pt x="407" y="555"/>
                    <a:pt x="426" y="582"/>
                    <a:pt x="401" y="607"/>
                  </a:cubicBezTo>
                  <a:cubicBezTo>
                    <a:pt x="440" y="607"/>
                    <a:pt x="471" y="575"/>
                    <a:pt x="502" y="551"/>
                  </a:cubicBezTo>
                  <a:cubicBezTo>
                    <a:pt x="531" y="530"/>
                    <a:pt x="566" y="524"/>
                    <a:pt x="595" y="543"/>
                  </a:cubicBezTo>
                  <a:cubicBezTo>
                    <a:pt x="640" y="573"/>
                    <a:pt x="654" y="640"/>
                    <a:pt x="616" y="671"/>
                  </a:cubicBezTo>
                  <a:cubicBezTo>
                    <a:pt x="621" y="608"/>
                    <a:pt x="588" y="623"/>
                    <a:pt x="562" y="594"/>
                  </a:cubicBezTo>
                  <a:cubicBezTo>
                    <a:pt x="564" y="632"/>
                    <a:pt x="590" y="654"/>
                    <a:pt x="606" y="692"/>
                  </a:cubicBezTo>
                  <a:cubicBezTo>
                    <a:pt x="624" y="736"/>
                    <a:pt x="624" y="782"/>
                    <a:pt x="588" y="807"/>
                  </a:cubicBezTo>
                  <a:cubicBezTo>
                    <a:pt x="547" y="835"/>
                    <a:pt x="485" y="817"/>
                    <a:pt x="474" y="761"/>
                  </a:cubicBezTo>
                  <a:cubicBezTo>
                    <a:pt x="492" y="805"/>
                    <a:pt x="547" y="807"/>
                    <a:pt x="568" y="791"/>
                  </a:cubicBezTo>
                  <a:cubicBezTo>
                    <a:pt x="639" y="738"/>
                    <a:pt x="580" y="629"/>
                    <a:pt x="513" y="612"/>
                  </a:cubicBezTo>
                  <a:cubicBezTo>
                    <a:pt x="424" y="590"/>
                    <a:pt x="352" y="642"/>
                    <a:pt x="314" y="704"/>
                  </a:cubicBezTo>
                  <a:cubicBezTo>
                    <a:pt x="273" y="773"/>
                    <a:pt x="272" y="856"/>
                    <a:pt x="299" y="930"/>
                  </a:cubicBezTo>
                  <a:cubicBezTo>
                    <a:pt x="336" y="1035"/>
                    <a:pt x="408" y="1097"/>
                    <a:pt x="542" y="1165"/>
                  </a:cubicBezTo>
                  <a:close/>
                  <a:moveTo>
                    <a:pt x="357" y="723"/>
                  </a:moveTo>
                  <a:cubicBezTo>
                    <a:pt x="384" y="696"/>
                    <a:pt x="424" y="672"/>
                    <a:pt x="463" y="667"/>
                  </a:cubicBezTo>
                  <a:cubicBezTo>
                    <a:pt x="494" y="664"/>
                    <a:pt x="527" y="676"/>
                    <a:pt x="544" y="704"/>
                  </a:cubicBezTo>
                  <a:cubicBezTo>
                    <a:pt x="562" y="735"/>
                    <a:pt x="543" y="772"/>
                    <a:pt x="519" y="759"/>
                  </a:cubicBezTo>
                  <a:cubicBezTo>
                    <a:pt x="529" y="749"/>
                    <a:pt x="529" y="729"/>
                    <a:pt x="518" y="716"/>
                  </a:cubicBezTo>
                  <a:cubicBezTo>
                    <a:pt x="484" y="670"/>
                    <a:pt x="396" y="702"/>
                    <a:pt x="357" y="723"/>
                  </a:cubicBezTo>
                  <a:close/>
                  <a:moveTo>
                    <a:pt x="382" y="1020"/>
                  </a:moveTo>
                  <a:cubicBezTo>
                    <a:pt x="360" y="992"/>
                    <a:pt x="322" y="910"/>
                    <a:pt x="352" y="879"/>
                  </a:cubicBezTo>
                  <a:cubicBezTo>
                    <a:pt x="385" y="847"/>
                    <a:pt x="385" y="858"/>
                    <a:pt x="380" y="805"/>
                  </a:cubicBezTo>
                  <a:cubicBezTo>
                    <a:pt x="378" y="789"/>
                    <a:pt x="391" y="767"/>
                    <a:pt x="412" y="765"/>
                  </a:cubicBezTo>
                  <a:cubicBezTo>
                    <a:pt x="423" y="763"/>
                    <a:pt x="432" y="769"/>
                    <a:pt x="437" y="777"/>
                  </a:cubicBezTo>
                  <a:cubicBezTo>
                    <a:pt x="443" y="786"/>
                    <a:pt x="443" y="798"/>
                    <a:pt x="435" y="805"/>
                  </a:cubicBezTo>
                  <a:cubicBezTo>
                    <a:pt x="444" y="804"/>
                    <a:pt x="463" y="792"/>
                    <a:pt x="464" y="772"/>
                  </a:cubicBezTo>
                  <a:cubicBezTo>
                    <a:pt x="465" y="748"/>
                    <a:pt x="446" y="721"/>
                    <a:pt x="416" y="722"/>
                  </a:cubicBezTo>
                  <a:cubicBezTo>
                    <a:pt x="389" y="723"/>
                    <a:pt x="364" y="746"/>
                    <a:pt x="364" y="758"/>
                  </a:cubicBezTo>
                  <a:cubicBezTo>
                    <a:pt x="356" y="747"/>
                    <a:pt x="343" y="756"/>
                    <a:pt x="337" y="764"/>
                  </a:cubicBezTo>
                  <a:cubicBezTo>
                    <a:pt x="314" y="796"/>
                    <a:pt x="316" y="842"/>
                    <a:pt x="320" y="880"/>
                  </a:cubicBezTo>
                  <a:cubicBezTo>
                    <a:pt x="326" y="933"/>
                    <a:pt x="346" y="986"/>
                    <a:pt x="382" y="1020"/>
                  </a:cubicBezTo>
                  <a:close/>
                  <a:moveTo>
                    <a:pt x="480" y="1104"/>
                  </a:moveTo>
                  <a:cubicBezTo>
                    <a:pt x="461" y="1085"/>
                    <a:pt x="430" y="1037"/>
                    <a:pt x="429" y="989"/>
                  </a:cubicBezTo>
                  <a:cubicBezTo>
                    <a:pt x="429" y="957"/>
                    <a:pt x="441" y="918"/>
                    <a:pt x="480" y="914"/>
                  </a:cubicBezTo>
                  <a:cubicBezTo>
                    <a:pt x="520" y="909"/>
                    <a:pt x="508" y="876"/>
                    <a:pt x="523" y="861"/>
                  </a:cubicBezTo>
                  <a:cubicBezTo>
                    <a:pt x="536" y="849"/>
                    <a:pt x="558" y="834"/>
                    <a:pt x="571" y="851"/>
                  </a:cubicBezTo>
                  <a:cubicBezTo>
                    <a:pt x="557" y="818"/>
                    <a:pt x="484" y="810"/>
                    <a:pt x="451" y="824"/>
                  </a:cubicBezTo>
                  <a:cubicBezTo>
                    <a:pt x="396" y="849"/>
                    <a:pt x="379" y="920"/>
                    <a:pt x="392" y="980"/>
                  </a:cubicBezTo>
                  <a:cubicBezTo>
                    <a:pt x="404" y="1038"/>
                    <a:pt x="444" y="1085"/>
                    <a:pt x="480" y="1104"/>
                  </a:cubicBezTo>
                  <a:close/>
                  <a:moveTo>
                    <a:pt x="432" y="910"/>
                  </a:moveTo>
                  <a:cubicBezTo>
                    <a:pt x="441" y="892"/>
                    <a:pt x="450" y="880"/>
                    <a:pt x="466" y="867"/>
                  </a:cubicBezTo>
                  <a:cubicBezTo>
                    <a:pt x="486" y="851"/>
                    <a:pt x="504" y="845"/>
                    <a:pt x="529" y="840"/>
                  </a:cubicBezTo>
                  <a:cubicBezTo>
                    <a:pt x="503" y="839"/>
                    <a:pt x="482" y="845"/>
                    <a:pt x="460" y="860"/>
                  </a:cubicBezTo>
                  <a:cubicBezTo>
                    <a:pt x="442" y="873"/>
                    <a:pt x="432" y="886"/>
                    <a:pt x="422" y="905"/>
                  </a:cubicBezTo>
                  <a:cubicBezTo>
                    <a:pt x="421" y="907"/>
                    <a:pt x="420" y="909"/>
                    <a:pt x="419" y="912"/>
                  </a:cubicBezTo>
                  <a:cubicBezTo>
                    <a:pt x="411" y="934"/>
                    <a:pt x="408" y="952"/>
                    <a:pt x="409" y="976"/>
                  </a:cubicBezTo>
                  <a:cubicBezTo>
                    <a:pt x="410" y="997"/>
                    <a:pt x="414" y="1015"/>
                    <a:pt x="426" y="1033"/>
                  </a:cubicBezTo>
                  <a:cubicBezTo>
                    <a:pt x="419" y="1013"/>
                    <a:pt x="417" y="997"/>
                    <a:pt x="417" y="975"/>
                  </a:cubicBezTo>
                  <a:cubicBezTo>
                    <a:pt x="418" y="953"/>
                    <a:pt x="422" y="936"/>
                    <a:pt x="430" y="916"/>
                  </a:cubicBezTo>
                  <a:cubicBezTo>
                    <a:pt x="431" y="914"/>
                    <a:pt x="432" y="912"/>
                    <a:pt x="432" y="910"/>
                  </a:cubicBezTo>
                  <a:close/>
                  <a:moveTo>
                    <a:pt x="568" y="1158"/>
                  </a:moveTo>
                  <a:cubicBezTo>
                    <a:pt x="558" y="1126"/>
                    <a:pt x="573" y="1101"/>
                    <a:pt x="558" y="1080"/>
                  </a:cubicBezTo>
                  <a:cubicBezTo>
                    <a:pt x="537" y="1048"/>
                    <a:pt x="489" y="1065"/>
                    <a:pt x="460" y="1038"/>
                  </a:cubicBezTo>
                  <a:cubicBezTo>
                    <a:pt x="452" y="1061"/>
                    <a:pt x="470" y="1084"/>
                    <a:pt x="490" y="1097"/>
                  </a:cubicBezTo>
                  <a:cubicBezTo>
                    <a:pt x="530" y="1124"/>
                    <a:pt x="541" y="1099"/>
                    <a:pt x="568" y="1158"/>
                  </a:cubicBezTo>
                  <a:close/>
                  <a:moveTo>
                    <a:pt x="632" y="1228"/>
                  </a:moveTo>
                  <a:cubicBezTo>
                    <a:pt x="624" y="1193"/>
                    <a:pt x="570" y="1172"/>
                    <a:pt x="573" y="1131"/>
                  </a:cubicBezTo>
                  <a:cubicBezTo>
                    <a:pt x="575" y="1097"/>
                    <a:pt x="616" y="1071"/>
                    <a:pt x="625" y="1034"/>
                  </a:cubicBezTo>
                  <a:cubicBezTo>
                    <a:pt x="637" y="1113"/>
                    <a:pt x="586" y="1114"/>
                    <a:pt x="603" y="1158"/>
                  </a:cubicBezTo>
                  <a:cubicBezTo>
                    <a:pt x="610" y="1177"/>
                    <a:pt x="639" y="1194"/>
                    <a:pt x="632" y="1228"/>
                  </a:cubicBezTo>
                  <a:close/>
                  <a:moveTo>
                    <a:pt x="574" y="675"/>
                  </a:moveTo>
                  <a:cubicBezTo>
                    <a:pt x="573" y="673"/>
                    <a:pt x="571" y="670"/>
                    <a:pt x="569" y="668"/>
                  </a:cubicBezTo>
                  <a:cubicBezTo>
                    <a:pt x="557" y="651"/>
                    <a:pt x="545" y="640"/>
                    <a:pt x="526" y="631"/>
                  </a:cubicBezTo>
                  <a:cubicBezTo>
                    <a:pt x="503" y="621"/>
                    <a:pt x="484" y="619"/>
                    <a:pt x="459" y="622"/>
                  </a:cubicBezTo>
                  <a:cubicBezTo>
                    <a:pt x="433" y="625"/>
                    <a:pt x="413" y="632"/>
                    <a:pt x="390" y="645"/>
                  </a:cubicBezTo>
                  <a:cubicBezTo>
                    <a:pt x="366" y="660"/>
                    <a:pt x="349" y="674"/>
                    <a:pt x="332" y="696"/>
                  </a:cubicBezTo>
                  <a:cubicBezTo>
                    <a:pt x="314" y="721"/>
                    <a:pt x="304" y="742"/>
                    <a:pt x="297" y="771"/>
                  </a:cubicBezTo>
                  <a:cubicBezTo>
                    <a:pt x="285" y="836"/>
                    <a:pt x="293" y="888"/>
                    <a:pt x="318" y="948"/>
                  </a:cubicBezTo>
                  <a:cubicBezTo>
                    <a:pt x="347" y="1013"/>
                    <a:pt x="383" y="1056"/>
                    <a:pt x="444" y="1095"/>
                  </a:cubicBezTo>
                  <a:cubicBezTo>
                    <a:pt x="493" y="1125"/>
                    <a:pt x="535" y="1151"/>
                    <a:pt x="580" y="1189"/>
                  </a:cubicBezTo>
                  <a:cubicBezTo>
                    <a:pt x="603" y="1210"/>
                    <a:pt x="621" y="1229"/>
                    <a:pt x="638" y="1256"/>
                  </a:cubicBezTo>
                  <a:cubicBezTo>
                    <a:pt x="656" y="1284"/>
                    <a:pt x="666" y="1307"/>
                    <a:pt x="672" y="1339"/>
                  </a:cubicBezTo>
                  <a:cubicBezTo>
                    <a:pt x="666" y="1307"/>
                    <a:pt x="657" y="1283"/>
                    <a:pt x="640" y="1255"/>
                  </a:cubicBezTo>
                  <a:cubicBezTo>
                    <a:pt x="622" y="1228"/>
                    <a:pt x="605" y="1209"/>
                    <a:pt x="582" y="1187"/>
                  </a:cubicBezTo>
                  <a:cubicBezTo>
                    <a:pt x="538" y="1147"/>
                    <a:pt x="496" y="1121"/>
                    <a:pt x="447" y="1090"/>
                  </a:cubicBezTo>
                  <a:cubicBezTo>
                    <a:pt x="389" y="1051"/>
                    <a:pt x="354" y="1008"/>
                    <a:pt x="327" y="945"/>
                  </a:cubicBezTo>
                  <a:cubicBezTo>
                    <a:pt x="320" y="927"/>
                    <a:pt x="315" y="912"/>
                    <a:pt x="310" y="894"/>
                  </a:cubicBezTo>
                  <a:cubicBezTo>
                    <a:pt x="301" y="851"/>
                    <a:pt x="300" y="817"/>
                    <a:pt x="309" y="774"/>
                  </a:cubicBezTo>
                  <a:cubicBezTo>
                    <a:pt x="316" y="747"/>
                    <a:pt x="326" y="727"/>
                    <a:pt x="343" y="705"/>
                  </a:cubicBezTo>
                  <a:cubicBezTo>
                    <a:pt x="359" y="685"/>
                    <a:pt x="375" y="672"/>
                    <a:pt x="398" y="659"/>
                  </a:cubicBezTo>
                  <a:cubicBezTo>
                    <a:pt x="419" y="647"/>
                    <a:pt x="437" y="641"/>
                    <a:pt x="461" y="638"/>
                  </a:cubicBezTo>
                  <a:cubicBezTo>
                    <a:pt x="482" y="637"/>
                    <a:pt x="499" y="638"/>
                    <a:pt x="519" y="647"/>
                  </a:cubicBezTo>
                  <a:cubicBezTo>
                    <a:pt x="534" y="655"/>
                    <a:pt x="544" y="665"/>
                    <a:pt x="554" y="679"/>
                  </a:cubicBezTo>
                  <a:cubicBezTo>
                    <a:pt x="556" y="681"/>
                    <a:pt x="557" y="683"/>
                    <a:pt x="558" y="685"/>
                  </a:cubicBezTo>
                  <a:cubicBezTo>
                    <a:pt x="566" y="697"/>
                    <a:pt x="570" y="709"/>
                    <a:pt x="571" y="723"/>
                  </a:cubicBezTo>
                  <a:cubicBezTo>
                    <a:pt x="572" y="731"/>
                    <a:pt x="571" y="737"/>
                    <a:pt x="569" y="745"/>
                  </a:cubicBezTo>
                  <a:cubicBezTo>
                    <a:pt x="566" y="751"/>
                    <a:pt x="563" y="756"/>
                    <a:pt x="558" y="762"/>
                  </a:cubicBezTo>
                  <a:cubicBezTo>
                    <a:pt x="555" y="764"/>
                    <a:pt x="553" y="766"/>
                    <a:pt x="549" y="768"/>
                  </a:cubicBezTo>
                  <a:cubicBezTo>
                    <a:pt x="547" y="770"/>
                    <a:pt x="545" y="771"/>
                    <a:pt x="542" y="771"/>
                  </a:cubicBezTo>
                  <a:cubicBezTo>
                    <a:pt x="534" y="773"/>
                    <a:pt x="529" y="773"/>
                    <a:pt x="521" y="771"/>
                  </a:cubicBezTo>
                  <a:cubicBezTo>
                    <a:pt x="512" y="769"/>
                    <a:pt x="506" y="765"/>
                    <a:pt x="499" y="758"/>
                  </a:cubicBezTo>
                  <a:cubicBezTo>
                    <a:pt x="495" y="753"/>
                    <a:pt x="486" y="733"/>
                    <a:pt x="486" y="733"/>
                  </a:cubicBezTo>
                  <a:cubicBezTo>
                    <a:pt x="485" y="733"/>
                    <a:pt x="485" y="733"/>
                    <a:pt x="485" y="733"/>
                  </a:cubicBezTo>
                  <a:cubicBezTo>
                    <a:pt x="478" y="738"/>
                    <a:pt x="487" y="759"/>
                    <a:pt x="490" y="765"/>
                  </a:cubicBezTo>
                  <a:cubicBezTo>
                    <a:pt x="497" y="775"/>
                    <a:pt x="505" y="781"/>
                    <a:pt x="517" y="786"/>
                  </a:cubicBezTo>
                  <a:cubicBezTo>
                    <a:pt x="519" y="787"/>
                    <a:pt x="521" y="787"/>
                    <a:pt x="523" y="788"/>
                  </a:cubicBezTo>
                  <a:cubicBezTo>
                    <a:pt x="531" y="790"/>
                    <a:pt x="538" y="790"/>
                    <a:pt x="546" y="788"/>
                  </a:cubicBezTo>
                  <a:cubicBezTo>
                    <a:pt x="556" y="785"/>
                    <a:pt x="563" y="782"/>
                    <a:pt x="571" y="775"/>
                  </a:cubicBezTo>
                  <a:cubicBezTo>
                    <a:pt x="578" y="768"/>
                    <a:pt x="582" y="761"/>
                    <a:pt x="586" y="751"/>
                  </a:cubicBezTo>
                  <a:cubicBezTo>
                    <a:pt x="590" y="741"/>
                    <a:pt x="591" y="733"/>
                    <a:pt x="590" y="722"/>
                  </a:cubicBezTo>
                  <a:cubicBezTo>
                    <a:pt x="588" y="704"/>
                    <a:pt x="584" y="690"/>
                    <a:pt x="574" y="675"/>
                  </a:cubicBezTo>
                  <a:close/>
                  <a:moveTo>
                    <a:pt x="765" y="924"/>
                  </a:moveTo>
                  <a:cubicBezTo>
                    <a:pt x="748" y="940"/>
                    <a:pt x="721" y="959"/>
                    <a:pt x="710" y="985"/>
                  </a:cubicBezTo>
                  <a:cubicBezTo>
                    <a:pt x="697" y="1015"/>
                    <a:pt x="705" y="1053"/>
                    <a:pt x="731" y="1064"/>
                  </a:cubicBezTo>
                  <a:cubicBezTo>
                    <a:pt x="731" y="1042"/>
                    <a:pt x="755" y="1028"/>
                    <a:pt x="764" y="1010"/>
                  </a:cubicBezTo>
                  <a:cubicBezTo>
                    <a:pt x="775" y="987"/>
                    <a:pt x="771" y="929"/>
                    <a:pt x="765" y="924"/>
                  </a:cubicBezTo>
                  <a:close/>
                  <a:moveTo>
                    <a:pt x="740" y="926"/>
                  </a:moveTo>
                  <a:cubicBezTo>
                    <a:pt x="699" y="913"/>
                    <a:pt x="664" y="939"/>
                    <a:pt x="651" y="979"/>
                  </a:cubicBezTo>
                  <a:cubicBezTo>
                    <a:pt x="639" y="1016"/>
                    <a:pt x="655" y="1085"/>
                    <a:pt x="708" y="1081"/>
                  </a:cubicBezTo>
                  <a:cubicBezTo>
                    <a:pt x="692" y="1061"/>
                    <a:pt x="684" y="1035"/>
                    <a:pt x="689" y="1008"/>
                  </a:cubicBezTo>
                  <a:cubicBezTo>
                    <a:pt x="697" y="968"/>
                    <a:pt x="730" y="956"/>
                    <a:pt x="740" y="926"/>
                  </a:cubicBezTo>
                  <a:close/>
                  <a:moveTo>
                    <a:pt x="689" y="910"/>
                  </a:moveTo>
                  <a:cubicBezTo>
                    <a:pt x="663" y="888"/>
                    <a:pt x="624" y="898"/>
                    <a:pt x="605" y="911"/>
                  </a:cubicBezTo>
                  <a:cubicBezTo>
                    <a:pt x="587" y="924"/>
                    <a:pt x="575" y="949"/>
                    <a:pt x="581" y="973"/>
                  </a:cubicBezTo>
                  <a:cubicBezTo>
                    <a:pt x="587" y="1001"/>
                    <a:pt x="566" y="1023"/>
                    <a:pt x="531" y="1015"/>
                  </a:cubicBezTo>
                  <a:cubicBezTo>
                    <a:pt x="543" y="1038"/>
                    <a:pt x="583" y="1043"/>
                    <a:pt x="612" y="1028"/>
                  </a:cubicBezTo>
                  <a:cubicBezTo>
                    <a:pt x="655" y="1004"/>
                    <a:pt x="643" y="971"/>
                    <a:pt x="662" y="935"/>
                  </a:cubicBezTo>
                  <a:cubicBezTo>
                    <a:pt x="667" y="926"/>
                    <a:pt x="674" y="918"/>
                    <a:pt x="689" y="910"/>
                  </a:cubicBezTo>
                  <a:close/>
                  <a:moveTo>
                    <a:pt x="699" y="909"/>
                  </a:moveTo>
                  <a:cubicBezTo>
                    <a:pt x="662" y="875"/>
                    <a:pt x="673" y="847"/>
                    <a:pt x="660" y="833"/>
                  </a:cubicBezTo>
                  <a:cubicBezTo>
                    <a:pt x="646" y="819"/>
                    <a:pt x="626" y="829"/>
                    <a:pt x="616" y="821"/>
                  </a:cubicBezTo>
                  <a:cubicBezTo>
                    <a:pt x="610" y="816"/>
                    <a:pt x="612" y="798"/>
                    <a:pt x="618" y="794"/>
                  </a:cubicBezTo>
                  <a:cubicBezTo>
                    <a:pt x="604" y="794"/>
                    <a:pt x="582" y="817"/>
                    <a:pt x="583" y="842"/>
                  </a:cubicBezTo>
                  <a:cubicBezTo>
                    <a:pt x="584" y="867"/>
                    <a:pt x="596" y="882"/>
                    <a:pt x="613" y="888"/>
                  </a:cubicBezTo>
                  <a:cubicBezTo>
                    <a:pt x="635" y="897"/>
                    <a:pt x="656" y="881"/>
                    <a:pt x="699" y="909"/>
                  </a:cubicBezTo>
                  <a:close/>
                  <a:moveTo>
                    <a:pt x="758" y="921"/>
                  </a:moveTo>
                  <a:cubicBezTo>
                    <a:pt x="705" y="909"/>
                    <a:pt x="717" y="861"/>
                    <a:pt x="726" y="823"/>
                  </a:cubicBezTo>
                  <a:cubicBezTo>
                    <a:pt x="735" y="787"/>
                    <a:pt x="738" y="744"/>
                    <a:pt x="701" y="741"/>
                  </a:cubicBezTo>
                  <a:cubicBezTo>
                    <a:pt x="689" y="740"/>
                    <a:pt x="669" y="745"/>
                    <a:pt x="653" y="734"/>
                  </a:cubicBezTo>
                  <a:cubicBezTo>
                    <a:pt x="642" y="779"/>
                    <a:pt x="686" y="774"/>
                    <a:pt x="677" y="817"/>
                  </a:cubicBezTo>
                  <a:cubicBezTo>
                    <a:pt x="665" y="875"/>
                    <a:pt x="693" y="929"/>
                    <a:pt x="758" y="921"/>
                  </a:cubicBezTo>
                  <a:close/>
                  <a:moveTo>
                    <a:pt x="758" y="1197"/>
                  </a:moveTo>
                  <a:cubicBezTo>
                    <a:pt x="759" y="1175"/>
                    <a:pt x="729" y="1150"/>
                    <a:pt x="702" y="1148"/>
                  </a:cubicBezTo>
                  <a:cubicBezTo>
                    <a:pt x="651" y="1145"/>
                    <a:pt x="671" y="1220"/>
                    <a:pt x="641" y="1221"/>
                  </a:cubicBezTo>
                  <a:cubicBezTo>
                    <a:pt x="640" y="1223"/>
                    <a:pt x="650" y="1244"/>
                    <a:pt x="667" y="1245"/>
                  </a:cubicBezTo>
                  <a:cubicBezTo>
                    <a:pt x="707" y="1249"/>
                    <a:pt x="700" y="1195"/>
                    <a:pt x="720" y="1182"/>
                  </a:cubicBezTo>
                  <a:cubicBezTo>
                    <a:pt x="734" y="1174"/>
                    <a:pt x="753" y="1185"/>
                    <a:pt x="758" y="1197"/>
                  </a:cubicBezTo>
                  <a:close/>
                  <a:moveTo>
                    <a:pt x="724" y="1079"/>
                  </a:moveTo>
                  <a:cubicBezTo>
                    <a:pt x="711" y="1085"/>
                    <a:pt x="699" y="1111"/>
                    <a:pt x="715" y="1133"/>
                  </a:cubicBezTo>
                  <a:cubicBezTo>
                    <a:pt x="728" y="1150"/>
                    <a:pt x="763" y="1169"/>
                    <a:pt x="764" y="1191"/>
                  </a:cubicBezTo>
                  <a:cubicBezTo>
                    <a:pt x="781" y="1180"/>
                    <a:pt x="775" y="1154"/>
                    <a:pt x="762" y="1140"/>
                  </a:cubicBezTo>
                  <a:cubicBezTo>
                    <a:pt x="745" y="1119"/>
                    <a:pt x="723" y="1112"/>
                    <a:pt x="724" y="1079"/>
                  </a:cubicBezTo>
                  <a:close/>
                  <a:moveTo>
                    <a:pt x="617" y="1465"/>
                  </a:moveTo>
                  <a:cubicBezTo>
                    <a:pt x="607" y="1445"/>
                    <a:pt x="587" y="1435"/>
                    <a:pt x="570" y="1423"/>
                  </a:cubicBezTo>
                  <a:cubicBezTo>
                    <a:pt x="553" y="1410"/>
                    <a:pt x="537" y="1389"/>
                    <a:pt x="540" y="1359"/>
                  </a:cubicBezTo>
                  <a:cubicBezTo>
                    <a:pt x="545" y="1318"/>
                    <a:pt x="596" y="1297"/>
                    <a:pt x="617" y="1327"/>
                  </a:cubicBezTo>
                  <a:cubicBezTo>
                    <a:pt x="598" y="1328"/>
                    <a:pt x="584" y="1343"/>
                    <a:pt x="579" y="1359"/>
                  </a:cubicBezTo>
                  <a:cubicBezTo>
                    <a:pt x="565" y="1403"/>
                    <a:pt x="632" y="1421"/>
                    <a:pt x="617" y="1465"/>
                  </a:cubicBezTo>
                  <a:close/>
                  <a:moveTo>
                    <a:pt x="504" y="1382"/>
                  </a:moveTo>
                  <a:cubicBezTo>
                    <a:pt x="493" y="1356"/>
                    <a:pt x="473" y="1346"/>
                    <a:pt x="468" y="1315"/>
                  </a:cubicBezTo>
                  <a:cubicBezTo>
                    <a:pt x="464" y="1285"/>
                    <a:pt x="484" y="1266"/>
                    <a:pt x="502" y="1260"/>
                  </a:cubicBezTo>
                  <a:cubicBezTo>
                    <a:pt x="495" y="1295"/>
                    <a:pt x="539" y="1340"/>
                    <a:pt x="504" y="1382"/>
                  </a:cubicBezTo>
                  <a:close/>
                  <a:moveTo>
                    <a:pt x="628" y="1503"/>
                  </a:moveTo>
                  <a:cubicBezTo>
                    <a:pt x="562" y="1444"/>
                    <a:pt x="483" y="1444"/>
                    <a:pt x="426" y="1381"/>
                  </a:cubicBezTo>
                  <a:cubicBezTo>
                    <a:pt x="406" y="1359"/>
                    <a:pt x="393" y="1332"/>
                    <a:pt x="395" y="1300"/>
                  </a:cubicBezTo>
                  <a:cubicBezTo>
                    <a:pt x="396" y="1274"/>
                    <a:pt x="414" y="1262"/>
                    <a:pt x="430" y="1275"/>
                  </a:cubicBezTo>
                  <a:cubicBezTo>
                    <a:pt x="438" y="1254"/>
                    <a:pt x="415" y="1215"/>
                    <a:pt x="443" y="1193"/>
                  </a:cubicBezTo>
                  <a:cubicBezTo>
                    <a:pt x="469" y="1173"/>
                    <a:pt x="491" y="1195"/>
                    <a:pt x="492" y="1209"/>
                  </a:cubicBezTo>
                  <a:cubicBezTo>
                    <a:pt x="508" y="1177"/>
                    <a:pt x="561" y="1181"/>
                    <a:pt x="588" y="1213"/>
                  </a:cubicBezTo>
                  <a:cubicBezTo>
                    <a:pt x="615" y="1245"/>
                    <a:pt x="605" y="1282"/>
                    <a:pt x="582" y="1301"/>
                  </a:cubicBezTo>
                  <a:cubicBezTo>
                    <a:pt x="562" y="1318"/>
                    <a:pt x="537" y="1314"/>
                    <a:pt x="525" y="1303"/>
                  </a:cubicBezTo>
                  <a:cubicBezTo>
                    <a:pt x="497" y="1277"/>
                    <a:pt x="520" y="1238"/>
                    <a:pt x="548" y="1250"/>
                  </a:cubicBezTo>
                  <a:cubicBezTo>
                    <a:pt x="543" y="1234"/>
                    <a:pt x="521" y="1233"/>
                    <a:pt x="507" y="1237"/>
                  </a:cubicBezTo>
                  <a:cubicBezTo>
                    <a:pt x="452" y="1253"/>
                    <a:pt x="430" y="1312"/>
                    <a:pt x="462" y="1359"/>
                  </a:cubicBezTo>
                  <a:cubicBezTo>
                    <a:pt x="497" y="1411"/>
                    <a:pt x="617" y="1460"/>
                    <a:pt x="628" y="1503"/>
                  </a:cubicBezTo>
                  <a:close/>
                  <a:moveTo>
                    <a:pt x="777" y="1369"/>
                  </a:moveTo>
                  <a:cubicBezTo>
                    <a:pt x="775" y="1347"/>
                    <a:pt x="756" y="1346"/>
                    <a:pt x="743" y="1330"/>
                  </a:cubicBezTo>
                  <a:cubicBezTo>
                    <a:pt x="736" y="1320"/>
                    <a:pt x="732" y="1306"/>
                    <a:pt x="736" y="1291"/>
                  </a:cubicBezTo>
                  <a:cubicBezTo>
                    <a:pt x="743" y="1310"/>
                    <a:pt x="794" y="1323"/>
                    <a:pt x="777" y="1369"/>
                  </a:cubicBezTo>
                  <a:close/>
                  <a:moveTo>
                    <a:pt x="599" y="1599"/>
                  </a:moveTo>
                  <a:cubicBezTo>
                    <a:pt x="627" y="1640"/>
                    <a:pt x="674" y="1637"/>
                    <a:pt x="706" y="1618"/>
                  </a:cubicBezTo>
                  <a:cubicBezTo>
                    <a:pt x="783" y="1573"/>
                    <a:pt x="788" y="1417"/>
                    <a:pt x="707" y="1387"/>
                  </a:cubicBezTo>
                  <a:cubicBezTo>
                    <a:pt x="673" y="1374"/>
                    <a:pt x="627" y="1380"/>
                    <a:pt x="627" y="1338"/>
                  </a:cubicBezTo>
                  <a:cubicBezTo>
                    <a:pt x="606" y="1350"/>
                    <a:pt x="604" y="1389"/>
                    <a:pt x="620" y="1410"/>
                  </a:cubicBezTo>
                  <a:cubicBezTo>
                    <a:pt x="632" y="1426"/>
                    <a:pt x="654" y="1436"/>
                    <a:pt x="689" y="1435"/>
                  </a:cubicBezTo>
                  <a:cubicBezTo>
                    <a:pt x="752" y="1434"/>
                    <a:pt x="764" y="1529"/>
                    <a:pt x="738" y="1551"/>
                  </a:cubicBezTo>
                  <a:cubicBezTo>
                    <a:pt x="742" y="1540"/>
                    <a:pt x="753" y="1462"/>
                    <a:pt x="702" y="1452"/>
                  </a:cubicBezTo>
                  <a:cubicBezTo>
                    <a:pt x="680" y="1448"/>
                    <a:pt x="661" y="1462"/>
                    <a:pt x="642" y="1447"/>
                  </a:cubicBezTo>
                  <a:cubicBezTo>
                    <a:pt x="641" y="1461"/>
                    <a:pt x="646" y="1482"/>
                    <a:pt x="685" y="1492"/>
                  </a:cubicBezTo>
                  <a:cubicBezTo>
                    <a:pt x="740" y="1505"/>
                    <a:pt x="740" y="1591"/>
                    <a:pt x="686" y="1610"/>
                  </a:cubicBezTo>
                  <a:cubicBezTo>
                    <a:pt x="703" y="1599"/>
                    <a:pt x="721" y="1574"/>
                    <a:pt x="711" y="1543"/>
                  </a:cubicBezTo>
                  <a:cubicBezTo>
                    <a:pt x="703" y="1517"/>
                    <a:pt x="679" y="1499"/>
                    <a:pt x="653" y="1502"/>
                  </a:cubicBezTo>
                  <a:cubicBezTo>
                    <a:pt x="683" y="1523"/>
                    <a:pt x="694" y="1554"/>
                    <a:pt x="685" y="1584"/>
                  </a:cubicBezTo>
                  <a:cubicBezTo>
                    <a:pt x="673" y="1625"/>
                    <a:pt x="627" y="1625"/>
                    <a:pt x="599" y="1599"/>
                  </a:cubicBezTo>
                  <a:close/>
                  <a:moveTo>
                    <a:pt x="701" y="1797"/>
                  </a:moveTo>
                  <a:cubicBezTo>
                    <a:pt x="677" y="1796"/>
                    <a:pt x="664" y="1828"/>
                    <a:pt x="682" y="1847"/>
                  </a:cubicBezTo>
                  <a:cubicBezTo>
                    <a:pt x="698" y="1865"/>
                    <a:pt x="732" y="1859"/>
                    <a:pt x="749" y="1844"/>
                  </a:cubicBezTo>
                  <a:cubicBezTo>
                    <a:pt x="794" y="1803"/>
                    <a:pt x="781" y="1729"/>
                    <a:pt x="701" y="1690"/>
                  </a:cubicBezTo>
                  <a:cubicBezTo>
                    <a:pt x="655" y="1667"/>
                    <a:pt x="572" y="1643"/>
                    <a:pt x="576" y="1577"/>
                  </a:cubicBezTo>
                  <a:cubicBezTo>
                    <a:pt x="577" y="1555"/>
                    <a:pt x="594" y="1538"/>
                    <a:pt x="612" y="1537"/>
                  </a:cubicBezTo>
                  <a:cubicBezTo>
                    <a:pt x="628" y="1536"/>
                    <a:pt x="642" y="1543"/>
                    <a:pt x="647" y="1558"/>
                  </a:cubicBezTo>
                  <a:cubicBezTo>
                    <a:pt x="651" y="1571"/>
                    <a:pt x="643" y="1579"/>
                    <a:pt x="636" y="1580"/>
                  </a:cubicBezTo>
                  <a:cubicBezTo>
                    <a:pt x="624" y="1581"/>
                    <a:pt x="620" y="1570"/>
                    <a:pt x="627" y="1563"/>
                  </a:cubicBezTo>
                  <a:cubicBezTo>
                    <a:pt x="611" y="1562"/>
                    <a:pt x="606" y="1594"/>
                    <a:pt x="626" y="1607"/>
                  </a:cubicBezTo>
                  <a:cubicBezTo>
                    <a:pt x="641" y="1616"/>
                    <a:pt x="661" y="1609"/>
                    <a:pt x="669" y="1594"/>
                  </a:cubicBezTo>
                  <a:cubicBezTo>
                    <a:pt x="679" y="1575"/>
                    <a:pt x="675" y="1551"/>
                    <a:pt x="662" y="1533"/>
                  </a:cubicBezTo>
                  <a:cubicBezTo>
                    <a:pt x="643" y="1508"/>
                    <a:pt x="617" y="1501"/>
                    <a:pt x="596" y="1507"/>
                  </a:cubicBezTo>
                  <a:cubicBezTo>
                    <a:pt x="558" y="1518"/>
                    <a:pt x="540" y="1567"/>
                    <a:pt x="557" y="1601"/>
                  </a:cubicBezTo>
                  <a:cubicBezTo>
                    <a:pt x="570" y="1630"/>
                    <a:pt x="593" y="1646"/>
                    <a:pt x="619" y="1662"/>
                  </a:cubicBezTo>
                  <a:cubicBezTo>
                    <a:pt x="643" y="1678"/>
                    <a:pt x="670" y="1692"/>
                    <a:pt x="699" y="1714"/>
                  </a:cubicBezTo>
                  <a:cubicBezTo>
                    <a:pt x="726" y="1735"/>
                    <a:pt x="755" y="1766"/>
                    <a:pt x="742" y="1805"/>
                  </a:cubicBezTo>
                  <a:cubicBezTo>
                    <a:pt x="737" y="1821"/>
                    <a:pt x="720" y="1834"/>
                    <a:pt x="704" y="1824"/>
                  </a:cubicBezTo>
                  <a:cubicBezTo>
                    <a:pt x="694" y="1818"/>
                    <a:pt x="693" y="1803"/>
                    <a:pt x="701" y="1797"/>
                  </a:cubicBezTo>
                  <a:close/>
                  <a:moveTo>
                    <a:pt x="245" y="1554"/>
                  </a:moveTo>
                  <a:cubicBezTo>
                    <a:pt x="233" y="1538"/>
                    <a:pt x="228" y="1515"/>
                    <a:pt x="230" y="1495"/>
                  </a:cubicBezTo>
                  <a:cubicBezTo>
                    <a:pt x="234" y="1462"/>
                    <a:pt x="268" y="1433"/>
                    <a:pt x="304" y="1441"/>
                  </a:cubicBezTo>
                  <a:cubicBezTo>
                    <a:pt x="265" y="1445"/>
                    <a:pt x="244" y="1476"/>
                    <a:pt x="252" y="1507"/>
                  </a:cubicBezTo>
                  <a:cubicBezTo>
                    <a:pt x="258" y="1527"/>
                    <a:pt x="254" y="1548"/>
                    <a:pt x="245" y="1554"/>
                  </a:cubicBezTo>
                  <a:close/>
                  <a:moveTo>
                    <a:pt x="242" y="1567"/>
                  </a:moveTo>
                  <a:cubicBezTo>
                    <a:pt x="198" y="1533"/>
                    <a:pt x="200" y="1470"/>
                    <a:pt x="213" y="1443"/>
                  </a:cubicBezTo>
                  <a:cubicBezTo>
                    <a:pt x="220" y="1426"/>
                    <a:pt x="233" y="1418"/>
                    <a:pt x="245" y="1423"/>
                  </a:cubicBezTo>
                  <a:cubicBezTo>
                    <a:pt x="244" y="1417"/>
                    <a:pt x="246" y="1400"/>
                    <a:pt x="263" y="1393"/>
                  </a:cubicBezTo>
                  <a:cubicBezTo>
                    <a:pt x="284" y="1384"/>
                    <a:pt x="299" y="1397"/>
                    <a:pt x="301" y="1405"/>
                  </a:cubicBezTo>
                  <a:cubicBezTo>
                    <a:pt x="309" y="1392"/>
                    <a:pt x="325" y="1391"/>
                    <a:pt x="336" y="1398"/>
                  </a:cubicBezTo>
                  <a:cubicBezTo>
                    <a:pt x="352" y="1407"/>
                    <a:pt x="353" y="1424"/>
                    <a:pt x="348" y="1427"/>
                  </a:cubicBezTo>
                  <a:cubicBezTo>
                    <a:pt x="390" y="1452"/>
                    <a:pt x="365" y="1516"/>
                    <a:pt x="330" y="1519"/>
                  </a:cubicBezTo>
                  <a:cubicBezTo>
                    <a:pt x="301" y="1522"/>
                    <a:pt x="287" y="1488"/>
                    <a:pt x="304" y="1471"/>
                  </a:cubicBezTo>
                  <a:cubicBezTo>
                    <a:pt x="303" y="1475"/>
                    <a:pt x="311" y="1487"/>
                    <a:pt x="328" y="1480"/>
                  </a:cubicBezTo>
                  <a:cubicBezTo>
                    <a:pt x="352" y="1470"/>
                    <a:pt x="349" y="1432"/>
                    <a:pt x="322" y="1422"/>
                  </a:cubicBezTo>
                  <a:cubicBezTo>
                    <a:pt x="299" y="1413"/>
                    <a:pt x="263" y="1422"/>
                    <a:pt x="240" y="1450"/>
                  </a:cubicBezTo>
                  <a:cubicBezTo>
                    <a:pt x="218" y="1477"/>
                    <a:pt x="215" y="1535"/>
                    <a:pt x="242" y="1567"/>
                  </a:cubicBezTo>
                  <a:close/>
                  <a:moveTo>
                    <a:pt x="453" y="1623"/>
                  </a:moveTo>
                  <a:cubicBezTo>
                    <a:pt x="426" y="1622"/>
                    <a:pt x="418" y="1576"/>
                    <a:pt x="435" y="1555"/>
                  </a:cubicBezTo>
                  <a:cubicBezTo>
                    <a:pt x="459" y="1527"/>
                    <a:pt x="503" y="1539"/>
                    <a:pt x="498" y="1588"/>
                  </a:cubicBezTo>
                  <a:cubicBezTo>
                    <a:pt x="494" y="1567"/>
                    <a:pt x="473" y="1556"/>
                    <a:pt x="457" y="1568"/>
                  </a:cubicBezTo>
                  <a:cubicBezTo>
                    <a:pt x="441" y="1579"/>
                    <a:pt x="437" y="1609"/>
                    <a:pt x="453" y="1623"/>
                  </a:cubicBezTo>
                  <a:close/>
                  <a:moveTo>
                    <a:pt x="662" y="1815"/>
                  </a:moveTo>
                  <a:cubicBezTo>
                    <a:pt x="650" y="1776"/>
                    <a:pt x="638" y="1742"/>
                    <a:pt x="587" y="1710"/>
                  </a:cubicBezTo>
                  <a:cubicBezTo>
                    <a:pt x="557" y="1692"/>
                    <a:pt x="475" y="1674"/>
                    <a:pt x="464" y="1634"/>
                  </a:cubicBezTo>
                  <a:cubicBezTo>
                    <a:pt x="483" y="1654"/>
                    <a:pt x="519" y="1651"/>
                    <a:pt x="530" y="1652"/>
                  </a:cubicBezTo>
                  <a:cubicBezTo>
                    <a:pt x="551" y="1652"/>
                    <a:pt x="581" y="1645"/>
                    <a:pt x="581" y="1675"/>
                  </a:cubicBezTo>
                  <a:cubicBezTo>
                    <a:pt x="597" y="1673"/>
                    <a:pt x="627" y="1678"/>
                    <a:pt x="622" y="1710"/>
                  </a:cubicBezTo>
                  <a:cubicBezTo>
                    <a:pt x="668" y="1710"/>
                    <a:pt x="662" y="1782"/>
                    <a:pt x="662" y="1815"/>
                  </a:cubicBezTo>
                  <a:close/>
                  <a:moveTo>
                    <a:pt x="671" y="1863"/>
                  </a:moveTo>
                  <a:cubicBezTo>
                    <a:pt x="647" y="1780"/>
                    <a:pt x="564" y="1723"/>
                    <a:pt x="495" y="1688"/>
                  </a:cubicBezTo>
                  <a:cubicBezTo>
                    <a:pt x="465" y="1672"/>
                    <a:pt x="418" y="1621"/>
                    <a:pt x="413" y="1584"/>
                  </a:cubicBezTo>
                  <a:cubicBezTo>
                    <a:pt x="409" y="1557"/>
                    <a:pt x="415" y="1521"/>
                    <a:pt x="445" y="1515"/>
                  </a:cubicBezTo>
                  <a:cubicBezTo>
                    <a:pt x="458" y="1512"/>
                    <a:pt x="477" y="1516"/>
                    <a:pt x="493" y="1535"/>
                  </a:cubicBezTo>
                  <a:cubicBezTo>
                    <a:pt x="494" y="1508"/>
                    <a:pt x="485" y="1479"/>
                    <a:pt x="461" y="1466"/>
                  </a:cubicBezTo>
                  <a:cubicBezTo>
                    <a:pt x="438" y="1454"/>
                    <a:pt x="410" y="1461"/>
                    <a:pt x="416" y="1489"/>
                  </a:cubicBezTo>
                  <a:cubicBezTo>
                    <a:pt x="409" y="1480"/>
                    <a:pt x="384" y="1477"/>
                    <a:pt x="374" y="1494"/>
                  </a:cubicBezTo>
                  <a:cubicBezTo>
                    <a:pt x="365" y="1510"/>
                    <a:pt x="368" y="1532"/>
                    <a:pt x="381" y="1539"/>
                  </a:cubicBezTo>
                  <a:cubicBezTo>
                    <a:pt x="367" y="1540"/>
                    <a:pt x="352" y="1567"/>
                    <a:pt x="358" y="1589"/>
                  </a:cubicBezTo>
                  <a:cubicBezTo>
                    <a:pt x="365" y="1611"/>
                    <a:pt x="391" y="1628"/>
                    <a:pt x="408" y="1627"/>
                  </a:cubicBezTo>
                  <a:cubicBezTo>
                    <a:pt x="389" y="1675"/>
                    <a:pt x="505" y="1704"/>
                    <a:pt x="534" y="1720"/>
                  </a:cubicBezTo>
                  <a:cubicBezTo>
                    <a:pt x="573" y="1742"/>
                    <a:pt x="643" y="1793"/>
                    <a:pt x="671" y="1863"/>
                  </a:cubicBezTo>
                  <a:close/>
                  <a:moveTo>
                    <a:pt x="704" y="1887"/>
                  </a:moveTo>
                  <a:cubicBezTo>
                    <a:pt x="694" y="1878"/>
                    <a:pt x="686" y="1866"/>
                    <a:pt x="676" y="1859"/>
                  </a:cubicBezTo>
                  <a:cubicBezTo>
                    <a:pt x="692" y="1865"/>
                    <a:pt x="703" y="1864"/>
                    <a:pt x="717" y="1870"/>
                  </a:cubicBezTo>
                  <a:cubicBezTo>
                    <a:pt x="735" y="1877"/>
                    <a:pt x="744" y="1891"/>
                    <a:pt x="745" y="1900"/>
                  </a:cubicBezTo>
                  <a:cubicBezTo>
                    <a:pt x="735" y="1900"/>
                    <a:pt x="718" y="1900"/>
                    <a:pt x="704" y="1887"/>
                  </a:cubicBezTo>
                  <a:close/>
                  <a:moveTo>
                    <a:pt x="571" y="1813"/>
                  </a:moveTo>
                  <a:cubicBezTo>
                    <a:pt x="549" y="1804"/>
                    <a:pt x="514" y="1806"/>
                    <a:pt x="486" y="1819"/>
                  </a:cubicBezTo>
                  <a:cubicBezTo>
                    <a:pt x="460" y="1832"/>
                    <a:pt x="434" y="1861"/>
                    <a:pt x="447" y="1892"/>
                  </a:cubicBezTo>
                  <a:cubicBezTo>
                    <a:pt x="454" y="1908"/>
                    <a:pt x="472" y="1918"/>
                    <a:pt x="490" y="1910"/>
                  </a:cubicBezTo>
                  <a:cubicBezTo>
                    <a:pt x="452" y="1904"/>
                    <a:pt x="469" y="1822"/>
                    <a:pt x="571" y="1813"/>
                  </a:cubicBezTo>
                  <a:close/>
                  <a:moveTo>
                    <a:pt x="612" y="1831"/>
                  </a:moveTo>
                  <a:cubicBezTo>
                    <a:pt x="587" y="1791"/>
                    <a:pt x="526" y="1753"/>
                    <a:pt x="473" y="1757"/>
                  </a:cubicBezTo>
                  <a:cubicBezTo>
                    <a:pt x="435" y="1761"/>
                    <a:pt x="418" y="1788"/>
                    <a:pt x="399" y="1810"/>
                  </a:cubicBezTo>
                  <a:cubicBezTo>
                    <a:pt x="385" y="1827"/>
                    <a:pt x="364" y="1840"/>
                    <a:pt x="345" y="1836"/>
                  </a:cubicBezTo>
                  <a:cubicBezTo>
                    <a:pt x="331" y="1833"/>
                    <a:pt x="317" y="1825"/>
                    <a:pt x="319" y="1802"/>
                  </a:cubicBezTo>
                  <a:cubicBezTo>
                    <a:pt x="293" y="1820"/>
                    <a:pt x="298" y="1866"/>
                    <a:pt x="330" y="1878"/>
                  </a:cubicBezTo>
                  <a:cubicBezTo>
                    <a:pt x="352" y="1887"/>
                    <a:pt x="371" y="1883"/>
                    <a:pt x="388" y="1873"/>
                  </a:cubicBezTo>
                  <a:cubicBezTo>
                    <a:pt x="438" y="1842"/>
                    <a:pt x="432" y="1780"/>
                    <a:pt x="510" y="1786"/>
                  </a:cubicBezTo>
                  <a:cubicBezTo>
                    <a:pt x="547" y="1789"/>
                    <a:pt x="587" y="1809"/>
                    <a:pt x="612" y="1831"/>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rot="16200000">
              <a:off x="2894662" y="-2243397"/>
              <a:ext cx="6097878" cy="11684002"/>
            </a:xfrm>
            <a:custGeom>
              <a:avLst/>
              <a:gdLst>
                <a:gd name="T0" fmla="*/ 617 w 1177"/>
                <a:gd name="T1" fmla="*/ 99 h 2945"/>
                <a:gd name="T2" fmla="*/ 1176 w 1177"/>
                <a:gd name="T3" fmla="*/ 1139 h 2945"/>
                <a:gd name="T4" fmla="*/ 316 w 1177"/>
                <a:gd name="T5" fmla="*/ 2840 h 2945"/>
                <a:gd name="T6" fmla="*/ 326 w 1177"/>
                <a:gd name="T7" fmla="*/ 2887 h 2945"/>
                <a:gd name="T8" fmla="*/ 816 w 1177"/>
                <a:gd name="T9" fmla="*/ 2905 h 2945"/>
                <a:gd name="T10" fmla="*/ 943 w 1177"/>
                <a:gd name="T11" fmla="*/ 2940 h 2945"/>
                <a:gd name="T12" fmla="*/ 65 w 1177"/>
                <a:gd name="T13" fmla="*/ 2393 h 2945"/>
                <a:gd name="T14" fmla="*/ 148 w 1177"/>
                <a:gd name="T15" fmla="*/ 1926 h 2945"/>
                <a:gd name="T16" fmla="*/ 109 w 1177"/>
                <a:gd name="T17" fmla="*/ 1675 h 2945"/>
                <a:gd name="T18" fmla="*/ 72 w 1177"/>
                <a:gd name="T19" fmla="*/ 1655 h 2945"/>
                <a:gd name="T20" fmla="*/ 114 w 1177"/>
                <a:gd name="T21" fmla="*/ 1676 h 2945"/>
                <a:gd name="T22" fmla="*/ 75 w 1177"/>
                <a:gd name="T23" fmla="*/ 1957 h 2945"/>
                <a:gd name="T24" fmla="*/ 100 w 1177"/>
                <a:gd name="T25" fmla="*/ 1979 h 2945"/>
                <a:gd name="T26" fmla="*/ 60 w 1177"/>
                <a:gd name="T27" fmla="*/ 262 h 2945"/>
                <a:gd name="T28" fmla="*/ 822 w 1177"/>
                <a:gd name="T29" fmla="*/ 148 h 2945"/>
                <a:gd name="T30" fmla="*/ 1060 w 1177"/>
                <a:gd name="T31" fmla="*/ 226 h 2945"/>
                <a:gd name="T32" fmla="*/ 1065 w 1177"/>
                <a:gd name="T33" fmla="*/ 198 h 2945"/>
                <a:gd name="T34" fmla="*/ 990 w 1177"/>
                <a:gd name="T35" fmla="*/ 152 h 2945"/>
                <a:gd name="T36" fmla="*/ 943 w 1177"/>
                <a:gd name="T37" fmla="*/ 178 h 2945"/>
                <a:gd name="T38" fmla="*/ 1173 w 1177"/>
                <a:gd name="T39" fmla="*/ 241 h 2945"/>
                <a:gd name="T40" fmla="*/ 1107 w 1177"/>
                <a:gd name="T41" fmla="*/ 113 h 2945"/>
                <a:gd name="T42" fmla="*/ 963 w 1177"/>
                <a:gd name="T43" fmla="*/ 147 h 2945"/>
                <a:gd name="T44" fmla="*/ 1122 w 1177"/>
                <a:gd name="T45" fmla="*/ 136 h 2945"/>
                <a:gd name="T46" fmla="*/ 1125 w 1177"/>
                <a:gd name="T47" fmla="*/ 145 h 2945"/>
                <a:gd name="T48" fmla="*/ 801 w 1177"/>
                <a:gd name="T49" fmla="*/ 186 h 2945"/>
                <a:gd name="T50" fmla="*/ 394 w 1177"/>
                <a:gd name="T51" fmla="*/ 205 h 2945"/>
                <a:gd name="T52" fmla="*/ 387 w 1177"/>
                <a:gd name="T53" fmla="*/ 251 h 2945"/>
                <a:gd name="T54" fmla="*/ 846 w 1177"/>
                <a:gd name="T55" fmla="*/ 251 h 2945"/>
                <a:gd name="T56" fmla="*/ 839 w 1177"/>
                <a:gd name="T57" fmla="*/ 205 h 2945"/>
                <a:gd name="T58" fmla="*/ 512 w 1177"/>
                <a:gd name="T59" fmla="*/ 151 h 2945"/>
                <a:gd name="T60" fmla="*/ 724 w 1177"/>
                <a:gd name="T61" fmla="*/ 104 h 2945"/>
                <a:gd name="T62" fmla="*/ 691 w 1177"/>
                <a:gd name="T63" fmla="*/ 108 h 2945"/>
                <a:gd name="T64" fmla="*/ 617 w 1177"/>
                <a:gd name="T65" fmla="*/ 130 h 2945"/>
                <a:gd name="T66" fmla="*/ 542 w 1177"/>
                <a:gd name="T67" fmla="*/ 108 h 2945"/>
                <a:gd name="T68" fmla="*/ 509 w 1177"/>
                <a:gd name="T69" fmla="*/ 104 h 2945"/>
                <a:gd name="T70" fmla="*/ 173 w 1177"/>
                <a:gd name="T71" fmla="*/ 226 h 2945"/>
                <a:gd name="T72" fmla="*/ 169 w 1177"/>
                <a:gd name="T73" fmla="*/ 198 h 2945"/>
                <a:gd name="T74" fmla="*/ 206 w 1177"/>
                <a:gd name="T75" fmla="*/ 2939 h 2945"/>
                <a:gd name="T76" fmla="*/ 145 w 1177"/>
                <a:gd name="T77" fmla="*/ 2636 h 2945"/>
                <a:gd name="T78" fmla="*/ 163 w 1177"/>
                <a:gd name="T79" fmla="*/ 2655 h 2945"/>
                <a:gd name="T80" fmla="*/ 144 w 1177"/>
                <a:gd name="T81" fmla="*/ 2728 h 2945"/>
                <a:gd name="T82" fmla="*/ 197 w 1177"/>
                <a:gd name="T83" fmla="*/ 2832 h 2945"/>
                <a:gd name="T84" fmla="*/ 197 w 1177"/>
                <a:gd name="T85" fmla="*/ 2868 h 2945"/>
                <a:gd name="T86" fmla="*/ 73 w 1177"/>
                <a:gd name="T87" fmla="*/ 1583 h 2945"/>
                <a:gd name="T88" fmla="*/ 88 w 1177"/>
                <a:gd name="T89" fmla="*/ 1223 h 2945"/>
                <a:gd name="T90" fmla="*/ 11 w 1177"/>
                <a:gd name="T91" fmla="*/ 1492 h 2945"/>
                <a:gd name="T92" fmla="*/ 78 w 1177"/>
                <a:gd name="T93" fmla="*/ 1515 h 2945"/>
                <a:gd name="T94" fmla="*/ 42 w 1177"/>
                <a:gd name="T95" fmla="*/ 1537 h 2945"/>
                <a:gd name="T96" fmla="*/ 126 w 1177"/>
                <a:gd name="T97" fmla="*/ 1328 h 2945"/>
                <a:gd name="T98" fmla="*/ 93 w 1177"/>
                <a:gd name="T99" fmla="*/ 1223 h 2945"/>
                <a:gd name="T100" fmla="*/ 77 w 1177"/>
                <a:gd name="T101" fmla="*/ 1372 h 2945"/>
                <a:gd name="T102" fmla="*/ 232 w 1177"/>
                <a:gd name="T103" fmla="*/ 202 h 2945"/>
                <a:gd name="T104" fmla="*/ 112 w 1177"/>
                <a:gd name="T105" fmla="*/ 141 h 2945"/>
                <a:gd name="T106" fmla="*/ 95 w 1177"/>
                <a:gd name="T107" fmla="*/ 89 h 2945"/>
                <a:gd name="T108" fmla="*/ 212 w 1177"/>
                <a:gd name="T109" fmla="*/ 136 h 2945"/>
                <a:gd name="T110" fmla="*/ 244 w 1177"/>
                <a:gd name="T111" fmla="*/ 152 h 2945"/>
                <a:gd name="T112" fmla="*/ 111 w 1177"/>
                <a:gd name="T113" fmla="*/ 136 h 2945"/>
                <a:gd name="T114" fmla="*/ 82 w 1177"/>
                <a:gd name="T115" fmla="*/ 76 h 2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77" h="2945">
                  <a:moveTo>
                    <a:pt x="614" y="96"/>
                  </a:moveTo>
                  <a:cubicBezTo>
                    <a:pt x="603" y="81"/>
                    <a:pt x="594" y="62"/>
                    <a:pt x="595" y="43"/>
                  </a:cubicBezTo>
                  <a:cubicBezTo>
                    <a:pt x="598" y="0"/>
                    <a:pt x="635" y="0"/>
                    <a:pt x="638" y="43"/>
                  </a:cubicBezTo>
                  <a:cubicBezTo>
                    <a:pt x="639" y="62"/>
                    <a:pt x="630" y="81"/>
                    <a:pt x="619" y="96"/>
                  </a:cubicBezTo>
                  <a:cubicBezTo>
                    <a:pt x="634" y="115"/>
                    <a:pt x="655" y="136"/>
                    <a:pt x="679" y="141"/>
                  </a:cubicBezTo>
                  <a:cubicBezTo>
                    <a:pt x="656" y="139"/>
                    <a:pt x="631" y="118"/>
                    <a:pt x="617" y="99"/>
                  </a:cubicBezTo>
                  <a:cubicBezTo>
                    <a:pt x="602" y="118"/>
                    <a:pt x="577" y="139"/>
                    <a:pt x="555" y="141"/>
                  </a:cubicBezTo>
                  <a:cubicBezTo>
                    <a:pt x="579" y="136"/>
                    <a:pt x="599" y="115"/>
                    <a:pt x="614" y="96"/>
                  </a:cubicBezTo>
                  <a:close/>
                  <a:moveTo>
                    <a:pt x="1167" y="1031"/>
                  </a:moveTo>
                  <a:cubicBezTo>
                    <a:pt x="1167" y="877"/>
                    <a:pt x="1168" y="418"/>
                    <a:pt x="1173" y="262"/>
                  </a:cubicBezTo>
                  <a:cubicBezTo>
                    <a:pt x="1177" y="423"/>
                    <a:pt x="1176" y="876"/>
                    <a:pt x="1176" y="1030"/>
                  </a:cubicBezTo>
                  <a:cubicBezTo>
                    <a:pt x="1176" y="1070"/>
                    <a:pt x="1176" y="1106"/>
                    <a:pt x="1176" y="1139"/>
                  </a:cubicBezTo>
                  <a:cubicBezTo>
                    <a:pt x="1174" y="1139"/>
                    <a:pt x="1170" y="1141"/>
                    <a:pt x="1169" y="1144"/>
                  </a:cubicBezTo>
                  <a:cubicBezTo>
                    <a:pt x="1168" y="1045"/>
                    <a:pt x="1167" y="972"/>
                    <a:pt x="1167" y="1031"/>
                  </a:cubicBezTo>
                  <a:close/>
                  <a:moveTo>
                    <a:pt x="616" y="2909"/>
                  </a:moveTo>
                  <a:cubicBezTo>
                    <a:pt x="363" y="2909"/>
                    <a:pt x="363" y="2909"/>
                    <a:pt x="363" y="2909"/>
                  </a:cubicBezTo>
                  <a:cubicBezTo>
                    <a:pt x="340" y="2909"/>
                    <a:pt x="310" y="2908"/>
                    <a:pt x="298" y="2886"/>
                  </a:cubicBezTo>
                  <a:cubicBezTo>
                    <a:pt x="289" y="2868"/>
                    <a:pt x="297" y="2845"/>
                    <a:pt x="316" y="2840"/>
                  </a:cubicBezTo>
                  <a:cubicBezTo>
                    <a:pt x="335" y="2835"/>
                    <a:pt x="353" y="2846"/>
                    <a:pt x="354" y="2866"/>
                  </a:cubicBezTo>
                  <a:cubicBezTo>
                    <a:pt x="355" y="2880"/>
                    <a:pt x="342" y="2895"/>
                    <a:pt x="325" y="2891"/>
                  </a:cubicBezTo>
                  <a:cubicBezTo>
                    <a:pt x="310" y="2887"/>
                    <a:pt x="302" y="2866"/>
                    <a:pt x="315" y="2855"/>
                  </a:cubicBezTo>
                  <a:cubicBezTo>
                    <a:pt x="321" y="2851"/>
                    <a:pt x="333" y="2851"/>
                    <a:pt x="338" y="2860"/>
                  </a:cubicBezTo>
                  <a:cubicBezTo>
                    <a:pt x="334" y="2855"/>
                    <a:pt x="323" y="2853"/>
                    <a:pt x="317" y="2859"/>
                  </a:cubicBezTo>
                  <a:cubicBezTo>
                    <a:pt x="308" y="2868"/>
                    <a:pt x="314" y="2884"/>
                    <a:pt x="326" y="2887"/>
                  </a:cubicBezTo>
                  <a:cubicBezTo>
                    <a:pt x="339" y="2890"/>
                    <a:pt x="352" y="2880"/>
                    <a:pt x="351" y="2866"/>
                  </a:cubicBezTo>
                  <a:cubicBezTo>
                    <a:pt x="351" y="2850"/>
                    <a:pt x="334" y="2840"/>
                    <a:pt x="318" y="2844"/>
                  </a:cubicBezTo>
                  <a:cubicBezTo>
                    <a:pt x="301" y="2849"/>
                    <a:pt x="295" y="2867"/>
                    <a:pt x="300" y="2881"/>
                  </a:cubicBezTo>
                  <a:cubicBezTo>
                    <a:pt x="310" y="2904"/>
                    <a:pt x="345" y="2905"/>
                    <a:pt x="366" y="2905"/>
                  </a:cubicBezTo>
                  <a:cubicBezTo>
                    <a:pt x="616" y="2905"/>
                    <a:pt x="616" y="2905"/>
                    <a:pt x="616" y="2905"/>
                  </a:cubicBezTo>
                  <a:cubicBezTo>
                    <a:pt x="697" y="2905"/>
                    <a:pt x="764" y="2905"/>
                    <a:pt x="816" y="2905"/>
                  </a:cubicBezTo>
                  <a:cubicBezTo>
                    <a:pt x="821" y="2907"/>
                    <a:pt x="826" y="2908"/>
                    <a:pt x="838" y="2909"/>
                  </a:cubicBezTo>
                  <a:cubicBezTo>
                    <a:pt x="786" y="2909"/>
                    <a:pt x="712" y="2909"/>
                    <a:pt x="616" y="2909"/>
                  </a:cubicBezTo>
                  <a:close/>
                  <a:moveTo>
                    <a:pt x="616" y="2939"/>
                  </a:moveTo>
                  <a:cubicBezTo>
                    <a:pt x="616" y="2945"/>
                    <a:pt x="616" y="2945"/>
                    <a:pt x="616" y="2945"/>
                  </a:cubicBezTo>
                  <a:cubicBezTo>
                    <a:pt x="766" y="2945"/>
                    <a:pt x="880" y="2944"/>
                    <a:pt x="965" y="2944"/>
                  </a:cubicBezTo>
                  <a:cubicBezTo>
                    <a:pt x="955" y="2943"/>
                    <a:pt x="947" y="2942"/>
                    <a:pt x="943" y="2940"/>
                  </a:cubicBezTo>
                  <a:cubicBezTo>
                    <a:pt x="852" y="2940"/>
                    <a:pt x="739" y="2939"/>
                    <a:pt x="616" y="2939"/>
                  </a:cubicBezTo>
                  <a:close/>
                  <a:moveTo>
                    <a:pt x="65" y="2393"/>
                  </a:moveTo>
                  <a:cubicBezTo>
                    <a:pt x="65" y="2524"/>
                    <a:pt x="65" y="2662"/>
                    <a:pt x="60" y="2795"/>
                  </a:cubicBezTo>
                  <a:cubicBezTo>
                    <a:pt x="56" y="2658"/>
                    <a:pt x="55" y="2525"/>
                    <a:pt x="56" y="2394"/>
                  </a:cubicBezTo>
                  <a:cubicBezTo>
                    <a:pt x="56" y="2261"/>
                    <a:pt x="57" y="2130"/>
                    <a:pt x="61" y="1988"/>
                  </a:cubicBezTo>
                  <a:cubicBezTo>
                    <a:pt x="64" y="2135"/>
                    <a:pt x="65" y="2393"/>
                    <a:pt x="65" y="2393"/>
                  </a:cubicBezTo>
                  <a:close/>
                  <a:moveTo>
                    <a:pt x="100" y="1979"/>
                  </a:moveTo>
                  <a:cubicBezTo>
                    <a:pt x="101" y="1983"/>
                    <a:pt x="109" y="1986"/>
                    <a:pt x="115" y="1983"/>
                  </a:cubicBezTo>
                  <a:cubicBezTo>
                    <a:pt x="122" y="1978"/>
                    <a:pt x="123" y="1969"/>
                    <a:pt x="118" y="1962"/>
                  </a:cubicBezTo>
                  <a:cubicBezTo>
                    <a:pt x="109" y="1950"/>
                    <a:pt x="89" y="1955"/>
                    <a:pt x="88" y="1973"/>
                  </a:cubicBezTo>
                  <a:cubicBezTo>
                    <a:pt x="87" y="1995"/>
                    <a:pt x="110" y="2011"/>
                    <a:pt x="131" y="1996"/>
                  </a:cubicBezTo>
                  <a:cubicBezTo>
                    <a:pt x="152" y="1980"/>
                    <a:pt x="152" y="1949"/>
                    <a:pt x="148" y="1926"/>
                  </a:cubicBezTo>
                  <a:cubicBezTo>
                    <a:pt x="144" y="1908"/>
                    <a:pt x="138" y="1890"/>
                    <a:pt x="129" y="1873"/>
                  </a:cubicBezTo>
                  <a:cubicBezTo>
                    <a:pt x="128" y="1873"/>
                    <a:pt x="128" y="1873"/>
                    <a:pt x="128" y="1873"/>
                  </a:cubicBezTo>
                  <a:cubicBezTo>
                    <a:pt x="138" y="1865"/>
                    <a:pt x="148" y="1858"/>
                    <a:pt x="159" y="1852"/>
                  </a:cubicBezTo>
                  <a:cubicBezTo>
                    <a:pt x="134" y="1805"/>
                    <a:pt x="28" y="1778"/>
                    <a:pt x="11" y="1703"/>
                  </a:cubicBezTo>
                  <a:cubicBezTo>
                    <a:pt x="4" y="1673"/>
                    <a:pt x="17" y="1632"/>
                    <a:pt x="53" y="1624"/>
                  </a:cubicBezTo>
                  <a:cubicBezTo>
                    <a:pt x="82" y="1617"/>
                    <a:pt x="115" y="1643"/>
                    <a:pt x="109" y="1675"/>
                  </a:cubicBezTo>
                  <a:cubicBezTo>
                    <a:pt x="106" y="1693"/>
                    <a:pt x="86" y="1705"/>
                    <a:pt x="68" y="1702"/>
                  </a:cubicBezTo>
                  <a:cubicBezTo>
                    <a:pt x="50" y="1698"/>
                    <a:pt x="37" y="1677"/>
                    <a:pt x="45" y="1660"/>
                  </a:cubicBezTo>
                  <a:cubicBezTo>
                    <a:pt x="50" y="1647"/>
                    <a:pt x="66" y="1643"/>
                    <a:pt x="76" y="1648"/>
                  </a:cubicBezTo>
                  <a:cubicBezTo>
                    <a:pt x="88" y="1654"/>
                    <a:pt x="91" y="1676"/>
                    <a:pt x="78" y="1681"/>
                  </a:cubicBezTo>
                  <a:cubicBezTo>
                    <a:pt x="67" y="1685"/>
                    <a:pt x="61" y="1675"/>
                    <a:pt x="61" y="1671"/>
                  </a:cubicBezTo>
                  <a:cubicBezTo>
                    <a:pt x="60" y="1664"/>
                    <a:pt x="64" y="1656"/>
                    <a:pt x="72" y="1655"/>
                  </a:cubicBezTo>
                  <a:cubicBezTo>
                    <a:pt x="61" y="1654"/>
                    <a:pt x="56" y="1666"/>
                    <a:pt x="58" y="1675"/>
                  </a:cubicBezTo>
                  <a:cubicBezTo>
                    <a:pt x="60" y="1682"/>
                    <a:pt x="69" y="1689"/>
                    <a:pt x="79" y="1685"/>
                  </a:cubicBezTo>
                  <a:cubicBezTo>
                    <a:pt x="96" y="1678"/>
                    <a:pt x="94" y="1652"/>
                    <a:pt x="78" y="1644"/>
                  </a:cubicBezTo>
                  <a:cubicBezTo>
                    <a:pt x="65" y="1638"/>
                    <a:pt x="48" y="1645"/>
                    <a:pt x="42" y="1658"/>
                  </a:cubicBezTo>
                  <a:cubicBezTo>
                    <a:pt x="33" y="1679"/>
                    <a:pt x="48" y="1701"/>
                    <a:pt x="69" y="1706"/>
                  </a:cubicBezTo>
                  <a:cubicBezTo>
                    <a:pt x="89" y="1709"/>
                    <a:pt x="110" y="1696"/>
                    <a:pt x="114" y="1676"/>
                  </a:cubicBezTo>
                  <a:cubicBezTo>
                    <a:pt x="121" y="1640"/>
                    <a:pt x="85" y="1612"/>
                    <a:pt x="52" y="1621"/>
                  </a:cubicBezTo>
                  <a:cubicBezTo>
                    <a:pt x="14" y="1631"/>
                    <a:pt x="0" y="1672"/>
                    <a:pt x="7" y="1706"/>
                  </a:cubicBezTo>
                  <a:cubicBezTo>
                    <a:pt x="24" y="1778"/>
                    <a:pt x="118" y="1804"/>
                    <a:pt x="151" y="1850"/>
                  </a:cubicBezTo>
                  <a:cubicBezTo>
                    <a:pt x="143" y="1855"/>
                    <a:pt x="135" y="1861"/>
                    <a:pt x="126" y="1868"/>
                  </a:cubicBezTo>
                  <a:cubicBezTo>
                    <a:pt x="113" y="1847"/>
                    <a:pt x="96" y="1825"/>
                    <a:pt x="73" y="1819"/>
                  </a:cubicBezTo>
                  <a:cubicBezTo>
                    <a:pt x="79" y="1853"/>
                    <a:pt x="67" y="1918"/>
                    <a:pt x="75" y="1957"/>
                  </a:cubicBezTo>
                  <a:cubicBezTo>
                    <a:pt x="74" y="1925"/>
                    <a:pt x="103" y="1895"/>
                    <a:pt x="125" y="1876"/>
                  </a:cubicBezTo>
                  <a:cubicBezTo>
                    <a:pt x="133" y="1892"/>
                    <a:pt x="140" y="1910"/>
                    <a:pt x="143" y="1926"/>
                  </a:cubicBezTo>
                  <a:cubicBezTo>
                    <a:pt x="147" y="1947"/>
                    <a:pt x="148" y="1977"/>
                    <a:pt x="131" y="1992"/>
                  </a:cubicBezTo>
                  <a:cubicBezTo>
                    <a:pt x="113" y="2007"/>
                    <a:pt x="92" y="1992"/>
                    <a:pt x="93" y="1973"/>
                  </a:cubicBezTo>
                  <a:cubicBezTo>
                    <a:pt x="94" y="1960"/>
                    <a:pt x="110" y="1956"/>
                    <a:pt x="116" y="1964"/>
                  </a:cubicBezTo>
                  <a:cubicBezTo>
                    <a:pt x="123" y="1975"/>
                    <a:pt x="111" y="1988"/>
                    <a:pt x="100" y="1979"/>
                  </a:cubicBezTo>
                  <a:close/>
                  <a:moveTo>
                    <a:pt x="77" y="1824"/>
                  </a:moveTo>
                  <a:cubicBezTo>
                    <a:pt x="91" y="1829"/>
                    <a:pt x="113" y="1850"/>
                    <a:pt x="122" y="1872"/>
                  </a:cubicBezTo>
                  <a:cubicBezTo>
                    <a:pt x="104" y="1887"/>
                    <a:pt x="84" y="1913"/>
                    <a:pt x="76" y="1936"/>
                  </a:cubicBezTo>
                  <a:cubicBezTo>
                    <a:pt x="74" y="1917"/>
                    <a:pt x="80" y="1851"/>
                    <a:pt x="77" y="1824"/>
                  </a:cubicBezTo>
                  <a:close/>
                  <a:moveTo>
                    <a:pt x="65" y="733"/>
                  </a:moveTo>
                  <a:cubicBezTo>
                    <a:pt x="65" y="579"/>
                    <a:pt x="65" y="418"/>
                    <a:pt x="60" y="262"/>
                  </a:cubicBezTo>
                  <a:cubicBezTo>
                    <a:pt x="56" y="423"/>
                    <a:pt x="55" y="579"/>
                    <a:pt x="56" y="733"/>
                  </a:cubicBezTo>
                  <a:cubicBezTo>
                    <a:pt x="56" y="887"/>
                    <a:pt x="57" y="1042"/>
                    <a:pt x="61" y="1208"/>
                  </a:cubicBezTo>
                  <a:cubicBezTo>
                    <a:pt x="64" y="1036"/>
                    <a:pt x="65" y="733"/>
                    <a:pt x="65" y="733"/>
                  </a:cubicBezTo>
                  <a:close/>
                  <a:moveTo>
                    <a:pt x="822" y="155"/>
                  </a:moveTo>
                  <a:cubicBezTo>
                    <a:pt x="789" y="155"/>
                    <a:pt x="755" y="155"/>
                    <a:pt x="721" y="151"/>
                  </a:cubicBezTo>
                  <a:cubicBezTo>
                    <a:pt x="756" y="149"/>
                    <a:pt x="789" y="148"/>
                    <a:pt x="822" y="148"/>
                  </a:cubicBezTo>
                  <a:cubicBezTo>
                    <a:pt x="856" y="149"/>
                    <a:pt x="889" y="149"/>
                    <a:pt x="924" y="152"/>
                  </a:cubicBezTo>
                  <a:cubicBezTo>
                    <a:pt x="887" y="154"/>
                    <a:pt x="822" y="155"/>
                    <a:pt x="822" y="155"/>
                  </a:cubicBezTo>
                  <a:close/>
                  <a:moveTo>
                    <a:pt x="1054" y="220"/>
                  </a:moveTo>
                  <a:cubicBezTo>
                    <a:pt x="1050" y="220"/>
                    <a:pt x="1047" y="223"/>
                    <a:pt x="1047" y="226"/>
                  </a:cubicBezTo>
                  <a:cubicBezTo>
                    <a:pt x="1047" y="230"/>
                    <a:pt x="1050" y="232"/>
                    <a:pt x="1054" y="232"/>
                  </a:cubicBezTo>
                  <a:cubicBezTo>
                    <a:pt x="1057" y="232"/>
                    <a:pt x="1060" y="230"/>
                    <a:pt x="1060" y="226"/>
                  </a:cubicBezTo>
                  <a:cubicBezTo>
                    <a:pt x="1060" y="223"/>
                    <a:pt x="1057" y="220"/>
                    <a:pt x="1054" y="220"/>
                  </a:cubicBezTo>
                  <a:close/>
                  <a:moveTo>
                    <a:pt x="1065" y="198"/>
                  </a:moveTo>
                  <a:cubicBezTo>
                    <a:pt x="1060" y="198"/>
                    <a:pt x="1056" y="202"/>
                    <a:pt x="1056" y="207"/>
                  </a:cubicBezTo>
                  <a:cubicBezTo>
                    <a:pt x="1056" y="212"/>
                    <a:pt x="1060" y="215"/>
                    <a:pt x="1065" y="215"/>
                  </a:cubicBezTo>
                  <a:cubicBezTo>
                    <a:pt x="1069" y="215"/>
                    <a:pt x="1073" y="212"/>
                    <a:pt x="1073" y="207"/>
                  </a:cubicBezTo>
                  <a:cubicBezTo>
                    <a:pt x="1073" y="202"/>
                    <a:pt x="1069" y="198"/>
                    <a:pt x="1065" y="198"/>
                  </a:cubicBezTo>
                  <a:close/>
                  <a:moveTo>
                    <a:pt x="1078" y="174"/>
                  </a:moveTo>
                  <a:cubicBezTo>
                    <a:pt x="1072" y="174"/>
                    <a:pt x="1067" y="180"/>
                    <a:pt x="1067" y="186"/>
                  </a:cubicBezTo>
                  <a:cubicBezTo>
                    <a:pt x="1067" y="192"/>
                    <a:pt x="1072" y="197"/>
                    <a:pt x="1078" y="197"/>
                  </a:cubicBezTo>
                  <a:cubicBezTo>
                    <a:pt x="1084" y="197"/>
                    <a:pt x="1089" y="192"/>
                    <a:pt x="1089" y="186"/>
                  </a:cubicBezTo>
                  <a:cubicBezTo>
                    <a:pt x="1089" y="180"/>
                    <a:pt x="1084" y="174"/>
                    <a:pt x="1078" y="174"/>
                  </a:cubicBezTo>
                  <a:close/>
                  <a:moveTo>
                    <a:pt x="990" y="152"/>
                  </a:moveTo>
                  <a:cubicBezTo>
                    <a:pt x="996" y="150"/>
                    <a:pt x="1003" y="152"/>
                    <a:pt x="1007" y="158"/>
                  </a:cubicBezTo>
                  <a:cubicBezTo>
                    <a:pt x="1015" y="174"/>
                    <a:pt x="997" y="196"/>
                    <a:pt x="975" y="185"/>
                  </a:cubicBezTo>
                  <a:cubicBezTo>
                    <a:pt x="965" y="180"/>
                    <a:pt x="962" y="163"/>
                    <a:pt x="968" y="149"/>
                  </a:cubicBezTo>
                  <a:cubicBezTo>
                    <a:pt x="977" y="128"/>
                    <a:pt x="1004" y="119"/>
                    <a:pt x="1019" y="137"/>
                  </a:cubicBezTo>
                  <a:cubicBezTo>
                    <a:pt x="1035" y="157"/>
                    <a:pt x="1027" y="191"/>
                    <a:pt x="1001" y="202"/>
                  </a:cubicBezTo>
                  <a:cubicBezTo>
                    <a:pt x="978" y="210"/>
                    <a:pt x="952" y="201"/>
                    <a:pt x="943" y="178"/>
                  </a:cubicBezTo>
                  <a:cubicBezTo>
                    <a:pt x="929" y="143"/>
                    <a:pt x="951" y="114"/>
                    <a:pt x="985" y="105"/>
                  </a:cubicBezTo>
                  <a:cubicBezTo>
                    <a:pt x="1021" y="96"/>
                    <a:pt x="1059" y="106"/>
                    <a:pt x="1092" y="123"/>
                  </a:cubicBezTo>
                  <a:cubicBezTo>
                    <a:pt x="1071" y="135"/>
                    <a:pt x="1048" y="144"/>
                    <a:pt x="1030" y="145"/>
                  </a:cubicBezTo>
                  <a:cubicBezTo>
                    <a:pt x="1052" y="149"/>
                    <a:pt x="1087" y="132"/>
                    <a:pt x="1098" y="126"/>
                  </a:cubicBezTo>
                  <a:cubicBezTo>
                    <a:pt x="1106" y="130"/>
                    <a:pt x="1114" y="135"/>
                    <a:pt x="1121" y="141"/>
                  </a:cubicBezTo>
                  <a:cubicBezTo>
                    <a:pt x="1092" y="267"/>
                    <a:pt x="1168" y="293"/>
                    <a:pt x="1173" y="241"/>
                  </a:cubicBezTo>
                  <a:cubicBezTo>
                    <a:pt x="1176" y="205"/>
                    <a:pt x="1152" y="161"/>
                    <a:pt x="1127" y="139"/>
                  </a:cubicBezTo>
                  <a:cubicBezTo>
                    <a:pt x="1128" y="131"/>
                    <a:pt x="1131" y="124"/>
                    <a:pt x="1133" y="116"/>
                  </a:cubicBezTo>
                  <a:cubicBezTo>
                    <a:pt x="1136" y="108"/>
                    <a:pt x="1139" y="100"/>
                    <a:pt x="1143" y="92"/>
                  </a:cubicBezTo>
                  <a:cubicBezTo>
                    <a:pt x="1159" y="77"/>
                    <a:pt x="1168" y="66"/>
                    <a:pt x="1176" y="45"/>
                  </a:cubicBezTo>
                  <a:cubicBezTo>
                    <a:pt x="1157" y="58"/>
                    <a:pt x="1148" y="68"/>
                    <a:pt x="1139" y="89"/>
                  </a:cubicBezTo>
                  <a:cubicBezTo>
                    <a:pt x="1129" y="98"/>
                    <a:pt x="1119" y="106"/>
                    <a:pt x="1107" y="113"/>
                  </a:cubicBezTo>
                  <a:cubicBezTo>
                    <a:pt x="1104" y="116"/>
                    <a:pt x="1101" y="118"/>
                    <a:pt x="1097" y="120"/>
                  </a:cubicBezTo>
                  <a:cubicBezTo>
                    <a:pt x="1061" y="101"/>
                    <a:pt x="1023" y="93"/>
                    <a:pt x="987" y="101"/>
                  </a:cubicBezTo>
                  <a:cubicBezTo>
                    <a:pt x="953" y="109"/>
                    <a:pt x="923" y="140"/>
                    <a:pt x="938" y="178"/>
                  </a:cubicBezTo>
                  <a:cubicBezTo>
                    <a:pt x="948" y="204"/>
                    <a:pt x="975" y="215"/>
                    <a:pt x="1000" y="206"/>
                  </a:cubicBezTo>
                  <a:cubicBezTo>
                    <a:pt x="1029" y="195"/>
                    <a:pt x="1039" y="157"/>
                    <a:pt x="1021" y="136"/>
                  </a:cubicBezTo>
                  <a:cubicBezTo>
                    <a:pt x="1004" y="115"/>
                    <a:pt x="974" y="123"/>
                    <a:pt x="963" y="147"/>
                  </a:cubicBezTo>
                  <a:cubicBezTo>
                    <a:pt x="956" y="164"/>
                    <a:pt x="961" y="181"/>
                    <a:pt x="973" y="187"/>
                  </a:cubicBezTo>
                  <a:cubicBezTo>
                    <a:pt x="995" y="199"/>
                    <a:pt x="1022" y="176"/>
                    <a:pt x="1011" y="156"/>
                  </a:cubicBezTo>
                  <a:cubicBezTo>
                    <a:pt x="1006" y="146"/>
                    <a:pt x="993" y="144"/>
                    <a:pt x="985" y="149"/>
                  </a:cubicBezTo>
                  <a:cubicBezTo>
                    <a:pt x="967" y="161"/>
                    <a:pt x="978" y="181"/>
                    <a:pt x="988" y="178"/>
                  </a:cubicBezTo>
                  <a:cubicBezTo>
                    <a:pt x="975" y="178"/>
                    <a:pt x="975" y="158"/>
                    <a:pt x="990" y="152"/>
                  </a:cubicBezTo>
                  <a:close/>
                  <a:moveTo>
                    <a:pt x="1122" y="136"/>
                  </a:moveTo>
                  <a:cubicBezTo>
                    <a:pt x="1116" y="131"/>
                    <a:pt x="1110" y="127"/>
                    <a:pt x="1103" y="123"/>
                  </a:cubicBezTo>
                  <a:cubicBezTo>
                    <a:pt x="1105" y="121"/>
                    <a:pt x="1108" y="119"/>
                    <a:pt x="1110" y="118"/>
                  </a:cubicBezTo>
                  <a:cubicBezTo>
                    <a:pt x="1118" y="112"/>
                    <a:pt x="1126" y="106"/>
                    <a:pt x="1134" y="100"/>
                  </a:cubicBezTo>
                  <a:cubicBezTo>
                    <a:pt x="1132" y="105"/>
                    <a:pt x="1130" y="110"/>
                    <a:pt x="1128" y="115"/>
                  </a:cubicBezTo>
                  <a:cubicBezTo>
                    <a:pt x="1126" y="121"/>
                    <a:pt x="1124" y="129"/>
                    <a:pt x="1122" y="136"/>
                  </a:cubicBezTo>
                  <a:close/>
                  <a:moveTo>
                    <a:pt x="1125" y="145"/>
                  </a:moveTo>
                  <a:cubicBezTo>
                    <a:pt x="1148" y="165"/>
                    <a:pt x="1172" y="207"/>
                    <a:pt x="1170" y="240"/>
                  </a:cubicBezTo>
                  <a:cubicBezTo>
                    <a:pt x="1166" y="292"/>
                    <a:pt x="1101" y="254"/>
                    <a:pt x="1125" y="145"/>
                  </a:cubicBezTo>
                  <a:close/>
                  <a:moveTo>
                    <a:pt x="1151" y="76"/>
                  </a:moveTo>
                  <a:cubicBezTo>
                    <a:pt x="1155" y="71"/>
                    <a:pt x="1158" y="66"/>
                    <a:pt x="1162" y="62"/>
                  </a:cubicBezTo>
                  <a:cubicBezTo>
                    <a:pt x="1159" y="66"/>
                    <a:pt x="1156" y="71"/>
                    <a:pt x="1151" y="76"/>
                  </a:cubicBezTo>
                  <a:close/>
                  <a:moveTo>
                    <a:pt x="801" y="186"/>
                  </a:moveTo>
                  <a:cubicBezTo>
                    <a:pt x="616" y="186"/>
                    <a:pt x="616" y="186"/>
                    <a:pt x="616" y="186"/>
                  </a:cubicBezTo>
                  <a:cubicBezTo>
                    <a:pt x="432" y="186"/>
                    <a:pt x="432" y="186"/>
                    <a:pt x="432" y="186"/>
                  </a:cubicBezTo>
                  <a:cubicBezTo>
                    <a:pt x="409" y="186"/>
                    <a:pt x="380" y="187"/>
                    <a:pt x="367" y="209"/>
                  </a:cubicBezTo>
                  <a:cubicBezTo>
                    <a:pt x="358" y="227"/>
                    <a:pt x="366" y="250"/>
                    <a:pt x="385" y="255"/>
                  </a:cubicBezTo>
                  <a:cubicBezTo>
                    <a:pt x="404" y="260"/>
                    <a:pt x="422" y="249"/>
                    <a:pt x="423" y="229"/>
                  </a:cubicBezTo>
                  <a:cubicBezTo>
                    <a:pt x="424" y="215"/>
                    <a:pt x="411" y="200"/>
                    <a:pt x="394" y="205"/>
                  </a:cubicBezTo>
                  <a:cubicBezTo>
                    <a:pt x="379" y="208"/>
                    <a:pt x="371" y="229"/>
                    <a:pt x="384" y="240"/>
                  </a:cubicBezTo>
                  <a:cubicBezTo>
                    <a:pt x="390" y="244"/>
                    <a:pt x="402" y="244"/>
                    <a:pt x="407" y="236"/>
                  </a:cubicBezTo>
                  <a:cubicBezTo>
                    <a:pt x="403" y="240"/>
                    <a:pt x="392" y="242"/>
                    <a:pt x="386" y="236"/>
                  </a:cubicBezTo>
                  <a:cubicBezTo>
                    <a:pt x="378" y="227"/>
                    <a:pt x="383" y="211"/>
                    <a:pt x="395" y="208"/>
                  </a:cubicBezTo>
                  <a:cubicBezTo>
                    <a:pt x="408" y="205"/>
                    <a:pt x="421" y="215"/>
                    <a:pt x="420" y="229"/>
                  </a:cubicBezTo>
                  <a:cubicBezTo>
                    <a:pt x="420" y="245"/>
                    <a:pt x="403" y="256"/>
                    <a:pt x="387" y="251"/>
                  </a:cubicBezTo>
                  <a:cubicBezTo>
                    <a:pt x="370" y="247"/>
                    <a:pt x="364" y="228"/>
                    <a:pt x="369" y="214"/>
                  </a:cubicBezTo>
                  <a:cubicBezTo>
                    <a:pt x="379" y="191"/>
                    <a:pt x="414" y="190"/>
                    <a:pt x="435" y="190"/>
                  </a:cubicBezTo>
                  <a:cubicBezTo>
                    <a:pt x="616" y="191"/>
                    <a:pt x="616" y="191"/>
                    <a:pt x="616" y="191"/>
                  </a:cubicBezTo>
                  <a:cubicBezTo>
                    <a:pt x="798" y="190"/>
                    <a:pt x="798" y="190"/>
                    <a:pt x="798" y="190"/>
                  </a:cubicBezTo>
                  <a:cubicBezTo>
                    <a:pt x="819" y="190"/>
                    <a:pt x="854" y="191"/>
                    <a:pt x="863" y="214"/>
                  </a:cubicBezTo>
                  <a:cubicBezTo>
                    <a:pt x="869" y="228"/>
                    <a:pt x="863" y="247"/>
                    <a:pt x="846" y="251"/>
                  </a:cubicBezTo>
                  <a:cubicBezTo>
                    <a:pt x="829" y="256"/>
                    <a:pt x="813" y="245"/>
                    <a:pt x="812" y="229"/>
                  </a:cubicBezTo>
                  <a:cubicBezTo>
                    <a:pt x="812" y="215"/>
                    <a:pt x="825" y="205"/>
                    <a:pt x="838" y="208"/>
                  </a:cubicBezTo>
                  <a:cubicBezTo>
                    <a:pt x="850" y="211"/>
                    <a:pt x="855" y="227"/>
                    <a:pt x="847" y="236"/>
                  </a:cubicBezTo>
                  <a:cubicBezTo>
                    <a:pt x="841" y="242"/>
                    <a:pt x="830" y="240"/>
                    <a:pt x="826" y="236"/>
                  </a:cubicBezTo>
                  <a:cubicBezTo>
                    <a:pt x="831" y="244"/>
                    <a:pt x="843" y="244"/>
                    <a:pt x="848" y="240"/>
                  </a:cubicBezTo>
                  <a:cubicBezTo>
                    <a:pt x="862" y="229"/>
                    <a:pt x="854" y="208"/>
                    <a:pt x="839" y="205"/>
                  </a:cubicBezTo>
                  <a:cubicBezTo>
                    <a:pt x="822" y="200"/>
                    <a:pt x="809" y="215"/>
                    <a:pt x="810" y="229"/>
                  </a:cubicBezTo>
                  <a:cubicBezTo>
                    <a:pt x="810" y="249"/>
                    <a:pt x="829" y="260"/>
                    <a:pt x="848" y="255"/>
                  </a:cubicBezTo>
                  <a:cubicBezTo>
                    <a:pt x="867" y="250"/>
                    <a:pt x="875" y="227"/>
                    <a:pt x="865" y="209"/>
                  </a:cubicBezTo>
                  <a:cubicBezTo>
                    <a:pt x="853" y="187"/>
                    <a:pt x="824" y="186"/>
                    <a:pt x="801" y="186"/>
                  </a:cubicBezTo>
                  <a:close/>
                  <a:moveTo>
                    <a:pt x="411" y="155"/>
                  </a:moveTo>
                  <a:cubicBezTo>
                    <a:pt x="444" y="155"/>
                    <a:pt x="478" y="155"/>
                    <a:pt x="512" y="151"/>
                  </a:cubicBezTo>
                  <a:cubicBezTo>
                    <a:pt x="477" y="149"/>
                    <a:pt x="444" y="148"/>
                    <a:pt x="411" y="148"/>
                  </a:cubicBezTo>
                  <a:cubicBezTo>
                    <a:pt x="377" y="149"/>
                    <a:pt x="344" y="149"/>
                    <a:pt x="309" y="152"/>
                  </a:cubicBezTo>
                  <a:cubicBezTo>
                    <a:pt x="346" y="154"/>
                    <a:pt x="411" y="155"/>
                    <a:pt x="411" y="155"/>
                  </a:cubicBezTo>
                  <a:close/>
                  <a:moveTo>
                    <a:pt x="617" y="137"/>
                  </a:moveTo>
                  <a:cubicBezTo>
                    <a:pt x="627" y="150"/>
                    <a:pt x="643" y="159"/>
                    <a:pt x="659" y="162"/>
                  </a:cubicBezTo>
                  <a:cubicBezTo>
                    <a:pt x="714" y="176"/>
                    <a:pt x="735" y="132"/>
                    <a:pt x="724" y="104"/>
                  </a:cubicBezTo>
                  <a:cubicBezTo>
                    <a:pt x="717" y="85"/>
                    <a:pt x="694" y="76"/>
                    <a:pt x="676" y="87"/>
                  </a:cubicBezTo>
                  <a:cubicBezTo>
                    <a:pt x="655" y="99"/>
                    <a:pt x="658" y="132"/>
                    <a:pt x="682" y="141"/>
                  </a:cubicBezTo>
                  <a:cubicBezTo>
                    <a:pt x="692" y="144"/>
                    <a:pt x="706" y="142"/>
                    <a:pt x="711" y="128"/>
                  </a:cubicBezTo>
                  <a:cubicBezTo>
                    <a:pt x="714" y="118"/>
                    <a:pt x="707" y="107"/>
                    <a:pt x="698" y="105"/>
                  </a:cubicBezTo>
                  <a:cubicBezTo>
                    <a:pt x="688" y="103"/>
                    <a:pt x="679" y="110"/>
                    <a:pt x="681" y="120"/>
                  </a:cubicBezTo>
                  <a:cubicBezTo>
                    <a:pt x="681" y="117"/>
                    <a:pt x="683" y="110"/>
                    <a:pt x="691" y="108"/>
                  </a:cubicBezTo>
                  <a:cubicBezTo>
                    <a:pt x="702" y="107"/>
                    <a:pt x="711" y="118"/>
                    <a:pt x="708" y="128"/>
                  </a:cubicBezTo>
                  <a:cubicBezTo>
                    <a:pt x="705" y="140"/>
                    <a:pt x="692" y="141"/>
                    <a:pt x="683" y="137"/>
                  </a:cubicBezTo>
                  <a:cubicBezTo>
                    <a:pt x="662" y="130"/>
                    <a:pt x="660" y="100"/>
                    <a:pt x="678" y="90"/>
                  </a:cubicBezTo>
                  <a:cubicBezTo>
                    <a:pt x="695" y="80"/>
                    <a:pt x="717" y="90"/>
                    <a:pt x="722" y="110"/>
                  </a:cubicBezTo>
                  <a:cubicBezTo>
                    <a:pt x="729" y="135"/>
                    <a:pt x="710" y="172"/>
                    <a:pt x="661" y="161"/>
                  </a:cubicBezTo>
                  <a:cubicBezTo>
                    <a:pt x="644" y="157"/>
                    <a:pt x="625" y="145"/>
                    <a:pt x="617" y="130"/>
                  </a:cubicBezTo>
                  <a:cubicBezTo>
                    <a:pt x="607" y="146"/>
                    <a:pt x="590" y="156"/>
                    <a:pt x="573" y="161"/>
                  </a:cubicBezTo>
                  <a:cubicBezTo>
                    <a:pt x="523" y="172"/>
                    <a:pt x="504" y="135"/>
                    <a:pt x="511" y="110"/>
                  </a:cubicBezTo>
                  <a:cubicBezTo>
                    <a:pt x="516" y="90"/>
                    <a:pt x="538" y="80"/>
                    <a:pt x="555" y="90"/>
                  </a:cubicBezTo>
                  <a:cubicBezTo>
                    <a:pt x="574" y="100"/>
                    <a:pt x="571" y="130"/>
                    <a:pt x="550" y="137"/>
                  </a:cubicBezTo>
                  <a:cubicBezTo>
                    <a:pt x="541" y="141"/>
                    <a:pt x="528" y="140"/>
                    <a:pt x="525" y="128"/>
                  </a:cubicBezTo>
                  <a:cubicBezTo>
                    <a:pt x="522" y="118"/>
                    <a:pt x="531" y="107"/>
                    <a:pt x="542" y="108"/>
                  </a:cubicBezTo>
                  <a:cubicBezTo>
                    <a:pt x="550" y="110"/>
                    <a:pt x="552" y="117"/>
                    <a:pt x="552" y="120"/>
                  </a:cubicBezTo>
                  <a:cubicBezTo>
                    <a:pt x="554" y="110"/>
                    <a:pt x="545" y="103"/>
                    <a:pt x="536" y="105"/>
                  </a:cubicBezTo>
                  <a:cubicBezTo>
                    <a:pt x="526" y="107"/>
                    <a:pt x="519" y="118"/>
                    <a:pt x="522" y="128"/>
                  </a:cubicBezTo>
                  <a:cubicBezTo>
                    <a:pt x="527" y="142"/>
                    <a:pt x="541" y="144"/>
                    <a:pt x="551" y="141"/>
                  </a:cubicBezTo>
                  <a:cubicBezTo>
                    <a:pt x="575" y="132"/>
                    <a:pt x="578" y="99"/>
                    <a:pt x="557" y="87"/>
                  </a:cubicBezTo>
                  <a:cubicBezTo>
                    <a:pt x="539" y="76"/>
                    <a:pt x="516" y="85"/>
                    <a:pt x="509" y="104"/>
                  </a:cubicBezTo>
                  <a:cubicBezTo>
                    <a:pt x="498" y="132"/>
                    <a:pt x="519" y="176"/>
                    <a:pt x="575" y="162"/>
                  </a:cubicBezTo>
                  <a:cubicBezTo>
                    <a:pt x="591" y="159"/>
                    <a:pt x="606" y="150"/>
                    <a:pt x="617" y="137"/>
                  </a:cubicBezTo>
                  <a:close/>
                  <a:moveTo>
                    <a:pt x="180" y="220"/>
                  </a:moveTo>
                  <a:cubicBezTo>
                    <a:pt x="183" y="220"/>
                    <a:pt x="186" y="223"/>
                    <a:pt x="186" y="226"/>
                  </a:cubicBezTo>
                  <a:cubicBezTo>
                    <a:pt x="186" y="230"/>
                    <a:pt x="183" y="232"/>
                    <a:pt x="180" y="232"/>
                  </a:cubicBezTo>
                  <a:cubicBezTo>
                    <a:pt x="176" y="232"/>
                    <a:pt x="173" y="230"/>
                    <a:pt x="173" y="226"/>
                  </a:cubicBezTo>
                  <a:cubicBezTo>
                    <a:pt x="173" y="223"/>
                    <a:pt x="176" y="220"/>
                    <a:pt x="180" y="220"/>
                  </a:cubicBezTo>
                  <a:close/>
                  <a:moveTo>
                    <a:pt x="169" y="198"/>
                  </a:moveTo>
                  <a:cubicBezTo>
                    <a:pt x="173" y="198"/>
                    <a:pt x="177" y="202"/>
                    <a:pt x="177" y="207"/>
                  </a:cubicBezTo>
                  <a:cubicBezTo>
                    <a:pt x="177" y="212"/>
                    <a:pt x="173" y="215"/>
                    <a:pt x="169" y="215"/>
                  </a:cubicBezTo>
                  <a:cubicBezTo>
                    <a:pt x="164" y="215"/>
                    <a:pt x="160" y="212"/>
                    <a:pt x="160" y="207"/>
                  </a:cubicBezTo>
                  <a:cubicBezTo>
                    <a:pt x="160" y="202"/>
                    <a:pt x="164" y="198"/>
                    <a:pt x="169" y="198"/>
                  </a:cubicBezTo>
                  <a:close/>
                  <a:moveTo>
                    <a:pt x="155" y="174"/>
                  </a:moveTo>
                  <a:cubicBezTo>
                    <a:pt x="161" y="174"/>
                    <a:pt x="166" y="180"/>
                    <a:pt x="166" y="186"/>
                  </a:cubicBezTo>
                  <a:cubicBezTo>
                    <a:pt x="166" y="192"/>
                    <a:pt x="161" y="197"/>
                    <a:pt x="155" y="197"/>
                  </a:cubicBezTo>
                  <a:cubicBezTo>
                    <a:pt x="149" y="197"/>
                    <a:pt x="144" y="192"/>
                    <a:pt x="144" y="186"/>
                  </a:cubicBezTo>
                  <a:cubicBezTo>
                    <a:pt x="144" y="180"/>
                    <a:pt x="149" y="174"/>
                    <a:pt x="155" y="174"/>
                  </a:cubicBezTo>
                  <a:close/>
                  <a:moveTo>
                    <a:pt x="206" y="2939"/>
                  </a:moveTo>
                  <a:cubicBezTo>
                    <a:pt x="343" y="2939"/>
                    <a:pt x="480" y="2939"/>
                    <a:pt x="616" y="2939"/>
                  </a:cubicBezTo>
                  <a:cubicBezTo>
                    <a:pt x="616" y="2945"/>
                    <a:pt x="616" y="2945"/>
                    <a:pt x="616" y="2945"/>
                  </a:cubicBezTo>
                  <a:cubicBezTo>
                    <a:pt x="206" y="2945"/>
                    <a:pt x="206" y="2945"/>
                    <a:pt x="206" y="2945"/>
                  </a:cubicBezTo>
                  <a:cubicBezTo>
                    <a:pt x="120" y="2945"/>
                    <a:pt x="46" y="2878"/>
                    <a:pt x="75" y="2793"/>
                  </a:cubicBezTo>
                  <a:cubicBezTo>
                    <a:pt x="98" y="2723"/>
                    <a:pt x="162" y="2734"/>
                    <a:pt x="182" y="2681"/>
                  </a:cubicBezTo>
                  <a:cubicBezTo>
                    <a:pt x="192" y="2652"/>
                    <a:pt x="168" y="2623"/>
                    <a:pt x="145" y="2636"/>
                  </a:cubicBezTo>
                  <a:cubicBezTo>
                    <a:pt x="135" y="2642"/>
                    <a:pt x="130" y="2657"/>
                    <a:pt x="135" y="2668"/>
                  </a:cubicBezTo>
                  <a:cubicBezTo>
                    <a:pt x="139" y="2676"/>
                    <a:pt x="150" y="2681"/>
                    <a:pt x="159" y="2678"/>
                  </a:cubicBezTo>
                  <a:cubicBezTo>
                    <a:pt x="168" y="2675"/>
                    <a:pt x="169" y="2663"/>
                    <a:pt x="162" y="2658"/>
                  </a:cubicBezTo>
                  <a:cubicBezTo>
                    <a:pt x="151" y="2653"/>
                    <a:pt x="140" y="2663"/>
                    <a:pt x="148" y="2675"/>
                  </a:cubicBezTo>
                  <a:cubicBezTo>
                    <a:pt x="141" y="2669"/>
                    <a:pt x="143" y="2660"/>
                    <a:pt x="149" y="2656"/>
                  </a:cubicBezTo>
                  <a:cubicBezTo>
                    <a:pt x="153" y="2653"/>
                    <a:pt x="159" y="2653"/>
                    <a:pt x="163" y="2655"/>
                  </a:cubicBezTo>
                  <a:cubicBezTo>
                    <a:pt x="175" y="2662"/>
                    <a:pt x="173" y="2679"/>
                    <a:pt x="161" y="2683"/>
                  </a:cubicBezTo>
                  <a:cubicBezTo>
                    <a:pt x="149" y="2687"/>
                    <a:pt x="137" y="2681"/>
                    <a:pt x="132" y="2670"/>
                  </a:cubicBezTo>
                  <a:cubicBezTo>
                    <a:pt x="126" y="2657"/>
                    <a:pt x="132" y="2641"/>
                    <a:pt x="144" y="2634"/>
                  </a:cubicBezTo>
                  <a:cubicBezTo>
                    <a:pt x="156" y="2627"/>
                    <a:pt x="172" y="2631"/>
                    <a:pt x="180" y="2642"/>
                  </a:cubicBezTo>
                  <a:cubicBezTo>
                    <a:pt x="188" y="2652"/>
                    <a:pt x="191" y="2668"/>
                    <a:pt x="186" y="2682"/>
                  </a:cubicBezTo>
                  <a:cubicBezTo>
                    <a:pt x="179" y="2702"/>
                    <a:pt x="161" y="2717"/>
                    <a:pt x="144" y="2728"/>
                  </a:cubicBezTo>
                  <a:cubicBezTo>
                    <a:pt x="192" y="2717"/>
                    <a:pt x="247" y="2745"/>
                    <a:pt x="252" y="2797"/>
                  </a:cubicBezTo>
                  <a:cubicBezTo>
                    <a:pt x="255" y="2832"/>
                    <a:pt x="234" y="2867"/>
                    <a:pt x="198" y="2871"/>
                  </a:cubicBezTo>
                  <a:cubicBezTo>
                    <a:pt x="170" y="2874"/>
                    <a:pt x="143" y="2860"/>
                    <a:pt x="133" y="2832"/>
                  </a:cubicBezTo>
                  <a:cubicBezTo>
                    <a:pt x="124" y="2809"/>
                    <a:pt x="130" y="2783"/>
                    <a:pt x="152" y="2770"/>
                  </a:cubicBezTo>
                  <a:cubicBezTo>
                    <a:pt x="170" y="2760"/>
                    <a:pt x="194" y="2763"/>
                    <a:pt x="206" y="2780"/>
                  </a:cubicBezTo>
                  <a:cubicBezTo>
                    <a:pt x="218" y="2796"/>
                    <a:pt x="217" y="2823"/>
                    <a:pt x="197" y="2832"/>
                  </a:cubicBezTo>
                  <a:cubicBezTo>
                    <a:pt x="177" y="2842"/>
                    <a:pt x="157" y="2823"/>
                    <a:pt x="165" y="2802"/>
                  </a:cubicBezTo>
                  <a:cubicBezTo>
                    <a:pt x="163" y="2814"/>
                    <a:pt x="170" y="2838"/>
                    <a:pt x="194" y="2828"/>
                  </a:cubicBezTo>
                  <a:cubicBezTo>
                    <a:pt x="209" y="2822"/>
                    <a:pt x="212" y="2796"/>
                    <a:pt x="203" y="2783"/>
                  </a:cubicBezTo>
                  <a:cubicBezTo>
                    <a:pt x="191" y="2768"/>
                    <a:pt x="171" y="2766"/>
                    <a:pt x="155" y="2774"/>
                  </a:cubicBezTo>
                  <a:cubicBezTo>
                    <a:pt x="135" y="2786"/>
                    <a:pt x="129" y="2811"/>
                    <a:pt x="137" y="2831"/>
                  </a:cubicBezTo>
                  <a:cubicBezTo>
                    <a:pt x="147" y="2857"/>
                    <a:pt x="171" y="2870"/>
                    <a:pt x="197" y="2868"/>
                  </a:cubicBezTo>
                  <a:cubicBezTo>
                    <a:pt x="232" y="2864"/>
                    <a:pt x="250" y="2830"/>
                    <a:pt x="247" y="2797"/>
                  </a:cubicBezTo>
                  <a:cubicBezTo>
                    <a:pt x="239" y="2713"/>
                    <a:pt x="105" y="2704"/>
                    <a:pt x="78" y="2798"/>
                  </a:cubicBezTo>
                  <a:cubicBezTo>
                    <a:pt x="55" y="2877"/>
                    <a:pt x="127" y="2939"/>
                    <a:pt x="206" y="2939"/>
                  </a:cubicBezTo>
                  <a:close/>
                  <a:moveTo>
                    <a:pt x="73" y="1613"/>
                  </a:moveTo>
                  <a:cubicBezTo>
                    <a:pt x="81" y="1613"/>
                    <a:pt x="88" y="1606"/>
                    <a:pt x="88" y="1598"/>
                  </a:cubicBezTo>
                  <a:cubicBezTo>
                    <a:pt x="88" y="1590"/>
                    <a:pt x="81" y="1583"/>
                    <a:pt x="73" y="1583"/>
                  </a:cubicBezTo>
                  <a:cubicBezTo>
                    <a:pt x="64" y="1583"/>
                    <a:pt x="58" y="1590"/>
                    <a:pt x="58" y="1598"/>
                  </a:cubicBezTo>
                  <a:cubicBezTo>
                    <a:pt x="58" y="1606"/>
                    <a:pt x="64" y="1613"/>
                    <a:pt x="73" y="1613"/>
                  </a:cubicBezTo>
                  <a:close/>
                  <a:moveTo>
                    <a:pt x="100" y="1217"/>
                  </a:moveTo>
                  <a:cubicBezTo>
                    <a:pt x="101" y="1212"/>
                    <a:pt x="109" y="1209"/>
                    <a:pt x="115" y="1213"/>
                  </a:cubicBezTo>
                  <a:cubicBezTo>
                    <a:pt x="122" y="1217"/>
                    <a:pt x="123" y="1227"/>
                    <a:pt x="118" y="1234"/>
                  </a:cubicBezTo>
                  <a:cubicBezTo>
                    <a:pt x="109" y="1246"/>
                    <a:pt x="89" y="1241"/>
                    <a:pt x="88" y="1223"/>
                  </a:cubicBezTo>
                  <a:cubicBezTo>
                    <a:pt x="87" y="1201"/>
                    <a:pt x="110" y="1185"/>
                    <a:pt x="131" y="1200"/>
                  </a:cubicBezTo>
                  <a:cubicBezTo>
                    <a:pt x="152" y="1216"/>
                    <a:pt x="152" y="1247"/>
                    <a:pt x="148" y="1270"/>
                  </a:cubicBezTo>
                  <a:cubicBezTo>
                    <a:pt x="144" y="1288"/>
                    <a:pt x="138" y="1306"/>
                    <a:pt x="129" y="1323"/>
                  </a:cubicBezTo>
                  <a:cubicBezTo>
                    <a:pt x="128" y="1323"/>
                    <a:pt x="128" y="1323"/>
                    <a:pt x="128" y="1323"/>
                  </a:cubicBezTo>
                  <a:cubicBezTo>
                    <a:pt x="138" y="1331"/>
                    <a:pt x="148" y="1338"/>
                    <a:pt x="159" y="1344"/>
                  </a:cubicBezTo>
                  <a:cubicBezTo>
                    <a:pt x="134" y="1390"/>
                    <a:pt x="28" y="1417"/>
                    <a:pt x="11" y="1492"/>
                  </a:cubicBezTo>
                  <a:cubicBezTo>
                    <a:pt x="4" y="1523"/>
                    <a:pt x="17" y="1564"/>
                    <a:pt x="53" y="1572"/>
                  </a:cubicBezTo>
                  <a:cubicBezTo>
                    <a:pt x="82" y="1579"/>
                    <a:pt x="115" y="1553"/>
                    <a:pt x="109" y="1521"/>
                  </a:cubicBezTo>
                  <a:cubicBezTo>
                    <a:pt x="106" y="1503"/>
                    <a:pt x="86" y="1491"/>
                    <a:pt x="68" y="1494"/>
                  </a:cubicBezTo>
                  <a:cubicBezTo>
                    <a:pt x="50" y="1498"/>
                    <a:pt x="37" y="1519"/>
                    <a:pt x="45" y="1536"/>
                  </a:cubicBezTo>
                  <a:cubicBezTo>
                    <a:pt x="50" y="1549"/>
                    <a:pt x="66" y="1553"/>
                    <a:pt x="76" y="1548"/>
                  </a:cubicBezTo>
                  <a:cubicBezTo>
                    <a:pt x="88" y="1542"/>
                    <a:pt x="91" y="1520"/>
                    <a:pt x="78" y="1515"/>
                  </a:cubicBezTo>
                  <a:cubicBezTo>
                    <a:pt x="67" y="1511"/>
                    <a:pt x="61" y="1521"/>
                    <a:pt x="61" y="1524"/>
                  </a:cubicBezTo>
                  <a:cubicBezTo>
                    <a:pt x="60" y="1532"/>
                    <a:pt x="64" y="1540"/>
                    <a:pt x="72" y="1541"/>
                  </a:cubicBezTo>
                  <a:cubicBezTo>
                    <a:pt x="61" y="1541"/>
                    <a:pt x="56" y="1529"/>
                    <a:pt x="58" y="1521"/>
                  </a:cubicBezTo>
                  <a:cubicBezTo>
                    <a:pt x="60" y="1514"/>
                    <a:pt x="69" y="1507"/>
                    <a:pt x="79" y="1511"/>
                  </a:cubicBezTo>
                  <a:cubicBezTo>
                    <a:pt x="96" y="1518"/>
                    <a:pt x="94" y="1544"/>
                    <a:pt x="78" y="1551"/>
                  </a:cubicBezTo>
                  <a:cubicBezTo>
                    <a:pt x="65" y="1557"/>
                    <a:pt x="48" y="1551"/>
                    <a:pt x="42" y="1537"/>
                  </a:cubicBezTo>
                  <a:cubicBezTo>
                    <a:pt x="33" y="1517"/>
                    <a:pt x="48" y="1494"/>
                    <a:pt x="69" y="1490"/>
                  </a:cubicBezTo>
                  <a:cubicBezTo>
                    <a:pt x="89" y="1486"/>
                    <a:pt x="110" y="1500"/>
                    <a:pt x="114" y="1520"/>
                  </a:cubicBezTo>
                  <a:cubicBezTo>
                    <a:pt x="121" y="1555"/>
                    <a:pt x="85" y="1584"/>
                    <a:pt x="52" y="1575"/>
                  </a:cubicBezTo>
                  <a:cubicBezTo>
                    <a:pt x="14" y="1565"/>
                    <a:pt x="0" y="1523"/>
                    <a:pt x="7" y="1490"/>
                  </a:cubicBezTo>
                  <a:cubicBezTo>
                    <a:pt x="24" y="1418"/>
                    <a:pt x="118" y="1391"/>
                    <a:pt x="151" y="1345"/>
                  </a:cubicBezTo>
                  <a:cubicBezTo>
                    <a:pt x="143" y="1341"/>
                    <a:pt x="135" y="1335"/>
                    <a:pt x="126" y="1328"/>
                  </a:cubicBezTo>
                  <a:cubicBezTo>
                    <a:pt x="113" y="1349"/>
                    <a:pt x="96" y="1371"/>
                    <a:pt x="73" y="1377"/>
                  </a:cubicBezTo>
                  <a:cubicBezTo>
                    <a:pt x="79" y="1343"/>
                    <a:pt x="67" y="1277"/>
                    <a:pt x="75" y="1239"/>
                  </a:cubicBezTo>
                  <a:cubicBezTo>
                    <a:pt x="74" y="1271"/>
                    <a:pt x="103" y="1301"/>
                    <a:pt x="125" y="1320"/>
                  </a:cubicBezTo>
                  <a:cubicBezTo>
                    <a:pt x="133" y="1304"/>
                    <a:pt x="140" y="1286"/>
                    <a:pt x="143" y="1269"/>
                  </a:cubicBezTo>
                  <a:cubicBezTo>
                    <a:pt x="147" y="1249"/>
                    <a:pt x="148" y="1219"/>
                    <a:pt x="131" y="1204"/>
                  </a:cubicBezTo>
                  <a:cubicBezTo>
                    <a:pt x="113" y="1189"/>
                    <a:pt x="92" y="1204"/>
                    <a:pt x="93" y="1223"/>
                  </a:cubicBezTo>
                  <a:cubicBezTo>
                    <a:pt x="94" y="1236"/>
                    <a:pt x="110" y="1240"/>
                    <a:pt x="116" y="1231"/>
                  </a:cubicBezTo>
                  <a:cubicBezTo>
                    <a:pt x="123" y="1221"/>
                    <a:pt x="111" y="1208"/>
                    <a:pt x="100" y="1217"/>
                  </a:cubicBezTo>
                  <a:close/>
                  <a:moveTo>
                    <a:pt x="77" y="1372"/>
                  </a:moveTo>
                  <a:cubicBezTo>
                    <a:pt x="91" y="1366"/>
                    <a:pt x="113" y="1345"/>
                    <a:pt x="122" y="1324"/>
                  </a:cubicBezTo>
                  <a:cubicBezTo>
                    <a:pt x="104" y="1308"/>
                    <a:pt x="84" y="1282"/>
                    <a:pt x="76" y="1260"/>
                  </a:cubicBezTo>
                  <a:cubicBezTo>
                    <a:pt x="74" y="1279"/>
                    <a:pt x="80" y="1345"/>
                    <a:pt x="77" y="1372"/>
                  </a:cubicBezTo>
                  <a:close/>
                  <a:moveTo>
                    <a:pt x="244" y="152"/>
                  </a:moveTo>
                  <a:cubicBezTo>
                    <a:pt x="237" y="150"/>
                    <a:pt x="230" y="152"/>
                    <a:pt x="226" y="158"/>
                  </a:cubicBezTo>
                  <a:cubicBezTo>
                    <a:pt x="218" y="174"/>
                    <a:pt x="236" y="196"/>
                    <a:pt x="258" y="185"/>
                  </a:cubicBezTo>
                  <a:cubicBezTo>
                    <a:pt x="268" y="180"/>
                    <a:pt x="271" y="163"/>
                    <a:pt x="265" y="149"/>
                  </a:cubicBezTo>
                  <a:cubicBezTo>
                    <a:pt x="256" y="128"/>
                    <a:pt x="229" y="119"/>
                    <a:pt x="214" y="137"/>
                  </a:cubicBezTo>
                  <a:cubicBezTo>
                    <a:pt x="198" y="157"/>
                    <a:pt x="206" y="191"/>
                    <a:pt x="232" y="202"/>
                  </a:cubicBezTo>
                  <a:cubicBezTo>
                    <a:pt x="255" y="210"/>
                    <a:pt x="281" y="201"/>
                    <a:pt x="290" y="178"/>
                  </a:cubicBezTo>
                  <a:cubicBezTo>
                    <a:pt x="304" y="143"/>
                    <a:pt x="282" y="114"/>
                    <a:pt x="248" y="105"/>
                  </a:cubicBezTo>
                  <a:cubicBezTo>
                    <a:pt x="212" y="96"/>
                    <a:pt x="174" y="106"/>
                    <a:pt x="141" y="123"/>
                  </a:cubicBezTo>
                  <a:cubicBezTo>
                    <a:pt x="162" y="135"/>
                    <a:pt x="185" y="144"/>
                    <a:pt x="203" y="145"/>
                  </a:cubicBezTo>
                  <a:cubicBezTo>
                    <a:pt x="181" y="149"/>
                    <a:pt x="146" y="132"/>
                    <a:pt x="135" y="126"/>
                  </a:cubicBezTo>
                  <a:cubicBezTo>
                    <a:pt x="127" y="130"/>
                    <a:pt x="119" y="135"/>
                    <a:pt x="112" y="141"/>
                  </a:cubicBezTo>
                  <a:cubicBezTo>
                    <a:pt x="141" y="267"/>
                    <a:pt x="65" y="293"/>
                    <a:pt x="60" y="241"/>
                  </a:cubicBezTo>
                  <a:cubicBezTo>
                    <a:pt x="57" y="205"/>
                    <a:pt x="81" y="161"/>
                    <a:pt x="106" y="139"/>
                  </a:cubicBezTo>
                  <a:cubicBezTo>
                    <a:pt x="105" y="131"/>
                    <a:pt x="102" y="124"/>
                    <a:pt x="100" y="116"/>
                  </a:cubicBezTo>
                  <a:cubicBezTo>
                    <a:pt x="97" y="108"/>
                    <a:pt x="94" y="100"/>
                    <a:pt x="90" y="92"/>
                  </a:cubicBezTo>
                  <a:cubicBezTo>
                    <a:pt x="74" y="77"/>
                    <a:pt x="65" y="66"/>
                    <a:pt x="57" y="45"/>
                  </a:cubicBezTo>
                  <a:cubicBezTo>
                    <a:pt x="76" y="58"/>
                    <a:pt x="85" y="68"/>
                    <a:pt x="95" y="89"/>
                  </a:cubicBezTo>
                  <a:cubicBezTo>
                    <a:pt x="104" y="98"/>
                    <a:pt x="114" y="106"/>
                    <a:pt x="126" y="113"/>
                  </a:cubicBezTo>
                  <a:cubicBezTo>
                    <a:pt x="129" y="116"/>
                    <a:pt x="132" y="118"/>
                    <a:pt x="136" y="120"/>
                  </a:cubicBezTo>
                  <a:cubicBezTo>
                    <a:pt x="172" y="101"/>
                    <a:pt x="210" y="93"/>
                    <a:pt x="246" y="101"/>
                  </a:cubicBezTo>
                  <a:cubicBezTo>
                    <a:pt x="280" y="109"/>
                    <a:pt x="310" y="140"/>
                    <a:pt x="295" y="178"/>
                  </a:cubicBezTo>
                  <a:cubicBezTo>
                    <a:pt x="285" y="204"/>
                    <a:pt x="258" y="215"/>
                    <a:pt x="233" y="206"/>
                  </a:cubicBezTo>
                  <a:cubicBezTo>
                    <a:pt x="204" y="195"/>
                    <a:pt x="194" y="157"/>
                    <a:pt x="212" y="136"/>
                  </a:cubicBezTo>
                  <a:cubicBezTo>
                    <a:pt x="229" y="115"/>
                    <a:pt x="259" y="123"/>
                    <a:pt x="270" y="147"/>
                  </a:cubicBezTo>
                  <a:cubicBezTo>
                    <a:pt x="277" y="164"/>
                    <a:pt x="272" y="181"/>
                    <a:pt x="260" y="187"/>
                  </a:cubicBezTo>
                  <a:cubicBezTo>
                    <a:pt x="238" y="199"/>
                    <a:pt x="211" y="176"/>
                    <a:pt x="222" y="156"/>
                  </a:cubicBezTo>
                  <a:cubicBezTo>
                    <a:pt x="227" y="146"/>
                    <a:pt x="240" y="144"/>
                    <a:pt x="248" y="149"/>
                  </a:cubicBezTo>
                  <a:cubicBezTo>
                    <a:pt x="266" y="161"/>
                    <a:pt x="255" y="181"/>
                    <a:pt x="245" y="178"/>
                  </a:cubicBezTo>
                  <a:cubicBezTo>
                    <a:pt x="258" y="178"/>
                    <a:pt x="258" y="158"/>
                    <a:pt x="244" y="152"/>
                  </a:cubicBezTo>
                  <a:close/>
                  <a:moveTo>
                    <a:pt x="111" y="136"/>
                  </a:moveTo>
                  <a:cubicBezTo>
                    <a:pt x="117" y="131"/>
                    <a:pt x="123" y="127"/>
                    <a:pt x="131" y="123"/>
                  </a:cubicBezTo>
                  <a:cubicBezTo>
                    <a:pt x="128" y="121"/>
                    <a:pt x="125" y="119"/>
                    <a:pt x="123" y="118"/>
                  </a:cubicBezTo>
                  <a:cubicBezTo>
                    <a:pt x="115" y="112"/>
                    <a:pt x="107" y="106"/>
                    <a:pt x="99" y="100"/>
                  </a:cubicBezTo>
                  <a:cubicBezTo>
                    <a:pt x="101" y="105"/>
                    <a:pt x="103" y="110"/>
                    <a:pt x="105" y="115"/>
                  </a:cubicBezTo>
                  <a:cubicBezTo>
                    <a:pt x="107" y="121"/>
                    <a:pt x="109" y="129"/>
                    <a:pt x="111" y="136"/>
                  </a:cubicBezTo>
                  <a:close/>
                  <a:moveTo>
                    <a:pt x="108" y="145"/>
                  </a:moveTo>
                  <a:cubicBezTo>
                    <a:pt x="85" y="165"/>
                    <a:pt x="61" y="207"/>
                    <a:pt x="64" y="240"/>
                  </a:cubicBezTo>
                  <a:cubicBezTo>
                    <a:pt x="67" y="292"/>
                    <a:pt x="132" y="254"/>
                    <a:pt x="108" y="145"/>
                  </a:cubicBezTo>
                  <a:close/>
                  <a:moveTo>
                    <a:pt x="82" y="76"/>
                  </a:moveTo>
                  <a:cubicBezTo>
                    <a:pt x="78" y="71"/>
                    <a:pt x="75" y="66"/>
                    <a:pt x="71" y="62"/>
                  </a:cubicBezTo>
                  <a:cubicBezTo>
                    <a:pt x="74" y="66"/>
                    <a:pt x="77" y="71"/>
                    <a:pt x="82" y="76"/>
                  </a:cubicBezTo>
                  <a:close/>
                  <a:moveTo>
                    <a:pt x="599" y="43"/>
                  </a:moveTo>
                  <a:cubicBezTo>
                    <a:pt x="598" y="60"/>
                    <a:pt x="606" y="80"/>
                    <a:pt x="617" y="93"/>
                  </a:cubicBezTo>
                  <a:cubicBezTo>
                    <a:pt x="627" y="79"/>
                    <a:pt x="635" y="61"/>
                    <a:pt x="634" y="43"/>
                  </a:cubicBezTo>
                  <a:cubicBezTo>
                    <a:pt x="632" y="3"/>
                    <a:pt x="602" y="3"/>
                    <a:pt x="599" y="43"/>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p:nvSpPr>
        <p:spPr>
          <a:xfrm>
            <a:off x="0" y="-1"/>
            <a:ext cx="12192000" cy="6858000"/>
          </a:xfrm>
          <a:prstGeom prst="rect">
            <a:avLst/>
          </a:prstGeom>
          <a:solidFill>
            <a:srgbClr val="5C4A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Freeform 6"/>
          <p:cNvSpPr>
            <a:spLocks noEditPoints="1"/>
          </p:cNvSpPr>
          <p:nvPr/>
        </p:nvSpPr>
        <p:spPr bwMode="auto">
          <a:xfrm rot="16200000">
            <a:off x="1318478" y="3539271"/>
            <a:ext cx="2086036" cy="4646791"/>
          </a:xfrm>
          <a:custGeom>
            <a:avLst/>
            <a:gdLst>
              <a:gd name="T0" fmla="*/ 345 w 1088"/>
              <a:gd name="T1" fmla="*/ 87 h 2427"/>
              <a:gd name="T2" fmla="*/ 208 w 1088"/>
              <a:gd name="T3" fmla="*/ 15 h 2427"/>
              <a:gd name="T4" fmla="*/ 420 w 1088"/>
              <a:gd name="T5" fmla="*/ 0 h 2427"/>
              <a:gd name="T6" fmla="*/ 62 w 1088"/>
              <a:gd name="T7" fmla="*/ 2420 h 2427"/>
              <a:gd name="T8" fmla="*/ 64 w 1088"/>
              <a:gd name="T9" fmla="*/ 2375 h 2427"/>
              <a:gd name="T10" fmla="*/ 64 w 1088"/>
              <a:gd name="T11" fmla="*/ 2247 h 2427"/>
              <a:gd name="T12" fmla="*/ 62 w 1088"/>
              <a:gd name="T13" fmla="*/ 2192 h 2427"/>
              <a:gd name="T14" fmla="*/ 62 w 1088"/>
              <a:gd name="T15" fmla="*/ 1919 h 2427"/>
              <a:gd name="T16" fmla="*/ 64 w 1088"/>
              <a:gd name="T17" fmla="*/ 1808 h 2427"/>
              <a:gd name="T18" fmla="*/ 62 w 1088"/>
              <a:gd name="T19" fmla="*/ 1755 h 2427"/>
              <a:gd name="T20" fmla="*/ 64 w 1088"/>
              <a:gd name="T21" fmla="*/ 1718 h 2427"/>
              <a:gd name="T22" fmla="*/ 64 w 1088"/>
              <a:gd name="T23" fmla="*/ 1082 h 2427"/>
              <a:gd name="T24" fmla="*/ 62 w 1088"/>
              <a:gd name="T25" fmla="*/ 918 h 2427"/>
              <a:gd name="T26" fmla="*/ 62 w 1088"/>
              <a:gd name="T27" fmla="*/ 829 h 2427"/>
              <a:gd name="T28" fmla="*/ 62 w 1088"/>
              <a:gd name="T29" fmla="*/ 309 h 2427"/>
              <a:gd name="T30" fmla="*/ 62 w 1088"/>
              <a:gd name="T31" fmla="*/ 558 h 2427"/>
              <a:gd name="T32" fmla="*/ 79 w 1088"/>
              <a:gd name="T33" fmla="*/ 60 h 2427"/>
              <a:gd name="T34" fmla="*/ 111 w 1088"/>
              <a:gd name="T35" fmla="*/ 88 h 2427"/>
              <a:gd name="T36" fmla="*/ 278 w 1088"/>
              <a:gd name="T37" fmla="*/ 1411 h 2427"/>
              <a:gd name="T38" fmla="*/ 175 w 1088"/>
              <a:gd name="T39" fmla="*/ 290 h 2427"/>
              <a:gd name="T40" fmla="*/ 145 w 1088"/>
              <a:gd name="T41" fmla="*/ 221 h 2427"/>
              <a:gd name="T42" fmla="*/ 236 w 1088"/>
              <a:gd name="T43" fmla="*/ 2263 h 2427"/>
              <a:gd name="T44" fmla="*/ 457 w 1088"/>
              <a:gd name="T45" fmla="*/ 2147 h 2427"/>
              <a:gd name="T46" fmla="*/ 134 w 1088"/>
              <a:gd name="T47" fmla="*/ 2020 h 2427"/>
              <a:gd name="T48" fmla="*/ 230 w 1088"/>
              <a:gd name="T49" fmla="*/ 2339 h 2427"/>
              <a:gd name="T50" fmla="*/ 200 w 1088"/>
              <a:gd name="T51" fmla="*/ 1774 h 2427"/>
              <a:gd name="T52" fmla="*/ 362 w 1088"/>
              <a:gd name="T53" fmla="*/ 1972 h 2427"/>
              <a:gd name="T54" fmla="*/ 185 w 1088"/>
              <a:gd name="T55" fmla="*/ 1706 h 2427"/>
              <a:gd name="T56" fmla="*/ 822 w 1088"/>
              <a:gd name="T57" fmla="*/ 1398 h 2427"/>
              <a:gd name="T58" fmla="*/ 307 w 1088"/>
              <a:gd name="T59" fmla="*/ 1875 h 2427"/>
              <a:gd name="T60" fmla="*/ 377 w 1088"/>
              <a:gd name="T61" fmla="*/ 1060 h 2427"/>
              <a:gd name="T62" fmla="*/ 548 w 1088"/>
              <a:gd name="T63" fmla="*/ 1585 h 2427"/>
              <a:gd name="T64" fmla="*/ 525 w 1088"/>
              <a:gd name="T65" fmla="*/ 1290 h 2427"/>
              <a:gd name="T66" fmla="*/ 485 w 1088"/>
              <a:gd name="T67" fmla="*/ 1460 h 2427"/>
              <a:gd name="T68" fmla="*/ 484 w 1088"/>
              <a:gd name="T69" fmla="*/ 1226 h 2427"/>
              <a:gd name="T70" fmla="*/ 397 w 1088"/>
              <a:gd name="T71" fmla="*/ 1760 h 2427"/>
              <a:gd name="T72" fmla="*/ 249 w 1088"/>
              <a:gd name="T73" fmla="*/ 941 h 2427"/>
              <a:gd name="T74" fmla="*/ 361 w 1088"/>
              <a:gd name="T75" fmla="*/ 1698 h 2427"/>
              <a:gd name="T76" fmla="*/ 451 w 1088"/>
              <a:gd name="T77" fmla="*/ 1627 h 2427"/>
              <a:gd name="T78" fmla="*/ 156 w 1088"/>
              <a:gd name="T79" fmla="*/ 1296 h 2427"/>
              <a:gd name="T80" fmla="*/ 294 w 1088"/>
              <a:gd name="T81" fmla="*/ 1392 h 2427"/>
              <a:gd name="T82" fmla="*/ 323 w 1088"/>
              <a:gd name="T83" fmla="*/ 1483 h 2427"/>
              <a:gd name="T84" fmla="*/ 167 w 1088"/>
              <a:gd name="T85" fmla="*/ 1082 h 2427"/>
              <a:gd name="T86" fmla="*/ 279 w 1088"/>
              <a:gd name="T87" fmla="*/ 666 h 2427"/>
              <a:gd name="T88" fmla="*/ 264 w 1088"/>
              <a:gd name="T89" fmla="*/ 616 h 2427"/>
              <a:gd name="T90" fmla="*/ 423 w 1088"/>
              <a:gd name="T91" fmla="*/ 965 h 2427"/>
              <a:gd name="T92" fmla="*/ 265 w 1088"/>
              <a:gd name="T93" fmla="*/ 833 h 2427"/>
              <a:gd name="T94" fmla="*/ 190 w 1088"/>
              <a:gd name="T95" fmla="*/ 509 h 2427"/>
              <a:gd name="T96" fmla="*/ 266 w 1088"/>
              <a:gd name="T97" fmla="*/ 537 h 2427"/>
              <a:gd name="T98" fmla="*/ 169 w 1088"/>
              <a:gd name="T99" fmla="*/ 230 h 2427"/>
              <a:gd name="T100" fmla="*/ 693 w 1088"/>
              <a:gd name="T101" fmla="*/ 744 h 2427"/>
              <a:gd name="T102" fmla="*/ 517 w 1088"/>
              <a:gd name="T103" fmla="*/ 547 h 2427"/>
              <a:gd name="T104" fmla="*/ 220 w 1088"/>
              <a:gd name="T105" fmla="*/ 206 h 2427"/>
              <a:gd name="T106" fmla="*/ 618 w 1088"/>
              <a:gd name="T107" fmla="*/ 503 h 2427"/>
              <a:gd name="T108" fmla="*/ 450 w 1088"/>
              <a:gd name="T109" fmla="*/ 201 h 2427"/>
              <a:gd name="T110" fmla="*/ 579 w 1088"/>
              <a:gd name="T111" fmla="*/ 130 h 2427"/>
              <a:gd name="T112" fmla="*/ 652 w 1088"/>
              <a:gd name="T113" fmla="*/ 232 h 2427"/>
              <a:gd name="T114" fmla="*/ 982 w 1088"/>
              <a:gd name="T115" fmla="*/ 658 h 2427"/>
              <a:gd name="T116" fmla="*/ 854 w 1088"/>
              <a:gd name="T117" fmla="*/ 797 h 2427"/>
              <a:gd name="T118" fmla="*/ 402 w 1088"/>
              <a:gd name="T119" fmla="*/ 297 h 2427"/>
              <a:gd name="T120" fmla="*/ 775 w 1088"/>
              <a:gd name="T121" fmla="*/ 910 h 2427"/>
              <a:gd name="T122" fmla="*/ 835 w 1088"/>
              <a:gd name="T123" fmla="*/ 927 h 2427"/>
              <a:gd name="T124" fmla="*/ 247 w 1088"/>
              <a:gd name="T125" fmla="*/ 161 h 2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8" h="2427">
                <a:moveTo>
                  <a:pt x="96" y="0"/>
                </a:moveTo>
                <a:cubicBezTo>
                  <a:pt x="120" y="0"/>
                  <a:pt x="120" y="0"/>
                  <a:pt x="120" y="0"/>
                </a:cubicBezTo>
                <a:cubicBezTo>
                  <a:pt x="121" y="12"/>
                  <a:pt x="119" y="24"/>
                  <a:pt x="114" y="32"/>
                </a:cubicBezTo>
                <a:cubicBezTo>
                  <a:pt x="112" y="23"/>
                  <a:pt x="104" y="11"/>
                  <a:pt x="96" y="0"/>
                </a:cubicBezTo>
                <a:close/>
                <a:moveTo>
                  <a:pt x="139" y="0"/>
                </a:moveTo>
                <a:cubicBezTo>
                  <a:pt x="152" y="0"/>
                  <a:pt x="152" y="0"/>
                  <a:pt x="152" y="0"/>
                </a:cubicBezTo>
                <a:cubicBezTo>
                  <a:pt x="172" y="40"/>
                  <a:pt x="196" y="74"/>
                  <a:pt x="227" y="101"/>
                </a:cubicBezTo>
                <a:cubicBezTo>
                  <a:pt x="261" y="131"/>
                  <a:pt x="325" y="177"/>
                  <a:pt x="367" y="140"/>
                </a:cubicBezTo>
                <a:cubicBezTo>
                  <a:pt x="386" y="124"/>
                  <a:pt x="391" y="88"/>
                  <a:pt x="369" y="76"/>
                </a:cubicBezTo>
                <a:cubicBezTo>
                  <a:pt x="356" y="69"/>
                  <a:pt x="343" y="77"/>
                  <a:pt x="345" y="87"/>
                </a:cubicBezTo>
                <a:cubicBezTo>
                  <a:pt x="363" y="86"/>
                  <a:pt x="368" y="114"/>
                  <a:pt x="353" y="127"/>
                </a:cubicBezTo>
                <a:cubicBezTo>
                  <a:pt x="337" y="140"/>
                  <a:pt x="314" y="138"/>
                  <a:pt x="300" y="124"/>
                </a:cubicBezTo>
                <a:cubicBezTo>
                  <a:pt x="282" y="106"/>
                  <a:pt x="285" y="78"/>
                  <a:pt x="295" y="61"/>
                </a:cubicBezTo>
                <a:cubicBezTo>
                  <a:pt x="312" y="34"/>
                  <a:pt x="352" y="18"/>
                  <a:pt x="382" y="33"/>
                </a:cubicBezTo>
                <a:cubicBezTo>
                  <a:pt x="435" y="58"/>
                  <a:pt x="439" y="143"/>
                  <a:pt x="391" y="175"/>
                </a:cubicBezTo>
                <a:cubicBezTo>
                  <a:pt x="301" y="234"/>
                  <a:pt x="192" y="107"/>
                  <a:pt x="156" y="37"/>
                </a:cubicBezTo>
                <a:cubicBezTo>
                  <a:pt x="151" y="27"/>
                  <a:pt x="145" y="14"/>
                  <a:pt x="139" y="0"/>
                </a:cubicBezTo>
                <a:close/>
                <a:moveTo>
                  <a:pt x="167" y="0"/>
                </a:moveTo>
                <a:cubicBezTo>
                  <a:pt x="183" y="0"/>
                  <a:pt x="183" y="0"/>
                  <a:pt x="183" y="0"/>
                </a:cubicBezTo>
                <a:cubicBezTo>
                  <a:pt x="190" y="6"/>
                  <a:pt x="199" y="12"/>
                  <a:pt x="208" y="15"/>
                </a:cubicBezTo>
                <a:cubicBezTo>
                  <a:pt x="225" y="23"/>
                  <a:pt x="241" y="17"/>
                  <a:pt x="247" y="6"/>
                </a:cubicBezTo>
                <a:cubicBezTo>
                  <a:pt x="248" y="4"/>
                  <a:pt x="249" y="2"/>
                  <a:pt x="249" y="0"/>
                </a:cubicBezTo>
                <a:cubicBezTo>
                  <a:pt x="289" y="0"/>
                  <a:pt x="289" y="0"/>
                  <a:pt x="289" y="0"/>
                </a:cubicBezTo>
                <a:cubicBezTo>
                  <a:pt x="290" y="4"/>
                  <a:pt x="289" y="8"/>
                  <a:pt x="288" y="12"/>
                </a:cubicBezTo>
                <a:cubicBezTo>
                  <a:pt x="284" y="22"/>
                  <a:pt x="273" y="29"/>
                  <a:pt x="264" y="25"/>
                </a:cubicBezTo>
                <a:cubicBezTo>
                  <a:pt x="271" y="35"/>
                  <a:pt x="265" y="48"/>
                  <a:pt x="257" y="52"/>
                </a:cubicBezTo>
                <a:cubicBezTo>
                  <a:pt x="248" y="58"/>
                  <a:pt x="240" y="56"/>
                  <a:pt x="235" y="49"/>
                </a:cubicBezTo>
                <a:cubicBezTo>
                  <a:pt x="233" y="59"/>
                  <a:pt x="217" y="61"/>
                  <a:pt x="203" y="52"/>
                </a:cubicBezTo>
                <a:cubicBezTo>
                  <a:pt x="188" y="42"/>
                  <a:pt x="175" y="20"/>
                  <a:pt x="167" y="0"/>
                </a:cubicBezTo>
                <a:close/>
                <a:moveTo>
                  <a:pt x="420" y="0"/>
                </a:moveTo>
                <a:cubicBezTo>
                  <a:pt x="473" y="0"/>
                  <a:pt x="473" y="0"/>
                  <a:pt x="473" y="0"/>
                </a:cubicBezTo>
                <a:cubicBezTo>
                  <a:pt x="466" y="22"/>
                  <a:pt x="448" y="33"/>
                  <a:pt x="441" y="51"/>
                </a:cubicBezTo>
                <a:cubicBezTo>
                  <a:pt x="440" y="33"/>
                  <a:pt x="418" y="21"/>
                  <a:pt x="420" y="0"/>
                </a:cubicBezTo>
                <a:close/>
                <a:moveTo>
                  <a:pt x="493" y="0"/>
                </a:moveTo>
                <a:cubicBezTo>
                  <a:pt x="543" y="0"/>
                  <a:pt x="543" y="0"/>
                  <a:pt x="543" y="0"/>
                </a:cubicBezTo>
                <a:cubicBezTo>
                  <a:pt x="545" y="10"/>
                  <a:pt x="548" y="20"/>
                  <a:pt x="555" y="27"/>
                </a:cubicBezTo>
                <a:cubicBezTo>
                  <a:pt x="563" y="35"/>
                  <a:pt x="579" y="38"/>
                  <a:pt x="590" y="35"/>
                </a:cubicBezTo>
                <a:cubicBezTo>
                  <a:pt x="570" y="59"/>
                  <a:pt x="528" y="53"/>
                  <a:pt x="509" y="31"/>
                </a:cubicBezTo>
                <a:cubicBezTo>
                  <a:pt x="501" y="21"/>
                  <a:pt x="496" y="11"/>
                  <a:pt x="493" y="0"/>
                </a:cubicBezTo>
                <a:close/>
                <a:moveTo>
                  <a:pt x="62" y="2420"/>
                </a:moveTo>
                <a:cubicBezTo>
                  <a:pt x="62" y="2401"/>
                  <a:pt x="62" y="2401"/>
                  <a:pt x="62" y="2401"/>
                </a:cubicBezTo>
                <a:cubicBezTo>
                  <a:pt x="62" y="2401"/>
                  <a:pt x="63" y="2401"/>
                  <a:pt x="64" y="2401"/>
                </a:cubicBezTo>
                <a:cubicBezTo>
                  <a:pt x="69" y="2401"/>
                  <a:pt x="73" y="2405"/>
                  <a:pt x="73" y="2411"/>
                </a:cubicBezTo>
                <a:cubicBezTo>
                  <a:pt x="73" y="2416"/>
                  <a:pt x="69" y="2421"/>
                  <a:pt x="64" y="2421"/>
                </a:cubicBezTo>
                <a:cubicBezTo>
                  <a:pt x="63" y="2421"/>
                  <a:pt x="62" y="2420"/>
                  <a:pt x="62" y="2420"/>
                </a:cubicBezTo>
                <a:close/>
                <a:moveTo>
                  <a:pt x="62" y="2375"/>
                </a:moveTo>
                <a:cubicBezTo>
                  <a:pt x="62" y="2350"/>
                  <a:pt x="62" y="2350"/>
                  <a:pt x="62" y="2350"/>
                </a:cubicBezTo>
                <a:cubicBezTo>
                  <a:pt x="62" y="2350"/>
                  <a:pt x="63" y="2350"/>
                  <a:pt x="64" y="2350"/>
                </a:cubicBezTo>
                <a:cubicBezTo>
                  <a:pt x="71" y="2350"/>
                  <a:pt x="76" y="2355"/>
                  <a:pt x="76" y="2362"/>
                </a:cubicBezTo>
                <a:cubicBezTo>
                  <a:pt x="76" y="2369"/>
                  <a:pt x="71" y="2375"/>
                  <a:pt x="64" y="2375"/>
                </a:cubicBezTo>
                <a:cubicBezTo>
                  <a:pt x="63" y="2375"/>
                  <a:pt x="62" y="2375"/>
                  <a:pt x="62" y="2375"/>
                </a:cubicBezTo>
                <a:close/>
                <a:moveTo>
                  <a:pt x="62" y="2329"/>
                </a:moveTo>
                <a:cubicBezTo>
                  <a:pt x="62" y="2299"/>
                  <a:pt x="62" y="2299"/>
                  <a:pt x="62" y="2299"/>
                </a:cubicBezTo>
                <a:cubicBezTo>
                  <a:pt x="62" y="2298"/>
                  <a:pt x="63" y="2298"/>
                  <a:pt x="64" y="2298"/>
                </a:cubicBezTo>
                <a:cubicBezTo>
                  <a:pt x="72" y="2298"/>
                  <a:pt x="79" y="2305"/>
                  <a:pt x="79" y="2314"/>
                </a:cubicBezTo>
                <a:cubicBezTo>
                  <a:pt x="79" y="2322"/>
                  <a:pt x="72" y="2329"/>
                  <a:pt x="64" y="2329"/>
                </a:cubicBezTo>
                <a:cubicBezTo>
                  <a:pt x="63" y="2329"/>
                  <a:pt x="62" y="2329"/>
                  <a:pt x="62" y="2329"/>
                </a:cubicBezTo>
                <a:close/>
                <a:moveTo>
                  <a:pt x="62" y="2283"/>
                </a:moveTo>
                <a:cubicBezTo>
                  <a:pt x="62" y="2247"/>
                  <a:pt x="62" y="2247"/>
                  <a:pt x="62" y="2247"/>
                </a:cubicBezTo>
                <a:cubicBezTo>
                  <a:pt x="62" y="2247"/>
                  <a:pt x="63" y="2247"/>
                  <a:pt x="64" y="2247"/>
                </a:cubicBezTo>
                <a:cubicBezTo>
                  <a:pt x="74" y="2247"/>
                  <a:pt x="82" y="2255"/>
                  <a:pt x="82" y="2265"/>
                </a:cubicBezTo>
                <a:cubicBezTo>
                  <a:pt x="82" y="2275"/>
                  <a:pt x="74" y="2283"/>
                  <a:pt x="64" y="2283"/>
                </a:cubicBezTo>
                <a:cubicBezTo>
                  <a:pt x="63" y="2283"/>
                  <a:pt x="62" y="2283"/>
                  <a:pt x="62" y="2283"/>
                </a:cubicBezTo>
                <a:close/>
                <a:moveTo>
                  <a:pt x="62" y="2238"/>
                </a:moveTo>
                <a:cubicBezTo>
                  <a:pt x="62" y="2196"/>
                  <a:pt x="62" y="2196"/>
                  <a:pt x="62" y="2196"/>
                </a:cubicBezTo>
                <a:cubicBezTo>
                  <a:pt x="62" y="2196"/>
                  <a:pt x="63" y="2196"/>
                  <a:pt x="64" y="2196"/>
                </a:cubicBezTo>
                <a:cubicBezTo>
                  <a:pt x="75" y="2196"/>
                  <a:pt x="85" y="2205"/>
                  <a:pt x="85" y="2217"/>
                </a:cubicBezTo>
                <a:cubicBezTo>
                  <a:pt x="85" y="2228"/>
                  <a:pt x="75" y="2238"/>
                  <a:pt x="64" y="2238"/>
                </a:cubicBezTo>
                <a:cubicBezTo>
                  <a:pt x="63" y="2238"/>
                  <a:pt x="62" y="2238"/>
                  <a:pt x="62" y="2238"/>
                </a:cubicBezTo>
                <a:close/>
                <a:moveTo>
                  <a:pt x="62" y="2192"/>
                </a:moveTo>
                <a:cubicBezTo>
                  <a:pt x="62" y="2144"/>
                  <a:pt x="62" y="2144"/>
                  <a:pt x="62" y="2144"/>
                </a:cubicBezTo>
                <a:cubicBezTo>
                  <a:pt x="62" y="2144"/>
                  <a:pt x="63" y="2144"/>
                  <a:pt x="64" y="2144"/>
                </a:cubicBezTo>
                <a:cubicBezTo>
                  <a:pt x="77" y="2144"/>
                  <a:pt x="87" y="2155"/>
                  <a:pt x="87" y="2168"/>
                </a:cubicBezTo>
                <a:cubicBezTo>
                  <a:pt x="87" y="2181"/>
                  <a:pt x="77" y="2192"/>
                  <a:pt x="64" y="2192"/>
                </a:cubicBezTo>
                <a:cubicBezTo>
                  <a:pt x="63" y="2192"/>
                  <a:pt x="62" y="2192"/>
                  <a:pt x="62" y="2192"/>
                </a:cubicBezTo>
                <a:close/>
                <a:moveTo>
                  <a:pt x="62" y="2076"/>
                </a:moveTo>
                <a:cubicBezTo>
                  <a:pt x="62" y="2055"/>
                  <a:pt x="62" y="2055"/>
                  <a:pt x="62" y="2055"/>
                </a:cubicBezTo>
                <a:cubicBezTo>
                  <a:pt x="63" y="2063"/>
                  <a:pt x="63" y="2070"/>
                  <a:pt x="62" y="2076"/>
                </a:cubicBezTo>
                <a:close/>
                <a:moveTo>
                  <a:pt x="62" y="1953"/>
                </a:moveTo>
                <a:cubicBezTo>
                  <a:pt x="62" y="1919"/>
                  <a:pt x="62" y="1919"/>
                  <a:pt x="62" y="1919"/>
                </a:cubicBezTo>
                <a:cubicBezTo>
                  <a:pt x="63" y="1930"/>
                  <a:pt x="63" y="1942"/>
                  <a:pt x="62" y="1953"/>
                </a:cubicBezTo>
                <a:close/>
                <a:moveTo>
                  <a:pt x="62" y="1866"/>
                </a:moveTo>
                <a:cubicBezTo>
                  <a:pt x="62" y="1850"/>
                  <a:pt x="62" y="1850"/>
                  <a:pt x="62" y="1850"/>
                </a:cubicBezTo>
                <a:cubicBezTo>
                  <a:pt x="62" y="1850"/>
                  <a:pt x="63" y="1850"/>
                  <a:pt x="64" y="1850"/>
                </a:cubicBezTo>
                <a:cubicBezTo>
                  <a:pt x="68" y="1850"/>
                  <a:pt x="72" y="1854"/>
                  <a:pt x="72" y="1858"/>
                </a:cubicBezTo>
                <a:cubicBezTo>
                  <a:pt x="72" y="1863"/>
                  <a:pt x="68" y="1866"/>
                  <a:pt x="64" y="1866"/>
                </a:cubicBezTo>
                <a:cubicBezTo>
                  <a:pt x="63" y="1866"/>
                  <a:pt x="62" y="1866"/>
                  <a:pt x="62" y="1866"/>
                </a:cubicBezTo>
                <a:close/>
                <a:moveTo>
                  <a:pt x="62" y="1829"/>
                </a:moveTo>
                <a:cubicBezTo>
                  <a:pt x="62" y="1809"/>
                  <a:pt x="62" y="1809"/>
                  <a:pt x="62" y="1809"/>
                </a:cubicBezTo>
                <a:cubicBezTo>
                  <a:pt x="62" y="1809"/>
                  <a:pt x="63" y="1808"/>
                  <a:pt x="64" y="1808"/>
                </a:cubicBezTo>
                <a:cubicBezTo>
                  <a:pt x="69" y="1808"/>
                  <a:pt x="74" y="1813"/>
                  <a:pt x="74" y="1819"/>
                </a:cubicBezTo>
                <a:cubicBezTo>
                  <a:pt x="74" y="1825"/>
                  <a:pt x="69" y="1829"/>
                  <a:pt x="64" y="1829"/>
                </a:cubicBezTo>
                <a:cubicBezTo>
                  <a:pt x="63" y="1829"/>
                  <a:pt x="62" y="1829"/>
                  <a:pt x="62" y="1829"/>
                </a:cubicBezTo>
                <a:close/>
                <a:moveTo>
                  <a:pt x="62" y="1792"/>
                </a:moveTo>
                <a:cubicBezTo>
                  <a:pt x="62" y="1767"/>
                  <a:pt x="62" y="1767"/>
                  <a:pt x="62" y="1767"/>
                </a:cubicBezTo>
                <a:cubicBezTo>
                  <a:pt x="62" y="1767"/>
                  <a:pt x="63" y="1767"/>
                  <a:pt x="64" y="1767"/>
                </a:cubicBezTo>
                <a:cubicBezTo>
                  <a:pt x="71" y="1767"/>
                  <a:pt x="76" y="1772"/>
                  <a:pt x="76" y="1779"/>
                </a:cubicBezTo>
                <a:cubicBezTo>
                  <a:pt x="76" y="1787"/>
                  <a:pt x="71" y="1792"/>
                  <a:pt x="64" y="1792"/>
                </a:cubicBezTo>
                <a:cubicBezTo>
                  <a:pt x="63" y="1792"/>
                  <a:pt x="62" y="1792"/>
                  <a:pt x="62" y="1792"/>
                </a:cubicBezTo>
                <a:close/>
                <a:moveTo>
                  <a:pt x="62" y="1755"/>
                </a:moveTo>
                <a:cubicBezTo>
                  <a:pt x="62" y="1725"/>
                  <a:pt x="62" y="1725"/>
                  <a:pt x="62" y="1725"/>
                </a:cubicBezTo>
                <a:cubicBezTo>
                  <a:pt x="62" y="1725"/>
                  <a:pt x="63" y="1725"/>
                  <a:pt x="64" y="1725"/>
                </a:cubicBezTo>
                <a:cubicBezTo>
                  <a:pt x="72" y="1725"/>
                  <a:pt x="79" y="1732"/>
                  <a:pt x="79" y="1740"/>
                </a:cubicBezTo>
                <a:cubicBezTo>
                  <a:pt x="79" y="1749"/>
                  <a:pt x="72" y="1755"/>
                  <a:pt x="64" y="1755"/>
                </a:cubicBezTo>
                <a:cubicBezTo>
                  <a:pt x="63" y="1755"/>
                  <a:pt x="62" y="1755"/>
                  <a:pt x="62" y="1755"/>
                </a:cubicBezTo>
                <a:close/>
                <a:moveTo>
                  <a:pt x="62" y="1718"/>
                </a:moveTo>
                <a:cubicBezTo>
                  <a:pt x="62" y="1684"/>
                  <a:pt x="62" y="1684"/>
                  <a:pt x="62" y="1684"/>
                </a:cubicBezTo>
                <a:cubicBezTo>
                  <a:pt x="62" y="1683"/>
                  <a:pt x="63" y="1683"/>
                  <a:pt x="64" y="1683"/>
                </a:cubicBezTo>
                <a:cubicBezTo>
                  <a:pt x="73" y="1683"/>
                  <a:pt x="81" y="1691"/>
                  <a:pt x="81" y="1701"/>
                </a:cubicBezTo>
                <a:cubicBezTo>
                  <a:pt x="81" y="1711"/>
                  <a:pt x="73" y="1718"/>
                  <a:pt x="64" y="1718"/>
                </a:cubicBezTo>
                <a:cubicBezTo>
                  <a:pt x="63" y="1718"/>
                  <a:pt x="62" y="1718"/>
                  <a:pt x="62" y="1718"/>
                </a:cubicBezTo>
                <a:close/>
                <a:moveTo>
                  <a:pt x="62" y="1649"/>
                </a:moveTo>
                <a:cubicBezTo>
                  <a:pt x="62" y="1375"/>
                  <a:pt x="62" y="1375"/>
                  <a:pt x="62" y="1375"/>
                </a:cubicBezTo>
                <a:cubicBezTo>
                  <a:pt x="62" y="1374"/>
                  <a:pt x="63" y="1373"/>
                  <a:pt x="64" y="1372"/>
                </a:cubicBezTo>
                <a:cubicBezTo>
                  <a:pt x="75" y="1392"/>
                  <a:pt x="158" y="1392"/>
                  <a:pt x="130" y="1494"/>
                </a:cubicBezTo>
                <a:cubicBezTo>
                  <a:pt x="115" y="1550"/>
                  <a:pt x="64" y="1605"/>
                  <a:pt x="64" y="1673"/>
                </a:cubicBezTo>
                <a:cubicBezTo>
                  <a:pt x="64" y="1665"/>
                  <a:pt x="63" y="1657"/>
                  <a:pt x="62" y="1649"/>
                </a:cubicBezTo>
                <a:close/>
                <a:moveTo>
                  <a:pt x="62" y="1308"/>
                </a:moveTo>
                <a:cubicBezTo>
                  <a:pt x="62" y="1092"/>
                  <a:pt x="62" y="1092"/>
                  <a:pt x="62" y="1092"/>
                </a:cubicBezTo>
                <a:cubicBezTo>
                  <a:pt x="63" y="1088"/>
                  <a:pt x="64" y="1085"/>
                  <a:pt x="64" y="1082"/>
                </a:cubicBezTo>
                <a:cubicBezTo>
                  <a:pt x="64" y="1082"/>
                  <a:pt x="64" y="1082"/>
                  <a:pt x="64" y="1082"/>
                </a:cubicBezTo>
                <a:cubicBezTo>
                  <a:pt x="64" y="1108"/>
                  <a:pt x="117" y="1142"/>
                  <a:pt x="111" y="1185"/>
                </a:cubicBezTo>
                <a:cubicBezTo>
                  <a:pt x="106" y="1221"/>
                  <a:pt x="68" y="1248"/>
                  <a:pt x="64" y="1329"/>
                </a:cubicBezTo>
                <a:cubicBezTo>
                  <a:pt x="63" y="1322"/>
                  <a:pt x="62" y="1314"/>
                  <a:pt x="62" y="1308"/>
                </a:cubicBezTo>
                <a:close/>
                <a:moveTo>
                  <a:pt x="62" y="1028"/>
                </a:moveTo>
                <a:cubicBezTo>
                  <a:pt x="62" y="952"/>
                  <a:pt x="62" y="952"/>
                  <a:pt x="62" y="952"/>
                </a:cubicBezTo>
                <a:cubicBezTo>
                  <a:pt x="62" y="952"/>
                  <a:pt x="63" y="952"/>
                  <a:pt x="64" y="952"/>
                </a:cubicBezTo>
                <a:cubicBezTo>
                  <a:pt x="73" y="952"/>
                  <a:pt x="81" y="944"/>
                  <a:pt x="81" y="935"/>
                </a:cubicBezTo>
                <a:cubicBezTo>
                  <a:pt x="81" y="925"/>
                  <a:pt x="73" y="918"/>
                  <a:pt x="64" y="918"/>
                </a:cubicBezTo>
                <a:cubicBezTo>
                  <a:pt x="63" y="918"/>
                  <a:pt x="62" y="918"/>
                  <a:pt x="62" y="918"/>
                </a:cubicBezTo>
                <a:cubicBezTo>
                  <a:pt x="62" y="851"/>
                  <a:pt x="62" y="851"/>
                  <a:pt x="62" y="851"/>
                </a:cubicBezTo>
                <a:cubicBezTo>
                  <a:pt x="62" y="848"/>
                  <a:pt x="63" y="845"/>
                  <a:pt x="64" y="841"/>
                </a:cubicBezTo>
                <a:cubicBezTo>
                  <a:pt x="73" y="898"/>
                  <a:pt x="111" y="899"/>
                  <a:pt x="133" y="926"/>
                </a:cubicBezTo>
                <a:cubicBezTo>
                  <a:pt x="145" y="940"/>
                  <a:pt x="143" y="961"/>
                  <a:pt x="132" y="971"/>
                </a:cubicBezTo>
                <a:cubicBezTo>
                  <a:pt x="121" y="979"/>
                  <a:pt x="100" y="978"/>
                  <a:pt x="90" y="961"/>
                </a:cubicBezTo>
                <a:cubicBezTo>
                  <a:pt x="106" y="996"/>
                  <a:pt x="88" y="1027"/>
                  <a:pt x="64" y="1028"/>
                </a:cubicBezTo>
                <a:cubicBezTo>
                  <a:pt x="63" y="1028"/>
                  <a:pt x="62" y="1028"/>
                  <a:pt x="62" y="1028"/>
                </a:cubicBezTo>
                <a:close/>
                <a:moveTo>
                  <a:pt x="62" y="829"/>
                </a:moveTo>
                <a:cubicBezTo>
                  <a:pt x="62" y="802"/>
                  <a:pt x="62" y="802"/>
                  <a:pt x="62" y="802"/>
                </a:cubicBezTo>
                <a:cubicBezTo>
                  <a:pt x="64" y="812"/>
                  <a:pt x="64" y="821"/>
                  <a:pt x="62" y="829"/>
                </a:cubicBezTo>
                <a:close/>
                <a:moveTo>
                  <a:pt x="62" y="744"/>
                </a:moveTo>
                <a:cubicBezTo>
                  <a:pt x="62" y="700"/>
                  <a:pt x="62" y="700"/>
                  <a:pt x="62" y="700"/>
                </a:cubicBezTo>
                <a:cubicBezTo>
                  <a:pt x="62" y="698"/>
                  <a:pt x="63" y="696"/>
                  <a:pt x="64" y="693"/>
                </a:cubicBezTo>
                <a:cubicBezTo>
                  <a:pt x="64" y="748"/>
                  <a:pt x="65" y="778"/>
                  <a:pt x="100" y="812"/>
                </a:cubicBezTo>
                <a:cubicBezTo>
                  <a:pt x="136" y="847"/>
                  <a:pt x="131" y="901"/>
                  <a:pt x="205" y="909"/>
                </a:cubicBezTo>
                <a:cubicBezTo>
                  <a:pt x="177" y="892"/>
                  <a:pt x="192" y="836"/>
                  <a:pt x="163" y="801"/>
                </a:cubicBezTo>
                <a:cubicBezTo>
                  <a:pt x="129" y="761"/>
                  <a:pt x="84" y="758"/>
                  <a:pt x="64" y="693"/>
                </a:cubicBezTo>
                <a:cubicBezTo>
                  <a:pt x="64" y="713"/>
                  <a:pt x="63" y="729"/>
                  <a:pt x="62" y="744"/>
                </a:cubicBezTo>
                <a:close/>
                <a:moveTo>
                  <a:pt x="62" y="558"/>
                </a:moveTo>
                <a:cubicBezTo>
                  <a:pt x="62" y="309"/>
                  <a:pt x="62" y="309"/>
                  <a:pt x="62" y="309"/>
                </a:cubicBezTo>
                <a:cubicBezTo>
                  <a:pt x="62" y="308"/>
                  <a:pt x="63" y="308"/>
                  <a:pt x="64" y="308"/>
                </a:cubicBezTo>
                <a:cubicBezTo>
                  <a:pt x="115" y="331"/>
                  <a:pt x="78" y="390"/>
                  <a:pt x="125" y="404"/>
                </a:cubicBezTo>
                <a:cubicBezTo>
                  <a:pt x="136" y="407"/>
                  <a:pt x="154" y="403"/>
                  <a:pt x="154" y="389"/>
                </a:cubicBezTo>
                <a:cubicBezTo>
                  <a:pt x="167" y="396"/>
                  <a:pt x="170" y="422"/>
                  <a:pt x="150" y="435"/>
                </a:cubicBezTo>
                <a:cubicBezTo>
                  <a:pt x="141" y="441"/>
                  <a:pt x="123" y="448"/>
                  <a:pt x="102" y="433"/>
                </a:cubicBezTo>
                <a:cubicBezTo>
                  <a:pt x="91" y="425"/>
                  <a:pt x="82" y="409"/>
                  <a:pt x="83" y="394"/>
                </a:cubicBezTo>
                <a:cubicBezTo>
                  <a:pt x="75" y="405"/>
                  <a:pt x="74" y="432"/>
                  <a:pt x="94" y="449"/>
                </a:cubicBezTo>
                <a:cubicBezTo>
                  <a:pt x="113" y="464"/>
                  <a:pt x="111" y="484"/>
                  <a:pt x="106" y="495"/>
                </a:cubicBezTo>
                <a:cubicBezTo>
                  <a:pt x="94" y="521"/>
                  <a:pt x="67" y="533"/>
                  <a:pt x="64" y="570"/>
                </a:cubicBezTo>
                <a:cubicBezTo>
                  <a:pt x="63" y="565"/>
                  <a:pt x="63" y="562"/>
                  <a:pt x="62" y="558"/>
                </a:cubicBezTo>
                <a:close/>
                <a:moveTo>
                  <a:pt x="62" y="218"/>
                </a:moveTo>
                <a:cubicBezTo>
                  <a:pt x="62" y="122"/>
                  <a:pt x="62" y="122"/>
                  <a:pt x="62" y="122"/>
                </a:cubicBezTo>
                <a:cubicBezTo>
                  <a:pt x="62" y="122"/>
                  <a:pt x="63" y="121"/>
                  <a:pt x="64" y="121"/>
                </a:cubicBezTo>
                <a:cubicBezTo>
                  <a:pt x="72" y="128"/>
                  <a:pt x="83" y="148"/>
                  <a:pt x="80" y="173"/>
                </a:cubicBezTo>
                <a:cubicBezTo>
                  <a:pt x="78" y="189"/>
                  <a:pt x="67" y="204"/>
                  <a:pt x="64" y="229"/>
                </a:cubicBezTo>
                <a:cubicBezTo>
                  <a:pt x="63" y="225"/>
                  <a:pt x="62" y="221"/>
                  <a:pt x="62" y="218"/>
                </a:cubicBezTo>
                <a:close/>
                <a:moveTo>
                  <a:pt x="62" y="115"/>
                </a:moveTo>
                <a:cubicBezTo>
                  <a:pt x="62" y="75"/>
                  <a:pt x="62" y="75"/>
                  <a:pt x="62" y="75"/>
                </a:cubicBezTo>
                <a:cubicBezTo>
                  <a:pt x="62" y="75"/>
                  <a:pt x="63" y="76"/>
                  <a:pt x="64" y="76"/>
                </a:cubicBezTo>
                <a:cubicBezTo>
                  <a:pt x="72" y="76"/>
                  <a:pt x="79" y="69"/>
                  <a:pt x="79" y="60"/>
                </a:cubicBezTo>
                <a:cubicBezTo>
                  <a:pt x="79" y="52"/>
                  <a:pt x="72" y="45"/>
                  <a:pt x="64" y="45"/>
                </a:cubicBezTo>
                <a:cubicBezTo>
                  <a:pt x="63" y="45"/>
                  <a:pt x="62" y="45"/>
                  <a:pt x="62" y="45"/>
                </a:cubicBezTo>
                <a:cubicBezTo>
                  <a:pt x="62" y="6"/>
                  <a:pt x="62" y="6"/>
                  <a:pt x="62" y="6"/>
                </a:cubicBezTo>
                <a:cubicBezTo>
                  <a:pt x="62" y="6"/>
                  <a:pt x="63" y="6"/>
                  <a:pt x="64" y="6"/>
                </a:cubicBezTo>
                <a:cubicBezTo>
                  <a:pt x="64" y="6"/>
                  <a:pt x="64" y="6"/>
                  <a:pt x="64" y="6"/>
                </a:cubicBezTo>
                <a:cubicBezTo>
                  <a:pt x="64" y="6"/>
                  <a:pt x="64" y="6"/>
                  <a:pt x="64" y="6"/>
                </a:cubicBezTo>
                <a:cubicBezTo>
                  <a:pt x="74" y="6"/>
                  <a:pt x="83" y="15"/>
                  <a:pt x="84" y="26"/>
                </a:cubicBezTo>
                <a:cubicBezTo>
                  <a:pt x="94" y="21"/>
                  <a:pt x="105" y="24"/>
                  <a:pt x="111" y="33"/>
                </a:cubicBezTo>
                <a:cubicBezTo>
                  <a:pt x="116" y="42"/>
                  <a:pt x="113" y="54"/>
                  <a:pt x="104" y="60"/>
                </a:cubicBezTo>
                <a:cubicBezTo>
                  <a:pt x="113" y="67"/>
                  <a:pt x="116" y="78"/>
                  <a:pt x="111" y="88"/>
                </a:cubicBezTo>
                <a:cubicBezTo>
                  <a:pt x="105" y="97"/>
                  <a:pt x="94" y="100"/>
                  <a:pt x="84" y="95"/>
                </a:cubicBezTo>
                <a:cubicBezTo>
                  <a:pt x="83" y="106"/>
                  <a:pt x="74" y="115"/>
                  <a:pt x="64" y="115"/>
                </a:cubicBezTo>
                <a:cubicBezTo>
                  <a:pt x="63" y="115"/>
                  <a:pt x="62" y="115"/>
                  <a:pt x="62" y="115"/>
                </a:cubicBezTo>
                <a:close/>
                <a:moveTo>
                  <a:pt x="278" y="1411"/>
                </a:moveTo>
                <a:cubicBezTo>
                  <a:pt x="297" y="1425"/>
                  <a:pt x="342" y="1426"/>
                  <a:pt x="372" y="1407"/>
                </a:cubicBezTo>
                <a:cubicBezTo>
                  <a:pt x="407" y="1384"/>
                  <a:pt x="424" y="1343"/>
                  <a:pt x="438" y="1329"/>
                </a:cubicBezTo>
                <a:cubicBezTo>
                  <a:pt x="453" y="1313"/>
                  <a:pt x="474" y="1302"/>
                  <a:pt x="499" y="1310"/>
                </a:cubicBezTo>
                <a:cubicBezTo>
                  <a:pt x="500" y="1293"/>
                  <a:pt x="476" y="1270"/>
                  <a:pt x="446" y="1266"/>
                </a:cubicBezTo>
                <a:cubicBezTo>
                  <a:pt x="421" y="1263"/>
                  <a:pt x="387" y="1281"/>
                  <a:pt x="372" y="1309"/>
                </a:cubicBezTo>
                <a:cubicBezTo>
                  <a:pt x="348" y="1355"/>
                  <a:pt x="336" y="1400"/>
                  <a:pt x="278" y="1411"/>
                </a:cubicBezTo>
                <a:close/>
                <a:moveTo>
                  <a:pt x="440" y="2134"/>
                </a:moveTo>
                <a:cubicBezTo>
                  <a:pt x="424" y="2163"/>
                  <a:pt x="400" y="2169"/>
                  <a:pt x="377" y="2163"/>
                </a:cubicBezTo>
                <a:cubicBezTo>
                  <a:pt x="352" y="2158"/>
                  <a:pt x="337" y="2139"/>
                  <a:pt x="316" y="2105"/>
                </a:cubicBezTo>
                <a:cubicBezTo>
                  <a:pt x="300" y="2080"/>
                  <a:pt x="270" y="2056"/>
                  <a:pt x="240" y="2056"/>
                </a:cubicBezTo>
                <a:cubicBezTo>
                  <a:pt x="253" y="2037"/>
                  <a:pt x="282" y="2030"/>
                  <a:pt x="307" y="2042"/>
                </a:cubicBezTo>
                <a:cubicBezTo>
                  <a:pt x="339" y="2056"/>
                  <a:pt x="361" y="2109"/>
                  <a:pt x="396" y="2132"/>
                </a:cubicBezTo>
                <a:cubicBezTo>
                  <a:pt x="409" y="2139"/>
                  <a:pt x="424" y="2139"/>
                  <a:pt x="440" y="2134"/>
                </a:cubicBezTo>
                <a:close/>
                <a:moveTo>
                  <a:pt x="175" y="309"/>
                </a:moveTo>
                <a:cubicBezTo>
                  <a:pt x="170" y="309"/>
                  <a:pt x="165" y="304"/>
                  <a:pt x="165" y="299"/>
                </a:cubicBezTo>
                <a:cubicBezTo>
                  <a:pt x="165" y="294"/>
                  <a:pt x="170" y="290"/>
                  <a:pt x="175" y="290"/>
                </a:cubicBezTo>
                <a:cubicBezTo>
                  <a:pt x="180" y="290"/>
                  <a:pt x="184" y="294"/>
                  <a:pt x="184" y="299"/>
                </a:cubicBezTo>
                <a:cubicBezTo>
                  <a:pt x="184" y="304"/>
                  <a:pt x="180" y="309"/>
                  <a:pt x="175" y="309"/>
                </a:cubicBezTo>
                <a:close/>
                <a:moveTo>
                  <a:pt x="152" y="286"/>
                </a:moveTo>
                <a:cubicBezTo>
                  <a:pt x="145" y="286"/>
                  <a:pt x="140" y="281"/>
                  <a:pt x="140" y="274"/>
                </a:cubicBezTo>
                <a:cubicBezTo>
                  <a:pt x="140" y="267"/>
                  <a:pt x="145" y="262"/>
                  <a:pt x="152" y="262"/>
                </a:cubicBezTo>
                <a:cubicBezTo>
                  <a:pt x="159" y="262"/>
                  <a:pt x="164" y="267"/>
                  <a:pt x="164" y="274"/>
                </a:cubicBezTo>
                <a:cubicBezTo>
                  <a:pt x="164" y="281"/>
                  <a:pt x="159" y="286"/>
                  <a:pt x="152" y="286"/>
                </a:cubicBezTo>
                <a:close/>
                <a:moveTo>
                  <a:pt x="145" y="251"/>
                </a:moveTo>
                <a:cubicBezTo>
                  <a:pt x="136" y="251"/>
                  <a:pt x="129" y="244"/>
                  <a:pt x="129" y="236"/>
                </a:cubicBezTo>
                <a:cubicBezTo>
                  <a:pt x="129" y="227"/>
                  <a:pt x="136" y="221"/>
                  <a:pt x="145" y="221"/>
                </a:cubicBezTo>
                <a:cubicBezTo>
                  <a:pt x="153" y="221"/>
                  <a:pt x="160" y="227"/>
                  <a:pt x="160" y="236"/>
                </a:cubicBezTo>
                <a:cubicBezTo>
                  <a:pt x="160" y="244"/>
                  <a:pt x="153" y="251"/>
                  <a:pt x="145" y="251"/>
                </a:cubicBezTo>
                <a:close/>
                <a:moveTo>
                  <a:pt x="83" y="1634"/>
                </a:moveTo>
                <a:cubicBezTo>
                  <a:pt x="90" y="1668"/>
                  <a:pt x="143" y="1682"/>
                  <a:pt x="121" y="1737"/>
                </a:cubicBezTo>
                <a:cubicBezTo>
                  <a:pt x="113" y="1757"/>
                  <a:pt x="79" y="1783"/>
                  <a:pt x="81" y="1817"/>
                </a:cubicBezTo>
                <a:cubicBezTo>
                  <a:pt x="64" y="1774"/>
                  <a:pt x="111" y="1752"/>
                  <a:pt x="91" y="1695"/>
                </a:cubicBezTo>
                <a:cubicBezTo>
                  <a:pt x="83" y="1674"/>
                  <a:pt x="76" y="1647"/>
                  <a:pt x="83" y="1634"/>
                </a:cubicBezTo>
                <a:close/>
                <a:moveTo>
                  <a:pt x="166" y="2097"/>
                </a:moveTo>
                <a:cubicBezTo>
                  <a:pt x="193" y="2115"/>
                  <a:pt x="218" y="2141"/>
                  <a:pt x="215" y="2182"/>
                </a:cubicBezTo>
                <a:cubicBezTo>
                  <a:pt x="213" y="2212"/>
                  <a:pt x="213" y="2234"/>
                  <a:pt x="236" y="2263"/>
                </a:cubicBezTo>
                <a:cubicBezTo>
                  <a:pt x="196" y="2255"/>
                  <a:pt x="164" y="2229"/>
                  <a:pt x="164" y="2186"/>
                </a:cubicBezTo>
                <a:cubicBezTo>
                  <a:pt x="164" y="2148"/>
                  <a:pt x="177" y="2131"/>
                  <a:pt x="166" y="2097"/>
                </a:cubicBezTo>
                <a:close/>
                <a:moveTo>
                  <a:pt x="126" y="2050"/>
                </a:moveTo>
                <a:cubicBezTo>
                  <a:pt x="140" y="2068"/>
                  <a:pt x="182" y="2115"/>
                  <a:pt x="146" y="2179"/>
                </a:cubicBezTo>
                <a:cubicBezTo>
                  <a:pt x="133" y="2202"/>
                  <a:pt x="108" y="2227"/>
                  <a:pt x="102" y="2251"/>
                </a:cubicBezTo>
                <a:cubicBezTo>
                  <a:pt x="91" y="2232"/>
                  <a:pt x="86" y="2205"/>
                  <a:pt x="103" y="2164"/>
                </a:cubicBezTo>
                <a:cubicBezTo>
                  <a:pt x="117" y="2129"/>
                  <a:pt x="133" y="2090"/>
                  <a:pt x="126" y="2050"/>
                </a:cubicBezTo>
                <a:close/>
                <a:moveTo>
                  <a:pt x="325" y="2151"/>
                </a:moveTo>
                <a:cubicBezTo>
                  <a:pt x="340" y="2180"/>
                  <a:pt x="380" y="2192"/>
                  <a:pt x="401" y="2188"/>
                </a:cubicBezTo>
                <a:cubicBezTo>
                  <a:pt x="430" y="2181"/>
                  <a:pt x="437" y="2150"/>
                  <a:pt x="457" y="2147"/>
                </a:cubicBezTo>
                <a:cubicBezTo>
                  <a:pt x="464" y="2115"/>
                  <a:pt x="433" y="2127"/>
                  <a:pt x="448" y="2092"/>
                </a:cubicBezTo>
                <a:cubicBezTo>
                  <a:pt x="453" y="2081"/>
                  <a:pt x="451" y="2063"/>
                  <a:pt x="432" y="2061"/>
                </a:cubicBezTo>
                <a:cubicBezTo>
                  <a:pt x="422" y="2060"/>
                  <a:pt x="408" y="2069"/>
                  <a:pt x="419" y="2087"/>
                </a:cubicBezTo>
                <a:cubicBezTo>
                  <a:pt x="407" y="2085"/>
                  <a:pt x="399" y="2067"/>
                  <a:pt x="404" y="2051"/>
                </a:cubicBezTo>
                <a:cubicBezTo>
                  <a:pt x="415" y="2019"/>
                  <a:pt x="473" y="2013"/>
                  <a:pt x="496" y="2047"/>
                </a:cubicBezTo>
                <a:cubicBezTo>
                  <a:pt x="520" y="2082"/>
                  <a:pt x="500" y="2119"/>
                  <a:pt x="490" y="2128"/>
                </a:cubicBezTo>
                <a:cubicBezTo>
                  <a:pt x="498" y="2141"/>
                  <a:pt x="504" y="2173"/>
                  <a:pt x="491" y="2199"/>
                </a:cubicBezTo>
                <a:cubicBezTo>
                  <a:pt x="471" y="2239"/>
                  <a:pt x="422" y="2249"/>
                  <a:pt x="384" y="2229"/>
                </a:cubicBezTo>
                <a:cubicBezTo>
                  <a:pt x="350" y="2211"/>
                  <a:pt x="325" y="2175"/>
                  <a:pt x="325" y="2151"/>
                </a:cubicBezTo>
                <a:close/>
                <a:moveTo>
                  <a:pt x="134" y="2020"/>
                </a:moveTo>
                <a:cubicBezTo>
                  <a:pt x="224" y="2032"/>
                  <a:pt x="325" y="2130"/>
                  <a:pt x="340" y="2252"/>
                </a:cubicBezTo>
                <a:cubicBezTo>
                  <a:pt x="343" y="2284"/>
                  <a:pt x="326" y="2309"/>
                  <a:pt x="307" y="2305"/>
                </a:cubicBezTo>
                <a:cubicBezTo>
                  <a:pt x="303" y="2309"/>
                  <a:pt x="308" y="2331"/>
                  <a:pt x="303" y="2354"/>
                </a:cubicBezTo>
                <a:cubicBezTo>
                  <a:pt x="296" y="2382"/>
                  <a:pt x="277" y="2401"/>
                  <a:pt x="250" y="2408"/>
                </a:cubicBezTo>
                <a:cubicBezTo>
                  <a:pt x="233" y="2413"/>
                  <a:pt x="217" y="2411"/>
                  <a:pt x="208" y="2398"/>
                </a:cubicBezTo>
                <a:cubicBezTo>
                  <a:pt x="201" y="2407"/>
                  <a:pt x="156" y="2427"/>
                  <a:pt x="123" y="2399"/>
                </a:cubicBezTo>
                <a:cubicBezTo>
                  <a:pt x="83" y="2366"/>
                  <a:pt x="80" y="2288"/>
                  <a:pt x="127" y="2262"/>
                </a:cubicBezTo>
                <a:cubicBezTo>
                  <a:pt x="152" y="2248"/>
                  <a:pt x="191" y="2266"/>
                  <a:pt x="189" y="2292"/>
                </a:cubicBezTo>
                <a:cubicBezTo>
                  <a:pt x="171" y="2273"/>
                  <a:pt x="142" y="2283"/>
                  <a:pt x="144" y="2311"/>
                </a:cubicBezTo>
                <a:cubicBezTo>
                  <a:pt x="147" y="2351"/>
                  <a:pt x="195" y="2362"/>
                  <a:pt x="230" y="2339"/>
                </a:cubicBezTo>
                <a:cubicBezTo>
                  <a:pt x="272" y="2312"/>
                  <a:pt x="277" y="2259"/>
                  <a:pt x="268" y="2212"/>
                </a:cubicBezTo>
                <a:cubicBezTo>
                  <a:pt x="251" y="2134"/>
                  <a:pt x="191" y="2056"/>
                  <a:pt x="134" y="2020"/>
                </a:cubicBezTo>
                <a:close/>
                <a:moveTo>
                  <a:pt x="200" y="1774"/>
                </a:moveTo>
                <a:cubicBezTo>
                  <a:pt x="244" y="1779"/>
                  <a:pt x="261" y="1861"/>
                  <a:pt x="193" y="1871"/>
                </a:cubicBezTo>
                <a:cubicBezTo>
                  <a:pt x="223" y="1878"/>
                  <a:pt x="246" y="1863"/>
                  <a:pt x="273" y="1874"/>
                </a:cubicBezTo>
                <a:cubicBezTo>
                  <a:pt x="304" y="1886"/>
                  <a:pt x="323" y="1921"/>
                  <a:pt x="324" y="1935"/>
                </a:cubicBezTo>
                <a:cubicBezTo>
                  <a:pt x="292" y="1907"/>
                  <a:pt x="262" y="1913"/>
                  <a:pt x="231" y="1913"/>
                </a:cubicBezTo>
                <a:cubicBezTo>
                  <a:pt x="198" y="1912"/>
                  <a:pt x="157" y="1890"/>
                  <a:pt x="143" y="1859"/>
                </a:cubicBezTo>
                <a:cubicBezTo>
                  <a:pt x="163" y="1864"/>
                  <a:pt x="182" y="1858"/>
                  <a:pt x="193" y="1844"/>
                </a:cubicBezTo>
                <a:cubicBezTo>
                  <a:pt x="211" y="1820"/>
                  <a:pt x="208" y="1789"/>
                  <a:pt x="200" y="1774"/>
                </a:cubicBezTo>
                <a:close/>
                <a:moveTo>
                  <a:pt x="131" y="1862"/>
                </a:moveTo>
                <a:cubicBezTo>
                  <a:pt x="133" y="1891"/>
                  <a:pt x="161" y="1946"/>
                  <a:pt x="194" y="1983"/>
                </a:cubicBezTo>
                <a:cubicBezTo>
                  <a:pt x="221" y="2013"/>
                  <a:pt x="267" y="2033"/>
                  <a:pt x="286" y="1996"/>
                </a:cubicBezTo>
                <a:cubicBezTo>
                  <a:pt x="300" y="2020"/>
                  <a:pt x="329" y="2042"/>
                  <a:pt x="357" y="2043"/>
                </a:cubicBezTo>
                <a:cubicBezTo>
                  <a:pt x="392" y="2043"/>
                  <a:pt x="409" y="2017"/>
                  <a:pt x="410" y="1988"/>
                </a:cubicBezTo>
                <a:cubicBezTo>
                  <a:pt x="438" y="2008"/>
                  <a:pt x="480" y="2010"/>
                  <a:pt x="506" y="1986"/>
                </a:cubicBezTo>
                <a:cubicBezTo>
                  <a:pt x="532" y="1962"/>
                  <a:pt x="529" y="1914"/>
                  <a:pt x="504" y="1887"/>
                </a:cubicBezTo>
                <a:cubicBezTo>
                  <a:pt x="483" y="1865"/>
                  <a:pt x="449" y="1862"/>
                  <a:pt x="435" y="1887"/>
                </a:cubicBezTo>
                <a:cubicBezTo>
                  <a:pt x="452" y="1895"/>
                  <a:pt x="453" y="1913"/>
                  <a:pt x="446" y="1929"/>
                </a:cubicBezTo>
                <a:cubicBezTo>
                  <a:pt x="431" y="1959"/>
                  <a:pt x="392" y="1972"/>
                  <a:pt x="362" y="1972"/>
                </a:cubicBezTo>
                <a:cubicBezTo>
                  <a:pt x="316" y="1974"/>
                  <a:pt x="266" y="1956"/>
                  <a:pt x="231" y="1939"/>
                </a:cubicBezTo>
                <a:cubicBezTo>
                  <a:pt x="189" y="1917"/>
                  <a:pt x="143" y="1887"/>
                  <a:pt x="131" y="1862"/>
                </a:cubicBezTo>
                <a:close/>
                <a:moveTo>
                  <a:pt x="110" y="1900"/>
                </a:moveTo>
                <a:cubicBezTo>
                  <a:pt x="103" y="1932"/>
                  <a:pt x="159" y="1952"/>
                  <a:pt x="129" y="2014"/>
                </a:cubicBezTo>
                <a:cubicBezTo>
                  <a:pt x="111" y="2052"/>
                  <a:pt x="87" y="2089"/>
                  <a:pt x="96" y="2136"/>
                </a:cubicBezTo>
                <a:cubicBezTo>
                  <a:pt x="90" y="2109"/>
                  <a:pt x="58" y="2090"/>
                  <a:pt x="66" y="2055"/>
                </a:cubicBezTo>
                <a:cubicBezTo>
                  <a:pt x="71" y="2034"/>
                  <a:pt x="101" y="2015"/>
                  <a:pt x="103" y="1988"/>
                </a:cubicBezTo>
                <a:cubicBezTo>
                  <a:pt x="105" y="1971"/>
                  <a:pt x="90" y="1917"/>
                  <a:pt x="110" y="1900"/>
                </a:cubicBezTo>
                <a:close/>
                <a:moveTo>
                  <a:pt x="118" y="1578"/>
                </a:moveTo>
                <a:cubicBezTo>
                  <a:pt x="100" y="1616"/>
                  <a:pt x="174" y="1643"/>
                  <a:pt x="185" y="1706"/>
                </a:cubicBezTo>
                <a:cubicBezTo>
                  <a:pt x="206" y="1821"/>
                  <a:pt x="68" y="1842"/>
                  <a:pt x="86" y="1999"/>
                </a:cubicBezTo>
                <a:cubicBezTo>
                  <a:pt x="0" y="1886"/>
                  <a:pt x="201" y="1768"/>
                  <a:pt x="122" y="1651"/>
                </a:cubicBezTo>
                <a:cubicBezTo>
                  <a:pt x="94" y="1609"/>
                  <a:pt x="107" y="1585"/>
                  <a:pt x="118" y="1578"/>
                </a:cubicBezTo>
                <a:close/>
                <a:moveTo>
                  <a:pt x="377" y="1060"/>
                </a:moveTo>
                <a:cubicBezTo>
                  <a:pt x="442" y="1057"/>
                  <a:pt x="484" y="1086"/>
                  <a:pt x="517" y="1106"/>
                </a:cubicBezTo>
                <a:cubicBezTo>
                  <a:pt x="631" y="1175"/>
                  <a:pt x="574" y="1036"/>
                  <a:pt x="676" y="1029"/>
                </a:cubicBezTo>
                <a:cubicBezTo>
                  <a:pt x="690" y="1028"/>
                  <a:pt x="717" y="1039"/>
                  <a:pt x="727" y="1060"/>
                </a:cubicBezTo>
                <a:cubicBezTo>
                  <a:pt x="620" y="1110"/>
                  <a:pt x="727" y="1151"/>
                  <a:pt x="669" y="1220"/>
                </a:cubicBezTo>
                <a:cubicBezTo>
                  <a:pt x="698" y="1207"/>
                  <a:pt x="749" y="1207"/>
                  <a:pt x="785" y="1241"/>
                </a:cubicBezTo>
                <a:cubicBezTo>
                  <a:pt x="830" y="1283"/>
                  <a:pt x="802" y="1349"/>
                  <a:pt x="822" y="1398"/>
                </a:cubicBezTo>
                <a:cubicBezTo>
                  <a:pt x="829" y="1416"/>
                  <a:pt x="866" y="1437"/>
                  <a:pt x="863" y="1454"/>
                </a:cubicBezTo>
                <a:cubicBezTo>
                  <a:pt x="821" y="1424"/>
                  <a:pt x="726" y="1463"/>
                  <a:pt x="726" y="1389"/>
                </a:cubicBezTo>
                <a:cubicBezTo>
                  <a:pt x="726" y="1485"/>
                  <a:pt x="834" y="1565"/>
                  <a:pt x="816" y="1658"/>
                </a:cubicBezTo>
                <a:cubicBezTo>
                  <a:pt x="808" y="1702"/>
                  <a:pt x="766" y="1730"/>
                  <a:pt x="760" y="1764"/>
                </a:cubicBezTo>
                <a:cubicBezTo>
                  <a:pt x="725" y="1706"/>
                  <a:pt x="768" y="1677"/>
                  <a:pt x="747" y="1618"/>
                </a:cubicBezTo>
                <a:cubicBezTo>
                  <a:pt x="686" y="1648"/>
                  <a:pt x="703" y="1755"/>
                  <a:pt x="666" y="1819"/>
                </a:cubicBezTo>
                <a:cubicBezTo>
                  <a:pt x="633" y="1876"/>
                  <a:pt x="563" y="1916"/>
                  <a:pt x="518" y="1873"/>
                </a:cubicBezTo>
                <a:cubicBezTo>
                  <a:pt x="553" y="1859"/>
                  <a:pt x="529" y="1824"/>
                  <a:pt x="561" y="1792"/>
                </a:cubicBezTo>
                <a:cubicBezTo>
                  <a:pt x="511" y="1791"/>
                  <a:pt x="470" y="1834"/>
                  <a:pt x="429" y="1865"/>
                </a:cubicBezTo>
                <a:cubicBezTo>
                  <a:pt x="392" y="1892"/>
                  <a:pt x="345" y="1900"/>
                  <a:pt x="307" y="1875"/>
                </a:cubicBezTo>
                <a:cubicBezTo>
                  <a:pt x="248" y="1837"/>
                  <a:pt x="230" y="1749"/>
                  <a:pt x="280" y="1707"/>
                </a:cubicBezTo>
                <a:cubicBezTo>
                  <a:pt x="274" y="1791"/>
                  <a:pt x="316" y="1770"/>
                  <a:pt x="351" y="1809"/>
                </a:cubicBezTo>
                <a:cubicBezTo>
                  <a:pt x="347" y="1759"/>
                  <a:pt x="313" y="1730"/>
                  <a:pt x="293" y="1680"/>
                </a:cubicBezTo>
                <a:cubicBezTo>
                  <a:pt x="269" y="1623"/>
                  <a:pt x="269" y="1562"/>
                  <a:pt x="316" y="1530"/>
                </a:cubicBezTo>
                <a:cubicBezTo>
                  <a:pt x="370" y="1492"/>
                  <a:pt x="452" y="1516"/>
                  <a:pt x="467" y="1589"/>
                </a:cubicBezTo>
                <a:cubicBezTo>
                  <a:pt x="442" y="1531"/>
                  <a:pt x="370" y="1529"/>
                  <a:pt x="342" y="1550"/>
                </a:cubicBezTo>
                <a:cubicBezTo>
                  <a:pt x="250" y="1620"/>
                  <a:pt x="327" y="1763"/>
                  <a:pt x="415" y="1784"/>
                </a:cubicBezTo>
                <a:cubicBezTo>
                  <a:pt x="532" y="1813"/>
                  <a:pt x="626" y="1745"/>
                  <a:pt x="676" y="1664"/>
                </a:cubicBezTo>
                <a:cubicBezTo>
                  <a:pt x="730" y="1574"/>
                  <a:pt x="731" y="1465"/>
                  <a:pt x="696" y="1368"/>
                </a:cubicBezTo>
                <a:cubicBezTo>
                  <a:pt x="647" y="1231"/>
                  <a:pt x="552" y="1148"/>
                  <a:pt x="377" y="1060"/>
                </a:cubicBezTo>
                <a:close/>
                <a:moveTo>
                  <a:pt x="620" y="1639"/>
                </a:moveTo>
                <a:cubicBezTo>
                  <a:pt x="585" y="1674"/>
                  <a:pt x="531" y="1707"/>
                  <a:pt x="480" y="1712"/>
                </a:cubicBezTo>
                <a:cubicBezTo>
                  <a:pt x="440" y="1717"/>
                  <a:pt x="396" y="1702"/>
                  <a:pt x="374" y="1664"/>
                </a:cubicBezTo>
                <a:cubicBezTo>
                  <a:pt x="350" y="1623"/>
                  <a:pt x="376" y="1575"/>
                  <a:pt x="407" y="1592"/>
                </a:cubicBezTo>
                <a:cubicBezTo>
                  <a:pt x="393" y="1605"/>
                  <a:pt x="394" y="1631"/>
                  <a:pt x="408" y="1649"/>
                </a:cubicBezTo>
                <a:cubicBezTo>
                  <a:pt x="453" y="1709"/>
                  <a:pt x="568" y="1667"/>
                  <a:pt x="620" y="1639"/>
                </a:cubicBezTo>
                <a:close/>
                <a:moveTo>
                  <a:pt x="587" y="1250"/>
                </a:moveTo>
                <a:cubicBezTo>
                  <a:pt x="616" y="1286"/>
                  <a:pt x="666" y="1394"/>
                  <a:pt x="626" y="1434"/>
                </a:cubicBezTo>
                <a:cubicBezTo>
                  <a:pt x="583" y="1477"/>
                  <a:pt x="583" y="1462"/>
                  <a:pt x="590" y="1532"/>
                </a:cubicBezTo>
                <a:cubicBezTo>
                  <a:pt x="592" y="1553"/>
                  <a:pt x="575" y="1581"/>
                  <a:pt x="548" y="1585"/>
                </a:cubicBezTo>
                <a:cubicBezTo>
                  <a:pt x="533" y="1586"/>
                  <a:pt x="522" y="1579"/>
                  <a:pt x="515" y="1569"/>
                </a:cubicBezTo>
                <a:cubicBezTo>
                  <a:pt x="507" y="1557"/>
                  <a:pt x="506" y="1541"/>
                  <a:pt x="517" y="1532"/>
                </a:cubicBezTo>
                <a:cubicBezTo>
                  <a:pt x="506" y="1533"/>
                  <a:pt x="481" y="1549"/>
                  <a:pt x="479" y="1575"/>
                </a:cubicBezTo>
                <a:cubicBezTo>
                  <a:pt x="477" y="1607"/>
                  <a:pt x="503" y="1642"/>
                  <a:pt x="542" y="1641"/>
                </a:cubicBezTo>
                <a:cubicBezTo>
                  <a:pt x="577" y="1639"/>
                  <a:pt x="610" y="1609"/>
                  <a:pt x="610" y="1593"/>
                </a:cubicBezTo>
                <a:cubicBezTo>
                  <a:pt x="621" y="1607"/>
                  <a:pt x="638" y="1596"/>
                  <a:pt x="645" y="1586"/>
                </a:cubicBezTo>
                <a:cubicBezTo>
                  <a:pt x="676" y="1544"/>
                  <a:pt x="674" y="1483"/>
                  <a:pt x="668" y="1433"/>
                </a:cubicBezTo>
                <a:cubicBezTo>
                  <a:pt x="660" y="1364"/>
                  <a:pt x="634" y="1294"/>
                  <a:pt x="587" y="1250"/>
                </a:cubicBezTo>
                <a:close/>
                <a:moveTo>
                  <a:pt x="458" y="1139"/>
                </a:moveTo>
                <a:cubicBezTo>
                  <a:pt x="484" y="1164"/>
                  <a:pt x="524" y="1227"/>
                  <a:pt x="525" y="1290"/>
                </a:cubicBezTo>
                <a:cubicBezTo>
                  <a:pt x="525" y="1332"/>
                  <a:pt x="509" y="1383"/>
                  <a:pt x="458" y="1389"/>
                </a:cubicBezTo>
                <a:cubicBezTo>
                  <a:pt x="406" y="1396"/>
                  <a:pt x="422" y="1439"/>
                  <a:pt x="401" y="1459"/>
                </a:cubicBezTo>
                <a:cubicBezTo>
                  <a:pt x="385" y="1474"/>
                  <a:pt x="355" y="1494"/>
                  <a:pt x="339" y="1471"/>
                </a:cubicBezTo>
                <a:cubicBezTo>
                  <a:pt x="357" y="1515"/>
                  <a:pt x="454" y="1525"/>
                  <a:pt x="496" y="1506"/>
                </a:cubicBezTo>
                <a:cubicBezTo>
                  <a:pt x="569" y="1475"/>
                  <a:pt x="590" y="1381"/>
                  <a:pt x="574" y="1302"/>
                </a:cubicBezTo>
                <a:cubicBezTo>
                  <a:pt x="558" y="1226"/>
                  <a:pt x="505" y="1165"/>
                  <a:pt x="458" y="1139"/>
                </a:cubicBezTo>
                <a:close/>
                <a:moveTo>
                  <a:pt x="521" y="1394"/>
                </a:moveTo>
                <a:cubicBezTo>
                  <a:pt x="509" y="1417"/>
                  <a:pt x="497" y="1433"/>
                  <a:pt x="477" y="1450"/>
                </a:cubicBezTo>
                <a:cubicBezTo>
                  <a:pt x="450" y="1471"/>
                  <a:pt x="427" y="1479"/>
                  <a:pt x="394" y="1485"/>
                </a:cubicBezTo>
                <a:cubicBezTo>
                  <a:pt x="429" y="1487"/>
                  <a:pt x="455" y="1480"/>
                  <a:pt x="485" y="1460"/>
                </a:cubicBezTo>
                <a:cubicBezTo>
                  <a:pt x="508" y="1443"/>
                  <a:pt x="522" y="1426"/>
                  <a:pt x="534" y="1400"/>
                </a:cubicBezTo>
                <a:cubicBezTo>
                  <a:pt x="536" y="1397"/>
                  <a:pt x="537" y="1395"/>
                  <a:pt x="538" y="1392"/>
                </a:cubicBezTo>
                <a:cubicBezTo>
                  <a:pt x="549" y="1363"/>
                  <a:pt x="553" y="1339"/>
                  <a:pt x="552" y="1308"/>
                </a:cubicBezTo>
                <a:cubicBezTo>
                  <a:pt x="550" y="1280"/>
                  <a:pt x="545" y="1256"/>
                  <a:pt x="530" y="1233"/>
                </a:cubicBezTo>
                <a:cubicBezTo>
                  <a:pt x="538" y="1259"/>
                  <a:pt x="541" y="1280"/>
                  <a:pt x="540" y="1308"/>
                </a:cubicBezTo>
                <a:cubicBezTo>
                  <a:pt x="539" y="1337"/>
                  <a:pt x="535" y="1359"/>
                  <a:pt x="524" y="1386"/>
                </a:cubicBezTo>
                <a:cubicBezTo>
                  <a:pt x="523" y="1389"/>
                  <a:pt x="522" y="1391"/>
                  <a:pt x="521" y="1394"/>
                </a:cubicBezTo>
                <a:close/>
                <a:moveTo>
                  <a:pt x="342" y="1069"/>
                </a:moveTo>
                <a:cubicBezTo>
                  <a:pt x="355" y="1110"/>
                  <a:pt x="336" y="1143"/>
                  <a:pt x="355" y="1170"/>
                </a:cubicBezTo>
                <a:cubicBezTo>
                  <a:pt x="384" y="1212"/>
                  <a:pt x="446" y="1190"/>
                  <a:pt x="484" y="1226"/>
                </a:cubicBezTo>
                <a:cubicBezTo>
                  <a:pt x="495" y="1196"/>
                  <a:pt x="471" y="1166"/>
                  <a:pt x="445" y="1148"/>
                </a:cubicBezTo>
                <a:cubicBezTo>
                  <a:pt x="393" y="1114"/>
                  <a:pt x="378" y="1146"/>
                  <a:pt x="342" y="1069"/>
                </a:cubicBezTo>
                <a:close/>
                <a:moveTo>
                  <a:pt x="259" y="977"/>
                </a:moveTo>
                <a:cubicBezTo>
                  <a:pt x="269" y="1022"/>
                  <a:pt x="340" y="1050"/>
                  <a:pt x="336" y="1104"/>
                </a:cubicBezTo>
                <a:cubicBezTo>
                  <a:pt x="333" y="1148"/>
                  <a:pt x="280" y="1183"/>
                  <a:pt x="268" y="1232"/>
                </a:cubicBezTo>
                <a:cubicBezTo>
                  <a:pt x="252" y="1128"/>
                  <a:pt x="319" y="1126"/>
                  <a:pt x="297" y="1068"/>
                </a:cubicBezTo>
                <a:cubicBezTo>
                  <a:pt x="288" y="1043"/>
                  <a:pt x="250" y="1021"/>
                  <a:pt x="259" y="977"/>
                </a:cubicBezTo>
                <a:close/>
                <a:moveTo>
                  <a:pt x="335" y="1702"/>
                </a:moveTo>
                <a:cubicBezTo>
                  <a:pt x="337" y="1705"/>
                  <a:pt x="339" y="1709"/>
                  <a:pt x="341" y="1712"/>
                </a:cubicBezTo>
                <a:cubicBezTo>
                  <a:pt x="357" y="1733"/>
                  <a:pt x="373" y="1749"/>
                  <a:pt x="397" y="1760"/>
                </a:cubicBezTo>
                <a:cubicBezTo>
                  <a:pt x="428" y="1773"/>
                  <a:pt x="453" y="1775"/>
                  <a:pt x="485" y="1772"/>
                </a:cubicBezTo>
                <a:cubicBezTo>
                  <a:pt x="520" y="1768"/>
                  <a:pt x="546" y="1758"/>
                  <a:pt x="576" y="1741"/>
                </a:cubicBezTo>
                <a:cubicBezTo>
                  <a:pt x="608" y="1723"/>
                  <a:pt x="630" y="1703"/>
                  <a:pt x="653" y="1674"/>
                </a:cubicBezTo>
                <a:cubicBezTo>
                  <a:pt x="677" y="1642"/>
                  <a:pt x="690" y="1615"/>
                  <a:pt x="699" y="1576"/>
                </a:cubicBezTo>
                <a:cubicBezTo>
                  <a:pt x="714" y="1492"/>
                  <a:pt x="703" y="1423"/>
                  <a:pt x="671" y="1344"/>
                </a:cubicBezTo>
                <a:cubicBezTo>
                  <a:pt x="632" y="1259"/>
                  <a:pt x="585" y="1202"/>
                  <a:pt x="506" y="1151"/>
                </a:cubicBezTo>
                <a:cubicBezTo>
                  <a:pt x="441" y="1112"/>
                  <a:pt x="386" y="1078"/>
                  <a:pt x="328" y="1028"/>
                </a:cubicBezTo>
                <a:cubicBezTo>
                  <a:pt x="297" y="1000"/>
                  <a:pt x="274" y="975"/>
                  <a:pt x="250" y="940"/>
                </a:cubicBezTo>
                <a:cubicBezTo>
                  <a:pt x="227" y="903"/>
                  <a:pt x="215" y="873"/>
                  <a:pt x="207" y="831"/>
                </a:cubicBezTo>
                <a:cubicBezTo>
                  <a:pt x="214" y="874"/>
                  <a:pt x="226" y="904"/>
                  <a:pt x="249" y="941"/>
                </a:cubicBezTo>
                <a:cubicBezTo>
                  <a:pt x="271" y="977"/>
                  <a:pt x="294" y="1002"/>
                  <a:pt x="325" y="1031"/>
                </a:cubicBezTo>
                <a:cubicBezTo>
                  <a:pt x="382" y="1083"/>
                  <a:pt x="437" y="1117"/>
                  <a:pt x="502" y="1158"/>
                </a:cubicBezTo>
                <a:cubicBezTo>
                  <a:pt x="578" y="1209"/>
                  <a:pt x="623" y="1265"/>
                  <a:pt x="660" y="1349"/>
                </a:cubicBezTo>
                <a:cubicBezTo>
                  <a:pt x="669" y="1371"/>
                  <a:pt x="675" y="1392"/>
                  <a:pt x="681" y="1415"/>
                </a:cubicBezTo>
                <a:cubicBezTo>
                  <a:pt x="693" y="1471"/>
                  <a:pt x="694" y="1516"/>
                  <a:pt x="682" y="1572"/>
                </a:cubicBezTo>
                <a:cubicBezTo>
                  <a:pt x="673" y="1608"/>
                  <a:pt x="661" y="1634"/>
                  <a:pt x="638" y="1663"/>
                </a:cubicBezTo>
                <a:cubicBezTo>
                  <a:pt x="617" y="1689"/>
                  <a:pt x="596" y="1707"/>
                  <a:pt x="566" y="1724"/>
                </a:cubicBezTo>
                <a:cubicBezTo>
                  <a:pt x="538" y="1739"/>
                  <a:pt x="515" y="1747"/>
                  <a:pt x="483" y="1750"/>
                </a:cubicBezTo>
                <a:cubicBezTo>
                  <a:pt x="455" y="1753"/>
                  <a:pt x="433" y="1750"/>
                  <a:pt x="407" y="1739"/>
                </a:cubicBezTo>
                <a:cubicBezTo>
                  <a:pt x="387" y="1729"/>
                  <a:pt x="374" y="1716"/>
                  <a:pt x="361" y="1698"/>
                </a:cubicBezTo>
                <a:cubicBezTo>
                  <a:pt x="359" y="1695"/>
                  <a:pt x="357" y="1692"/>
                  <a:pt x="356" y="1689"/>
                </a:cubicBezTo>
                <a:cubicBezTo>
                  <a:pt x="346" y="1673"/>
                  <a:pt x="340" y="1658"/>
                  <a:pt x="338" y="1639"/>
                </a:cubicBezTo>
                <a:cubicBezTo>
                  <a:pt x="338" y="1629"/>
                  <a:pt x="339" y="1621"/>
                  <a:pt x="342" y="1611"/>
                </a:cubicBezTo>
                <a:cubicBezTo>
                  <a:pt x="345" y="1602"/>
                  <a:pt x="349" y="1596"/>
                  <a:pt x="356" y="1589"/>
                </a:cubicBezTo>
                <a:cubicBezTo>
                  <a:pt x="360" y="1585"/>
                  <a:pt x="363" y="1583"/>
                  <a:pt x="367" y="1580"/>
                </a:cubicBezTo>
                <a:cubicBezTo>
                  <a:pt x="371" y="1578"/>
                  <a:pt x="374" y="1577"/>
                  <a:pt x="377" y="1576"/>
                </a:cubicBezTo>
                <a:cubicBezTo>
                  <a:pt x="387" y="1573"/>
                  <a:pt x="394" y="1573"/>
                  <a:pt x="404" y="1576"/>
                </a:cubicBezTo>
                <a:cubicBezTo>
                  <a:pt x="416" y="1579"/>
                  <a:pt x="424" y="1585"/>
                  <a:pt x="433" y="1594"/>
                </a:cubicBezTo>
                <a:cubicBezTo>
                  <a:pt x="438" y="1600"/>
                  <a:pt x="451" y="1626"/>
                  <a:pt x="451" y="1627"/>
                </a:cubicBezTo>
                <a:cubicBezTo>
                  <a:pt x="451" y="1627"/>
                  <a:pt x="451" y="1627"/>
                  <a:pt x="451" y="1627"/>
                </a:cubicBezTo>
                <a:cubicBezTo>
                  <a:pt x="461" y="1619"/>
                  <a:pt x="449" y="1592"/>
                  <a:pt x="445" y="1585"/>
                </a:cubicBezTo>
                <a:cubicBezTo>
                  <a:pt x="436" y="1571"/>
                  <a:pt x="426" y="1563"/>
                  <a:pt x="410" y="1557"/>
                </a:cubicBezTo>
                <a:cubicBezTo>
                  <a:pt x="408" y="1556"/>
                  <a:pt x="405" y="1555"/>
                  <a:pt x="402" y="1554"/>
                </a:cubicBezTo>
                <a:cubicBezTo>
                  <a:pt x="391" y="1552"/>
                  <a:pt x="383" y="1552"/>
                  <a:pt x="372" y="1554"/>
                </a:cubicBezTo>
                <a:cubicBezTo>
                  <a:pt x="359" y="1557"/>
                  <a:pt x="349" y="1562"/>
                  <a:pt x="339" y="1572"/>
                </a:cubicBezTo>
                <a:cubicBezTo>
                  <a:pt x="330" y="1581"/>
                  <a:pt x="324" y="1590"/>
                  <a:pt x="319" y="1602"/>
                </a:cubicBezTo>
                <a:cubicBezTo>
                  <a:pt x="314" y="1616"/>
                  <a:pt x="312" y="1627"/>
                  <a:pt x="313" y="1641"/>
                </a:cubicBezTo>
                <a:cubicBezTo>
                  <a:pt x="316" y="1664"/>
                  <a:pt x="322" y="1682"/>
                  <a:pt x="335" y="1702"/>
                </a:cubicBezTo>
                <a:close/>
                <a:moveTo>
                  <a:pt x="84" y="1376"/>
                </a:moveTo>
                <a:cubicBezTo>
                  <a:pt x="106" y="1355"/>
                  <a:pt x="142" y="1330"/>
                  <a:pt x="156" y="1296"/>
                </a:cubicBezTo>
                <a:cubicBezTo>
                  <a:pt x="173" y="1256"/>
                  <a:pt x="164" y="1206"/>
                  <a:pt x="129" y="1192"/>
                </a:cubicBezTo>
                <a:cubicBezTo>
                  <a:pt x="129" y="1220"/>
                  <a:pt x="97" y="1239"/>
                  <a:pt x="85" y="1263"/>
                </a:cubicBezTo>
                <a:cubicBezTo>
                  <a:pt x="71" y="1293"/>
                  <a:pt x="76" y="1369"/>
                  <a:pt x="84" y="1376"/>
                </a:cubicBezTo>
                <a:close/>
                <a:moveTo>
                  <a:pt x="117" y="1372"/>
                </a:moveTo>
                <a:cubicBezTo>
                  <a:pt x="171" y="1390"/>
                  <a:pt x="216" y="1356"/>
                  <a:pt x="233" y="1304"/>
                </a:cubicBezTo>
                <a:cubicBezTo>
                  <a:pt x="249" y="1254"/>
                  <a:pt x="228" y="1164"/>
                  <a:pt x="160" y="1170"/>
                </a:cubicBezTo>
                <a:cubicBezTo>
                  <a:pt x="180" y="1196"/>
                  <a:pt x="191" y="1230"/>
                  <a:pt x="184" y="1265"/>
                </a:cubicBezTo>
                <a:cubicBezTo>
                  <a:pt x="174" y="1317"/>
                  <a:pt x="131" y="1334"/>
                  <a:pt x="117" y="1372"/>
                </a:cubicBezTo>
                <a:close/>
                <a:moveTo>
                  <a:pt x="184" y="1393"/>
                </a:moveTo>
                <a:cubicBezTo>
                  <a:pt x="218" y="1423"/>
                  <a:pt x="270" y="1410"/>
                  <a:pt x="294" y="1392"/>
                </a:cubicBezTo>
                <a:cubicBezTo>
                  <a:pt x="317" y="1376"/>
                  <a:pt x="334" y="1343"/>
                  <a:pt x="326" y="1311"/>
                </a:cubicBezTo>
                <a:cubicBezTo>
                  <a:pt x="317" y="1275"/>
                  <a:pt x="346" y="1246"/>
                  <a:pt x="391" y="1257"/>
                </a:cubicBezTo>
                <a:cubicBezTo>
                  <a:pt x="375" y="1226"/>
                  <a:pt x="323" y="1220"/>
                  <a:pt x="286" y="1240"/>
                </a:cubicBezTo>
                <a:cubicBezTo>
                  <a:pt x="229" y="1270"/>
                  <a:pt x="244" y="1314"/>
                  <a:pt x="219" y="1361"/>
                </a:cubicBezTo>
                <a:cubicBezTo>
                  <a:pt x="213" y="1373"/>
                  <a:pt x="203" y="1383"/>
                  <a:pt x="184" y="1393"/>
                </a:cubicBezTo>
                <a:close/>
                <a:moveTo>
                  <a:pt x="171" y="1395"/>
                </a:moveTo>
                <a:cubicBezTo>
                  <a:pt x="220" y="1439"/>
                  <a:pt x="204" y="1477"/>
                  <a:pt x="222" y="1495"/>
                </a:cubicBezTo>
                <a:cubicBezTo>
                  <a:pt x="240" y="1514"/>
                  <a:pt x="267" y="1500"/>
                  <a:pt x="280" y="1510"/>
                </a:cubicBezTo>
                <a:cubicBezTo>
                  <a:pt x="288" y="1517"/>
                  <a:pt x="285" y="1542"/>
                  <a:pt x="277" y="1547"/>
                </a:cubicBezTo>
                <a:cubicBezTo>
                  <a:pt x="296" y="1546"/>
                  <a:pt x="324" y="1515"/>
                  <a:pt x="323" y="1483"/>
                </a:cubicBezTo>
                <a:cubicBezTo>
                  <a:pt x="321" y="1451"/>
                  <a:pt x="306" y="1431"/>
                  <a:pt x="284" y="1422"/>
                </a:cubicBezTo>
                <a:cubicBezTo>
                  <a:pt x="255" y="1411"/>
                  <a:pt x="227" y="1432"/>
                  <a:pt x="171" y="1395"/>
                </a:cubicBezTo>
                <a:close/>
                <a:moveTo>
                  <a:pt x="93" y="1379"/>
                </a:moveTo>
                <a:cubicBezTo>
                  <a:pt x="163" y="1396"/>
                  <a:pt x="148" y="1459"/>
                  <a:pt x="136" y="1508"/>
                </a:cubicBezTo>
                <a:cubicBezTo>
                  <a:pt x="124" y="1555"/>
                  <a:pt x="119" y="1612"/>
                  <a:pt x="168" y="1616"/>
                </a:cubicBezTo>
                <a:cubicBezTo>
                  <a:pt x="184" y="1618"/>
                  <a:pt x="211" y="1611"/>
                  <a:pt x="231" y="1624"/>
                </a:cubicBezTo>
                <a:cubicBezTo>
                  <a:pt x="245" y="1566"/>
                  <a:pt x="187" y="1573"/>
                  <a:pt x="199" y="1515"/>
                </a:cubicBezTo>
                <a:cubicBezTo>
                  <a:pt x="215" y="1440"/>
                  <a:pt x="179" y="1370"/>
                  <a:pt x="93" y="1379"/>
                </a:cubicBezTo>
                <a:close/>
                <a:moveTo>
                  <a:pt x="94" y="1018"/>
                </a:moveTo>
                <a:cubicBezTo>
                  <a:pt x="92" y="1046"/>
                  <a:pt x="132" y="1080"/>
                  <a:pt x="167" y="1082"/>
                </a:cubicBezTo>
                <a:cubicBezTo>
                  <a:pt x="234" y="1085"/>
                  <a:pt x="207" y="987"/>
                  <a:pt x="247" y="986"/>
                </a:cubicBezTo>
                <a:cubicBezTo>
                  <a:pt x="248" y="983"/>
                  <a:pt x="236" y="956"/>
                  <a:pt x="212" y="954"/>
                </a:cubicBezTo>
                <a:cubicBezTo>
                  <a:pt x="160" y="949"/>
                  <a:pt x="169" y="1020"/>
                  <a:pt x="143" y="1037"/>
                </a:cubicBezTo>
                <a:cubicBezTo>
                  <a:pt x="125" y="1048"/>
                  <a:pt x="100" y="1033"/>
                  <a:pt x="94" y="1018"/>
                </a:cubicBezTo>
                <a:close/>
                <a:moveTo>
                  <a:pt x="139" y="1172"/>
                </a:moveTo>
                <a:cubicBezTo>
                  <a:pt x="155" y="1165"/>
                  <a:pt x="171" y="1131"/>
                  <a:pt x="150" y="1102"/>
                </a:cubicBezTo>
                <a:cubicBezTo>
                  <a:pt x="133" y="1079"/>
                  <a:pt x="87" y="1054"/>
                  <a:pt x="85" y="1026"/>
                </a:cubicBezTo>
                <a:cubicBezTo>
                  <a:pt x="64" y="1040"/>
                  <a:pt x="71" y="1074"/>
                  <a:pt x="88" y="1092"/>
                </a:cubicBezTo>
                <a:cubicBezTo>
                  <a:pt x="111" y="1119"/>
                  <a:pt x="139" y="1129"/>
                  <a:pt x="139" y="1172"/>
                </a:cubicBezTo>
                <a:close/>
                <a:moveTo>
                  <a:pt x="279" y="666"/>
                </a:moveTo>
                <a:cubicBezTo>
                  <a:pt x="292" y="692"/>
                  <a:pt x="318" y="705"/>
                  <a:pt x="340" y="721"/>
                </a:cubicBezTo>
                <a:cubicBezTo>
                  <a:pt x="363" y="738"/>
                  <a:pt x="384" y="765"/>
                  <a:pt x="379" y="804"/>
                </a:cubicBezTo>
                <a:cubicBezTo>
                  <a:pt x="373" y="858"/>
                  <a:pt x="307" y="886"/>
                  <a:pt x="279" y="847"/>
                </a:cubicBezTo>
                <a:cubicBezTo>
                  <a:pt x="303" y="845"/>
                  <a:pt x="322" y="826"/>
                  <a:pt x="329" y="804"/>
                </a:cubicBezTo>
                <a:cubicBezTo>
                  <a:pt x="347" y="747"/>
                  <a:pt x="259" y="724"/>
                  <a:pt x="279" y="666"/>
                </a:cubicBezTo>
                <a:close/>
                <a:moveTo>
                  <a:pt x="427" y="775"/>
                </a:moveTo>
                <a:cubicBezTo>
                  <a:pt x="441" y="809"/>
                  <a:pt x="468" y="821"/>
                  <a:pt x="474" y="863"/>
                </a:cubicBezTo>
                <a:cubicBezTo>
                  <a:pt x="479" y="902"/>
                  <a:pt x="453" y="927"/>
                  <a:pt x="429" y="935"/>
                </a:cubicBezTo>
                <a:cubicBezTo>
                  <a:pt x="438" y="888"/>
                  <a:pt x="381" y="829"/>
                  <a:pt x="427" y="775"/>
                </a:cubicBezTo>
                <a:close/>
                <a:moveTo>
                  <a:pt x="264" y="616"/>
                </a:moveTo>
                <a:cubicBezTo>
                  <a:pt x="351" y="693"/>
                  <a:pt x="454" y="694"/>
                  <a:pt x="530" y="776"/>
                </a:cubicBezTo>
                <a:cubicBezTo>
                  <a:pt x="556" y="804"/>
                  <a:pt x="572" y="841"/>
                  <a:pt x="570" y="882"/>
                </a:cubicBezTo>
                <a:cubicBezTo>
                  <a:pt x="568" y="917"/>
                  <a:pt x="544" y="932"/>
                  <a:pt x="524" y="916"/>
                </a:cubicBezTo>
                <a:cubicBezTo>
                  <a:pt x="513" y="942"/>
                  <a:pt x="544" y="994"/>
                  <a:pt x="507" y="1022"/>
                </a:cubicBezTo>
                <a:cubicBezTo>
                  <a:pt x="473" y="1048"/>
                  <a:pt x="444" y="1020"/>
                  <a:pt x="443" y="1001"/>
                </a:cubicBezTo>
                <a:cubicBezTo>
                  <a:pt x="421" y="1043"/>
                  <a:pt x="352" y="1039"/>
                  <a:pt x="316" y="996"/>
                </a:cubicBezTo>
                <a:cubicBezTo>
                  <a:pt x="282" y="954"/>
                  <a:pt x="294" y="905"/>
                  <a:pt x="324" y="880"/>
                </a:cubicBezTo>
                <a:cubicBezTo>
                  <a:pt x="350" y="859"/>
                  <a:pt x="384" y="864"/>
                  <a:pt x="399" y="878"/>
                </a:cubicBezTo>
                <a:cubicBezTo>
                  <a:pt x="437" y="912"/>
                  <a:pt x="406" y="964"/>
                  <a:pt x="369" y="948"/>
                </a:cubicBezTo>
                <a:cubicBezTo>
                  <a:pt x="376" y="968"/>
                  <a:pt x="405" y="970"/>
                  <a:pt x="423" y="965"/>
                </a:cubicBezTo>
                <a:cubicBezTo>
                  <a:pt x="494" y="943"/>
                  <a:pt x="524" y="867"/>
                  <a:pt x="482" y="805"/>
                </a:cubicBezTo>
                <a:cubicBezTo>
                  <a:pt x="437" y="737"/>
                  <a:pt x="278" y="672"/>
                  <a:pt x="264" y="616"/>
                </a:cubicBezTo>
                <a:close/>
                <a:moveTo>
                  <a:pt x="69" y="792"/>
                </a:moveTo>
                <a:cubicBezTo>
                  <a:pt x="71" y="821"/>
                  <a:pt x="97" y="822"/>
                  <a:pt x="113" y="843"/>
                </a:cubicBezTo>
                <a:cubicBezTo>
                  <a:pt x="123" y="856"/>
                  <a:pt x="128" y="874"/>
                  <a:pt x="123" y="894"/>
                </a:cubicBezTo>
                <a:cubicBezTo>
                  <a:pt x="113" y="869"/>
                  <a:pt x="46" y="852"/>
                  <a:pt x="69" y="792"/>
                </a:cubicBezTo>
                <a:close/>
                <a:moveTo>
                  <a:pt x="302" y="490"/>
                </a:moveTo>
                <a:cubicBezTo>
                  <a:pt x="265" y="437"/>
                  <a:pt x="204" y="441"/>
                  <a:pt x="162" y="465"/>
                </a:cubicBezTo>
                <a:cubicBezTo>
                  <a:pt x="61" y="524"/>
                  <a:pt x="54" y="729"/>
                  <a:pt x="160" y="769"/>
                </a:cubicBezTo>
                <a:cubicBezTo>
                  <a:pt x="204" y="785"/>
                  <a:pt x="265" y="777"/>
                  <a:pt x="265" y="833"/>
                </a:cubicBezTo>
                <a:cubicBezTo>
                  <a:pt x="293" y="816"/>
                  <a:pt x="296" y="766"/>
                  <a:pt x="275" y="738"/>
                </a:cubicBezTo>
                <a:cubicBezTo>
                  <a:pt x="259" y="717"/>
                  <a:pt x="229" y="704"/>
                  <a:pt x="184" y="705"/>
                </a:cubicBezTo>
                <a:cubicBezTo>
                  <a:pt x="101" y="706"/>
                  <a:pt x="86" y="581"/>
                  <a:pt x="120" y="553"/>
                </a:cubicBezTo>
                <a:cubicBezTo>
                  <a:pt x="114" y="567"/>
                  <a:pt x="100" y="669"/>
                  <a:pt x="167" y="682"/>
                </a:cubicBezTo>
                <a:cubicBezTo>
                  <a:pt x="196" y="688"/>
                  <a:pt x="221" y="670"/>
                  <a:pt x="246" y="689"/>
                </a:cubicBezTo>
                <a:cubicBezTo>
                  <a:pt x="247" y="671"/>
                  <a:pt x="240" y="643"/>
                  <a:pt x="189" y="630"/>
                </a:cubicBezTo>
                <a:cubicBezTo>
                  <a:pt x="117" y="613"/>
                  <a:pt x="117" y="501"/>
                  <a:pt x="188" y="475"/>
                </a:cubicBezTo>
                <a:cubicBezTo>
                  <a:pt x="166" y="490"/>
                  <a:pt x="142" y="523"/>
                  <a:pt x="155" y="563"/>
                </a:cubicBezTo>
                <a:cubicBezTo>
                  <a:pt x="165" y="598"/>
                  <a:pt x="197" y="621"/>
                  <a:pt x="231" y="617"/>
                </a:cubicBezTo>
                <a:cubicBezTo>
                  <a:pt x="192" y="589"/>
                  <a:pt x="178" y="549"/>
                  <a:pt x="190" y="509"/>
                </a:cubicBezTo>
                <a:cubicBezTo>
                  <a:pt x="206" y="456"/>
                  <a:pt x="266" y="456"/>
                  <a:pt x="302" y="490"/>
                </a:cubicBezTo>
                <a:close/>
                <a:moveTo>
                  <a:pt x="169" y="230"/>
                </a:moveTo>
                <a:cubicBezTo>
                  <a:pt x="200" y="231"/>
                  <a:pt x="216" y="190"/>
                  <a:pt x="194" y="165"/>
                </a:cubicBezTo>
                <a:cubicBezTo>
                  <a:pt x="172" y="141"/>
                  <a:pt x="127" y="149"/>
                  <a:pt x="105" y="169"/>
                </a:cubicBezTo>
                <a:cubicBezTo>
                  <a:pt x="46" y="222"/>
                  <a:pt x="64" y="319"/>
                  <a:pt x="169" y="371"/>
                </a:cubicBezTo>
                <a:cubicBezTo>
                  <a:pt x="229" y="401"/>
                  <a:pt x="337" y="432"/>
                  <a:pt x="332" y="519"/>
                </a:cubicBezTo>
                <a:cubicBezTo>
                  <a:pt x="331" y="548"/>
                  <a:pt x="309" y="570"/>
                  <a:pt x="285" y="571"/>
                </a:cubicBezTo>
                <a:cubicBezTo>
                  <a:pt x="264" y="573"/>
                  <a:pt x="245" y="564"/>
                  <a:pt x="239" y="544"/>
                </a:cubicBezTo>
                <a:cubicBezTo>
                  <a:pt x="234" y="526"/>
                  <a:pt x="244" y="516"/>
                  <a:pt x="254" y="515"/>
                </a:cubicBezTo>
                <a:cubicBezTo>
                  <a:pt x="269" y="514"/>
                  <a:pt x="275" y="528"/>
                  <a:pt x="266" y="537"/>
                </a:cubicBezTo>
                <a:cubicBezTo>
                  <a:pt x="286" y="538"/>
                  <a:pt x="293" y="497"/>
                  <a:pt x="267" y="480"/>
                </a:cubicBezTo>
                <a:cubicBezTo>
                  <a:pt x="247" y="468"/>
                  <a:pt x="221" y="476"/>
                  <a:pt x="210" y="496"/>
                </a:cubicBezTo>
                <a:cubicBezTo>
                  <a:pt x="196" y="522"/>
                  <a:pt x="202" y="553"/>
                  <a:pt x="220" y="577"/>
                </a:cubicBezTo>
                <a:cubicBezTo>
                  <a:pt x="244" y="610"/>
                  <a:pt x="278" y="618"/>
                  <a:pt x="307" y="610"/>
                </a:cubicBezTo>
                <a:cubicBezTo>
                  <a:pt x="356" y="596"/>
                  <a:pt x="380" y="532"/>
                  <a:pt x="358" y="487"/>
                </a:cubicBezTo>
                <a:cubicBezTo>
                  <a:pt x="340" y="450"/>
                  <a:pt x="310" y="428"/>
                  <a:pt x="276" y="407"/>
                </a:cubicBezTo>
                <a:cubicBezTo>
                  <a:pt x="244" y="387"/>
                  <a:pt x="209" y="368"/>
                  <a:pt x="171" y="339"/>
                </a:cubicBezTo>
                <a:cubicBezTo>
                  <a:pt x="135" y="312"/>
                  <a:pt x="97" y="271"/>
                  <a:pt x="114" y="219"/>
                </a:cubicBezTo>
                <a:cubicBezTo>
                  <a:pt x="121" y="199"/>
                  <a:pt x="144" y="182"/>
                  <a:pt x="164" y="194"/>
                </a:cubicBezTo>
                <a:cubicBezTo>
                  <a:pt x="177" y="202"/>
                  <a:pt x="179" y="222"/>
                  <a:pt x="169" y="230"/>
                </a:cubicBezTo>
                <a:close/>
                <a:moveTo>
                  <a:pt x="767" y="549"/>
                </a:moveTo>
                <a:cubicBezTo>
                  <a:pt x="782" y="569"/>
                  <a:pt x="789" y="601"/>
                  <a:pt x="786" y="626"/>
                </a:cubicBezTo>
                <a:cubicBezTo>
                  <a:pt x="781" y="669"/>
                  <a:pt x="737" y="708"/>
                  <a:pt x="690" y="697"/>
                </a:cubicBezTo>
                <a:cubicBezTo>
                  <a:pt x="740" y="692"/>
                  <a:pt x="767" y="651"/>
                  <a:pt x="757" y="611"/>
                </a:cubicBezTo>
                <a:cubicBezTo>
                  <a:pt x="750" y="584"/>
                  <a:pt x="755" y="557"/>
                  <a:pt x="767" y="549"/>
                </a:cubicBezTo>
                <a:close/>
                <a:moveTo>
                  <a:pt x="770" y="532"/>
                </a:moveTo>
                <a:cubicBezTo>
                  <a:pt x="828" y="576"/>
                  <a:pt x="825" y="659"/>
                  <a:pt x="809" y="695"/>
                </a:cubicBezTo>
                <a:cubicBezTo>
                  <a:pt x="799" y="717"/>
                  <a:pt x="783" y="727"/>
                  <a:pt x="767" y="721"/>
                </a:cubicBezTo>
                <a:cubicBezTo>
                  <a:pt x="768" y="729"/>
                  <a:pt x="765" y="751"/>
                  <a:pt x="742" y="761"/>
                </a:cubicBezTo>
                <a:cubicBezTo>
                  <a:pt x="716" y="772"/>
                  <a:pt x="695" y="755"/>
                  <a:pt x="693" y="744"/>
                </a:cubicBezTo>
                <a:cubicBezTo>
                  <a:pt x="682" y="762"/>
                  <a:pt x="662" y="763"/>
                  <a:pt x="647" y="754"/>
                </a:cubicBezTo>
                <a:cubicBezTo>
                  <a:pt x="626" y="742"/>
                  <a:pt x="624" y="719"/>
                  <a:pt x="631" y="715"/>
                </a:cubicBezTo>
                <a:cubicBezTo>
                  <a:pt x="577" y="682"/>
                  <a:pt x="609" y="599"/>
                  <a:pt x="655" y="594"/>
                </a:cubicBezTo>
                <a:cubicBezTo>
                  <a:pt x="693" y="591"/>
                  <a:pt x="712" y="636"/>
                  <a:pt x="689" y="658"/>
                </a:cubicBezTo>
                <a:cubicBezTo>
                  <a:pt x="690" y="652"/>
                  <a:pt x="680" y="637"/>
                  <a:pt x="658" y="646"/>
                </a:cubicBezTo>
                <a:cubicBezTo>
                  <a:pt x="626" y="659"/>
                  <a:pt x="630" y="709"/>
                  <a:pt x="665" y="722"/>
                </a:cubicBezTo>
                <a:cubicBezTo>
                  <a:pt x="696" y="733"/>
                  <a:pt x="742" y="722"/>
                  <a:pt x="773" y="685"/>
                </a:cubicBezTo>
                <a:cubicBezTo>
                  <a:pt x="801" y="649"/>
                  <a:pt x="806" y="574"/>
                  <a:pt x="770" y="532"/>
                </a:cubicBezTo>
                <a:close/>
                <a:moveTo>
                  <a:pt x="494" y="458"/>
                </a:moveTo>
                <a:cubicBezTo>
                  <a:pt x="529" y="460"/>
                  <a:pt x="540" y="520"/>
                  <a:pt x="517" y="547"/>
                </a:cubicBezTo>
                <a:cubicBezTo>
                  <a:pt x="485" y="584"/>
                  <a:pt x="428" y="569"/>
                  <a:pt x="434" y="505"/>
                </a:cubicBezTo>
                <a:cubicBezTo>
                  <a:pt x="440" y="531"/>
                  <a:pt x="468" y="546"/>
                  <a:pt x="489" y="530"/>
                </a:cubicBezTo>
                <a:cubicBezTo>
                  <a:pt x="509" y="515"/>
                  <a:pt x="514" y="477"/>
                  <a:pt x="494" y="458"/>
                </a:cubicBezTo>
                <a:close/>
                <a:moveTo>
                  <a:pt x="220" y="206"/>
                </a:moveTo>
                <a:cubicBezTo>
                  <a:pt x="235" y="257"/>
                  <a:pt x="251" y="302"/>
                  <a:pt x="318" y="344"/>
                </a:cubicBezTo>
                <a:cubicBezTo>
                  <a:pt x="357" y="368"/>
                  <a:pt x="465" y="392"/>
                  <a:pt x="479" y="444"/>
                </a:cubicBezTo>
                <a:cubicBezTo>
                  <a:pt x="455" y="418"/>
                  <a:pt x="406" y="421"/>
                  <a:pt x="393" y="421"/>
                </a:cubicBezTo>
                <a:cubicBezTo>
                  <a:pt x="365" y="420"/>
                  <a:pt x="325" y="430"/>
                  <a:pt x="325" y="390"/>
                </a:cubicBezTo>
                <a:cubicBezTo>
                  <a:pt x="305" y="393"/>
                  <a:pt x="265" y="386"/>
                  <a:pt x="272" y="344"/>
                </a:cubicBezTo>
                <a:cubicBezTo>
                  <a:pt x="212" y="344"/>
                  <a:pt x="220" y="249"/>
                  <a:pt x="220" y="206"/>
                </a:cubicBezTo>
                <a:close/>
                <a:moveTo>
                  <a:pt x="208" y="144"/>
                </a:moveTo>
                <a:cubicBezTo>
                  <a:pt x="240" y="252"/>
                  <a:pt x="348" y="327"/>
                  <a:pt x="439" y="374"/>
                </a:cubicBezTo>
                <a:cubicBezTo>
                  <a:pt x="478" y="394"/>
                  <a:pt x="539" y="461"/>
                  <a:pt x="546" y="509"/>
                </a:cubicBezTo>
                <a:cubicBezTo>
                  <a:pt x="552" y="545"/>
                  <a:pt x="544" y="592"/>
                  <a:pt x="504" y="600"/>
                </a:cubicBezTo>
                <a:cubicBezTo>
                  <a:pt x="487" y="604"/>
                  <a:pt x="462" y="599"/>
                  <a:pt x="441" y="573"/>
                </a:cubicBezTo>
                <a:cubicBezTo>
                  <a:pt x="440" y="610"/>
                  <a:pt x="452" y="648"/>
                  <a:pt x="483" y="664"/>
                </a:cubicBezTo>
                <a:cubicBezTo>
                  <a:pt x="514" y="680"/>
                  <a:pt x="550" y="671"/>
                  <a:pt x="542" y="634"/>
                </a:cubicBezTo>
                <a:cubicBezTo>
                  <a:pt x="552" y="646"/>
                  <a:pt x="584" y="650"/>
                  <a:pt x="597" y="627"/>
                </a:cubicBezTo>
                <a:cubicBezTo>
                  <a:pt x="609" y="607"/>
                  <a:pt x="605" y="577"/>
                  <a:pt x="588" y="568"/>
                </a:cubicBezTo>
                <a:cubicBezTo>
                  <a:pt x="607" y="567"/>
                  <a:pt x="627" y="532"/>
                  <a:pt x="618" y="503"/>
                </a:cubicBezTo>
                <a:cubicBezTo>
                  <a:pt x="609" y="474"/>
                  <a:pt x="575" y="452"/>
                  <a:pt x="553" y="454"/>
                </a:cubicBezTo>
                <a:cubicBezTo>
                  <a:pt x="578" y="391"/>
                  <a:pt x="425" y="352"/>
                  <a:pt x="387" y="331"/>
                </a:cubicBezTo>
                <a:cubicBezTo>
                  <a:pt x="336" y="303"/>
                  <a:pt x="244" y="235"/>
                  <a:pt x="208" y="144"/>
                </a:cubicBezTo>
                <a:close/>
                <a:moveTo>
                  <a:pt x="164" y="112"/>
                </a:moveTo>
                <a:cubicBezTo>
                  <a:pt x="177" y="124"/>
                  <a:pt x="187" y="139"/>
                  <a:pt x="202" y="148"/>
                </a:cubicBezTo>
                <a:cubicBezTo>
                  <a:pt x="181" y="140"/>
                  <a:pt x="165" y="142"/>
                  <a:pt x="148" y="135"/>
                </a:cubicBezTo>
                <a:cubicBezTo>
                  <a:pt x="124" y="125"/>
                  <a:pt x="112" y="106"/>
                  <a:pt x="110" y="95"/>
                </a:cubicBezTo>
                <a:cubicBezTo>
                  <a:pt x="123" y="95"/>
                  <a:pt x="146" y="95"/>
                  <a:pt x="164" y="112"/>
                </a:cubicBezTo>
                <a:close/>
                <a:moveTo>
                  <a:pt x="339" y="209"/>
                </a:moveTo>
                <a:cubicBezTo>
                  <a:pt x="368" y="221"/>
                  <a:pt x="414" y="218"/>
                  <a:pt x="450" y="201"/>
                </a:cubicBezTo>
                <a:cubicBezTo>
                  <a:pt x="484" y="184"/>
                  <a:pt x="519" y="146"/>
                  <a:pt x="502" y="106"/>
                </a:cubicBezTo>
                <a:cubicBezTo>
                  <a:pt x="492" y="84"/>
                  <a:pt x="469" y="71"/>
                  <a:pt x="445" y="82"/>
                </a:cubicBezTo>
                <a:cubicBezTo>
                  <a:pt x="495" y="89"/>
                  <a:pt x="473" y="197"/>
                  <a:pt x="339" y="209"/>
                </a:cubicBezTo>
                <a:close/>
                <a:moveTo>
                  <a:pt x="285" y="186"/>
                </a:moveTo>
                <a:cubicBezTo>
                  <a:pt x="317" y="238"/>
                  <a:pt x="398" y="288"/>
                  <a:pt x="468" y="282"/>
                </a:cubicBezTo>
                <a:cubicBezTo>
                  <a:pt x="517" y="278"/>
                  <a:pt x="540" y="242"/>
                  <a:pt x="564" y="212"/>
                </a:cubicBezTo>
                <a:cubicBezTo>
                  <a:pt x="583" y="190"/>
                  <a:pt x="611" y="174"/>
                  <a:pt x="636" y="179"/>
                </a:cubicBezTo>
                <a:cubicBezTo>
                  <a:pt x="654" y="182"/>
                  <a:pt x="673" y="193"/>
                  <a:pt x="670" y="223"/>
                </a:cubicBezTo>
                <a:cubicBezTo>
                  <a:pt x="703" y="200"/>
                  <a:pt x="697" y="140"/>
                  <a:pt x="655" y="123"/>
                </a:cubicBezTo>
                <a:cubicBezTo>
                  <a:pt x="626" y="112"/>
                  <a:pt x="601" y="117"/>
                  <a:pt x="579" y="130"/>
                </a:cubicBezTo>
                <a:cubicBezTo>
                  <a:pt x="513" y="171"/>
                  <a:pt x="521" y="252"/>
                  <a:pt x="419" y="245"/>
                </a:cubicBezTo>
                <a:cubicBezTo>
                  <a:pt x="370" y="241"/>
                  <a:pt x="318" y="215"/>
                  <a:pt x="285" y="186"/>
                </a:cubicBezTo>
                <a:close/>
                <a:moveTo>
                  <a:pt x="247" y="161"/>
                </a:moveTo>
                <a:cubicBezTo>
                  <a:pt x="290" y="223"/>
                  <a:pt x="394" y="300"/>
                  <a:pt x="483" y="312"/>
                </a:cubicBezTo>
                <a:cubicBezTo>
                  <a:pt x="521" y="317"/>
                  <a:pt x="559" y="314"/>
                  <a:pt x="576" y="276"/>
                </a:cubicBezTo>
                <a:cubicBezTo>
                  <a:pt x="582" y="262"/>
                  <a:pt x="579" y="241"/>
                  <a:pt x="573" y="234"/>
                </a:cubicBezTo>
                <a:cubicBezTo>
                  <a:pt x="605" y="228"/>
                  <a:pt x="634" y="253"/>
                  <a:pt x="634" y="286"/>
                </a:cubicBezTo>
                <a:cubicBezTo>
                  <a:pt x="634" y="310"/>
                  <a:pt x="621" y="326"/>
                  <a:pt x="608" y="330"/>
                </a:cubicBezTo>
                <a:cubicBezTo>
                  <a:pt x="636" y="339"/>
                  <a:pt x="671" y="329"/>
                  <a:pt x="683" y="294"/>
                </a:cubicBezTo>
                <a:cubicBezTo>
                  <a:pt x="691" y="269"/>
                  <a:pt x="682" y="238"/>
                  <a:pt x="652" y="232"/>
                </a:cubicBezTo>
                <a:cubicBezTo>
                  <a:pt x="675" y="222"/>
                  <a:pt x="746" y="213"/>
                  <a:pt x="770" y="274"/>
                </a:cubicBezTo>
                <a:cubicBezTo>
                  <a:pt x="783" y="306"/>
                  <a:pt x="762" y="347"/>
                  <a:pt x="744" y="357"/>
                </a:cubicBezTo>
                <a:cubicBezTo>
                  <a:pt x="771" y="367"/>
                  <a:pt x="817" y="314"/>
                  <a:pt x="862" y="328"/>
                </a:cubicBezTo>
                <a:cubicBezTo>
                  <a:pt x="888" y="336"/>
                  <a:pt x="908" y="363"/>
                  <a:pt x="926" y="380"/>
                </a:cubicBezTo>
                <a:cubicBezTo>
                  <a:pt x="961" y="415"/>
                  <a:pt x="987" y="422"/>
                  <a:pt x="1016" y="403"/>
                </a:cubicBezTo>
                <a:cubicBezTo>
                  <a:pt x="1017" y="430"/>
                  <a:pt x="973" y="437"/>
                  <a:pt x="954" y="437"/>
                </a:cubicBezTo>
                <a:cubicBezTo>
                  <a:pt x="936" y="437"/>
                  <a:pt x="876" y="437"/>
                  <a:pt x="869" y="458"/>
                </a:cubicBezTo>
                <a:cubicBezTo>
                  <a:pt x="935" y="520"/>
                  <a:pt x="1009" y="473"/>
                  <a:pt x="1052" y="532"/>
                </a:cubicBezTo>
                <a:cubicBezTo>
                  <a:pt x="1088" y="582"/>
                  <a:pt x="1057" y="662"/>
                  <a:pt x="1076" y="720"/>
                </a:cubicBezTo>
                <a:cubicBezTo>
                  <a:pt x="1016" y="702"/>
                  <a:pt x="1038" y="654"/>
                  <a:pt x="982" y="658"/>
                </a:cubicBezTo>
                <a:cubicBezTo>
                  <a:pt x="1023" y="697"/>
                  <a:pt x="1039" y="749"/>
                  <a:pt x="1037" y="796"/>
                </a:cubicBezTo>
                <a:cubicBezTo>
                  <a:pt x="1035" y="859"/>
                  <a:pt x="981" y="909"/>
                  <a:pt x="1019" y="964"/>
                </a:cubicBezTo>
                <a:cubicBezTo>
                  <a:pt x="995" y="963"/>
                  <a:pt x="952" y="938"/>
                  <a:pt x="951" y="889"/>
                </a:cubicBezTo>
                <a:cubicBezTo>
                  <a:pt x="941" y="935"/>
                  <a:pt x="911" y="986"/>
                  <a:pt x="869" y="1014"/>
                </a:cubicBezTo>
                <a:cubicBezTo>
                  <a:pt x="819" y="1049"/>
                  <a:pt x="748" y="1044"/>
                  <a:pt x="709" y="995"/>
                </a:cubicBezTo>
                <a:cubicBezTo>
                  <a:pt x="674" y="953"/>
                  <a:pt x="686" y="899"/>
                  <a:pt x="671" y="860"/>
                </a:cubicBezTo>
                <a:cubicBezTo>
                  <a:pt x="654" y="818"/>
                  <a:pt x="612" y="783"/>
                  <a:pt x="567" y="789"/>
                </a:cubicBezTo>
                <a:cubicBezTo>
                  <a:pt x="606" y="770"/>
                  <a:pt x="663" y="764"/>
                  <a:pt x="712" y="772"/>
                </a:cubicBezTo>
                <a:cubicBezTo>
                  <a:pt x="761" y="779"/>
                  <a:pt x="804" y="799"/>
                  <a:pt x="804" y="856"/>
                </a:cubicBezTo>
                <a:cubicBezTo>
                  <a:pt x="823" y="856"/>
                  <a:pt x="851" y="833"/>
                  <a:pt x="854" y="797"/>
                </a:cubicBezTo>
                <a:cubicBezTo>
                  <a:pt x="857" y="747"/>
                  <a:pt x="823" y="754"/>
                  <a:pt x="804" y="769"/>
                </a:cubicBezTo>
                <a:cubicBezTo>
                  <a:pt x="808" y="734"/>
                  <a:pt x="817" y="715"/>
                  <a:pt x="826" y="700"/>
                </a:cubicBezTo>
                <a:cubicBezTo>
                  <a:pt x="856" y="648"/>
                  <a:pt x="865" y="596"/>
                  <a:pt x="824" y="544"/>
                </a:cubicBezTo>
                <a:cubicBezTo>
                  <a:pt x="803" y="517"/>
                  <a:pt x="770" y="506"/>
                  <a:pt x="746" y="526"/>
                </a:cubicBezTo>
                <a:cubicBezTo>
                  <a:pt x="725" y="543"/>
                  <a:pt x="733" y="572"/>
                  <a:pt x="737" y="597"/>
                </a:cubicBezTo>
                <a:cubicBezTo>
                  <a:pt x="739" y="614"/>
                  <a:pt x="734" y="643"/>
                  <a:pt x="718" y="651"/>
                </a:cubicBezTo>
                <a:cubicBezTo>
                  <a:pt x="718" y="556"/>
                  <a:pt x="684" y="562"/>
                  <a:pt x="632" y="500"/>
                </a:cubicBezTo>
                <a:cubicBezTo>
                  <a:pt x="585" y="443"/>
                  <a:pt x="571" y="396"/>
                  <a:pt x="411" y="311"/>
                </a:cubicBezTo>
                <a:cubicBezTo>
                  <a:pt x="347" y="277"/>
                  <a:pt x="290" y="236"/>
                  <a:pt x="257" y="180"/>
                </a:cubicBezTo>
                <a:cubicBezTo>
                  <a:pt x="300" y="234"/>
                  <a:pt x="341" y="264"/>
                  <a:pt x="402" y="297"/>
                </a:cubicBezTo>
                <a:cubicBezTo>
                  <a:pt x="460" y="327"/>
                  <a:pt x="517" y="347"/>
                  <a:pt x="578" y="369"/>
                </a:cubicBezTo>
                <a:cubicBezTo>
                  <a:pt x="640" y="393"/>
                  <a:pt x="693" y="414"/>
                  <a:pt x="750" y="448"/>
                </a:cubicBezTo>
                <a:cubicBezTo>
                  <a:pt x="763" y="456"/>
                  <a:pt x="774" y="464"/>
                  <a:pt x="786" y="473"/>
                </a:cubicBezTo>
                <a:cubicBezTo>
                  <a:pt x="830" y="507"/>
                  <a:pt x="858" y="538"/>
                  <a:pt x="887" y="585"/>
                </a:cubicBezTo>
                <a:cubicBezTo>
                  <a:pt x="915" y="635"/>
                  <a:pt x="927" y="681"/>
                  <a:pt x="929" y="737"/>
                </a:cubicBezTo>
                <a:cubicBezTo>
                  <a:pt x="928" y="765"/>
                  <a:pt x="925" y="787"/>
                  <a:pt x="916" y="814"/>
                </a:cubicBezTo>
                <a:cubicBezTo>
                  <a:pt x="905" y="840"/>
                  <a:pt x="894" y="857"/>
                  <a:pt x="873" y="876"/>
                </a:cubicBezTo>
                <a:cubicBezTo>
                  <a:pt x="870" y="879"/>
                  <a:pt x="867" y="882"/>
                  <a:pt x="864" y="884"/>
                </a:cubicBezTo>
                <a:cubicBezTo>
                  <a:pt x="852" y="893"/>
                  <a:pt x="840" y="898"/>
                  <a:pt x="827" y="903"/>
                </a:cubicBezTo>
                <a:cubicBezTo>
                  <a:pt x="809" y="909"/>
                  <a:pt x="794" y="911"/>
                  <a:pt x="775" y="910"/>
                </a:cubicBezTo>
                <a:cubicBezTo>
                  <a:pt x="772" y="910"/>
                  <a:pt x="769" y="909"/>
                  <a:pt x="765" y="908"/>
                </a:cubicBezTo>
                <a:cubicBezTo>
                  <a:pt x="753" y="906"/>
                  <a:pt x="743" y="902"/>
                  <a:pt x="733" y="894"/>
                </a:cubicBezTo>
                <a:cubicBezTo>
                  <a:pt x="727" y="888"/>
                  <a:pt x="723" y="883"/>
                  <a:pt x="719" y="876"/>
                </a:cubicBezTo>
                <a:cubicBezTo>
                  <a:pt x="717" y="871"/>
                  <a:pt x="708" y="848"/>
                  <a:pt x="707" y="847"/>
                </a:cubicBezTo>
                <a:cubicBezTo>
                  <a:pt x="707" y="847"/>
                  <a:pt x="707" y="847"/>
                  <a:pt x="707" y="847"/>
                </a:cubicBezTo>
                <a:cubicBezTo>
                  <a:pt x="699" y="852"/>
                  <a:pt x="703" y="875"/>
                  <a:pt x="705" y="881"/>
                </a:cubicBezTo>
                <a:cubicBezTo>
                  <a:pt x="708" y="892"/>
                  <a:pt x="712" y="899"/>
                  <a:pt x="720" y="908"/>
                </a:cubicBezTo>
                <a:cubicBezTo>
                  <a:pt x="722" y="911"/>
                  <a:pt x="725" y="913"/>
                  <a:pt x="728" y="916"/>
                </a:cubicBezTo>
                <a:cubicBezTo>
                  <a:pt x="742" y="926"/>
                  <a:pt x="755" y="931"/>
                  <a:pt x="772" y="933"/>
                </a:cubicBezTo>
                <a:cubicBezTo>
                  <a:pt x="795" y="936"/>
                  <a:pt x="813" y="934"/>
                  <a:pt x="835" y="927"/>
                </a:cubicBezTo>
                <a:cubicBezTo>
                  <a:pt x="851" y="921"/>
                  <a:pt x="864" y="915"/>
                  <a:pt x="878" y="904"/>
                </a:cubicBezTo>
                <a:cubicBezTo>
                  <a:pt x="882" y="901"/>
                  <a:pt x="886" y="898"/>
                  <a:pt x="890" y="894"/>
                </a:cubicBezTo>
                <a:cubicBezTo>
                  <a:pt x="913" y="872"/>
                  <a:pt x="926" y="852"/>
                  <a:pt x="937" y="822"/>
                </a:cubicBezTo>
                <a:cubicBezTo>
                  <a:pt x="947" y="792"/>
                  <a:pt x="950" y="768"/>
                  <a:pt x="950" y="737"/>
                </a:cubicBezTo>
                <a:cubicBezTo>
                  <a:pt x="947" y="677"/>
                  <a:pt x="932" y="628"/>
                  <a:pt x="901" y="576"/>
                </a:cubicBezTo>
                <a:cubicBezTo>
                  <a:pt x="860" y="513"/>
                  <a:pt x="821" y="477"/>
                  <a:pt x="757" y="438"/>
                </a:cubicBezTo>
                <a:cubicBezTo>
                  <a:pt x="698" y="404"/>
                  <a:pt x="644" y="384"/>
                  <a:pt x="581" y="361"/>
                </a:cubicBezTo>
                <a:cubicBezTo>
                  <a:pt x="520" y="340"/>
                  <a:pt x="462" y="321"/>
                  <a:pt x="404" y="293"/>
                </a:cubicBezTo>
                <a:cubicBezTo>
                  <a:pt x="342" y="262"/>
                  <a:pt x="301" y="233"/>
                  <a:pt x="257" y="179"/>
                </a:cubicBezTo>
                <a:cubicBezTo>
                  <a:pt x="253" y="174"/>
                  <a:pt x="250" y="168"/>
                  <a:pt x="247" y="161"/>
                </a:cubicBezTo>
                <a:close/>
              </a:path>
            </a:pathLst>
          </a:custGeom>
          <a:solidFill>
            <a:srgbClr val="6352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351" y="346143"/>
            <a:ext cx="11995046" cy="635945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
        <p:nvSpPr>
          <p:cNvPr id="11" name="矩形 10"/>
          <p:cNvSpPr/>
          <p:nvPr userDrawn="1"/>
        </p:nvSpPr>
        <p:spPr>
          <a:xfrm>
            <a:off x="9130179" y="6414793"/>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04389AC-91AE-4BB4-B6FB-B87BA36D5065}"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DDA5607-B17A-4FD1-8078-44588F60FAA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15.GIF"/><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image" Target="../media/image12.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chart" Target="../charts/char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chart" Target="../charts/char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30628" y="2492986"/>
            <a:ext cx="6604000" cy="1015663"/>
          </a:xfrm>
          <a:prstGeom prst="rect">
            <a:avLst/>
          </a:prstGeom>
          <a:noFill/>
        </p:spPr>
        <p:txBody>
          <a:bodyPr wrap="square" rtlCol="0">
            <a:spAutoFit/>
          </a:bodyPr>
          <a:lstStyle/>
          <a:p>
            <a:pPr algn="ctr"/>
            <a:r>
              <a:rPr lang="zh-CN" altLang="en-US" sz="6000" spc="300" dirty="0">
                <a:solidFill>
                  <a:srgbClr val="DBC9B8"/>
                </a:solidFill>
                <a:latin typeface="华文中宋" panose="02010600040101010101" pitchFamily="2" charset="-122"/>
                <a:ea typeface="华文中宋" panose="02010600040101010101" pitchFamily="2" charset="-122"/>
                <a:cs typeface="+mn-ea"/>
                <a:sym typeface="+mn-lt"/>
              </a:rPr>
              <a:t>棕</a:t>
            </a:r>
            <a:r>
              <a:rPr lang="zh-CN" altLang="en-US" sz="6000" spc="300" dirty="0" smtClean="0">
                <a:solidFill>
                  <a:srgbClr val="DBC9B8"/>
                </a:solidFill>
                <a:latin typeface="华文中宋" panose="02010600040101010101" pitchFamily="2" charset="-122"/>
                <a:ea typeface="华文中宋" panose="02010600040101010101" pitchFamily="2" charset="-122"/>
                <a:cs typeface="+mn-ea"/>
                <a:sym typeface="+mn-lt"/>
              </a:rPr>
              <a:t>色古典花纹模</a:t>
            </a:r>
            <a:r>
              <a:rPr lang="zh-CN" altLang="en-US" sz="6000" spc="300" dirty="0">
                <a:solidFill>
                  <a:srgbClr val="DBC9B8"/>
                </a:solidFill>
                <a:latin typeface="华文中宋" panose="02010600040101010101" pitchFamily="2" charset="-122"/>
                <a:ea typeface="华文中宋" panose="02010600040101010101" pitchFamily="2" charset="-122"/>
                <a:cs typeface="+mn-ea"/>
                <a:sym typeface="+mn-lt"/>
              </a:rPr>
              <a:t>板</a:t>
            </a:r>
            <a:endParaRPr lang="zh-CN" altLang="en-US" sz="6000" spc="300" dirty="0">
              <a:solidFill>
                <a:srgbClr val="DBC9B8"/>
              </a:solidFill>
              <a:latin typeface="华文中宋" panose="02010600040101010101" pitchFamily="2" charset="-122"/>
              <a:ea typeface="华文中宋" panose="02010600040101010101" pitchFamily="2" charset="-122"/>
              <a:cs typeface="+mn-ea"/>
              <a:sym typeface="+mn-lt"/>
            </a:endParaRPr>
          </a:p>
        </p:txBody>
      </p:sp>
      <p:sp>
        <p:nvSpPr>
          <p:cNvPr id="10" name="矩形 9"/>
          <p:cNvSpPr/>
          <p:nvPr/>
        </p:nvSpPr>
        <p:spPr>
          <a:xfrm>
            <a:off x="3549963" y="3602659"/>
            <a:ext cx="5169189" cy="400110"/>
          </a:xfrm>
          <a:prstGeom prst="rect">
            <a:avLst/>
          </a:prstGeom>
        </p:spPr>
        <p:txBody>
          <a:bodyPr wrap="square">
            <a:spAutoFit/>
          </a:bodyPr>
          <a:lstStyle/>
          <a:p>
            <a:pPr algn="ctr"/>
            <a:r>
              <a:rPr lang="zh-CN" altLang="en-US" sz="2000" dirty="0">
                <a:solidFill>
                  <a:srgbClr val="DBC9B8"/>
                </a:solidFill>
                <a:cs typeface="+mn-ea"/>
                <a:sym typeface="+mn-lt"/>
              </a:rPr>
              <a:t>年终总结 </a:t>
            </a:r>
            <a:r>
              <a:rPr lang="en-US" altLang="zh-CN" sz="2000" dirty="0">
                <a:solidFill>
                  <a:srgbClr val="DBC9B8"/>
                </a:solidFill>
                <a:cs typeface="+mn-ea"/>
                <a:sym typeface="+mn-lt"/>
              </a:rPr>
              <a:t>\ </a:t>
            </a:r>
            <a:r>
              <a:rPr lang="zh-CN" altLang="en-US" sz="2000" dirty="0">
                <a:solidFill>
                  <a:srgbClr val="DBC9B8"/>
                </a:solidFill>
                <a:cs typeface="+mn-ea"/>
                <a:sym typeface="+mn-lt"/>
              </a:rPr>
              <a:t>新年计划 </a:t>
            </a:r>
            <a:r>
              <a:rPr lang="en-US" altLang="zh-CN" sz="2000" dirty="0">
                <a:solidFill>
                  <a:srgbClr val="DBC9B8"/>
                </a:solidFill>
                <a:cs typeface="+mn-ea"/>
                <a:sym typeface="+mn-lt"/>
              </a:rPr>
              <a:t>\ </a:t>
            </a:r>
            <a:r>
              <a:rPr lang="zh-CN" altLang="en-US" sz="2000" dirty="0">
                <a:solidFill>
                  <a:srgbClr val="DBC9B8"/>
                </a:solidFill>
                <a:cs typeface="+mn-ea"/>
                <a:sym typeface="+mn-lt"/>
              </a:rPr>
              <a:t>述职报告 </a:t>
            </a:r>
            <a:r>
              <a:rPr lang="en-US" altLang="zh-CN" sz="2000" dirty="0">
                <a:solidFill>
                  <a:srgbClr val="DBC9B8"/>
                </a:solidFill>
                <a:cs typeface="+mn-ea"/>
                <a:sym typeface="+mn-lt"/>
              </a:rPr>
              <a:t>\ </a:t>
            </a:r>
            <a:r>
              <a:rPr lang="zh-CN" altLang="en-US" sz="2000" dirty="0">
                <a:solidFill>
                  <a:srgbClr val="DBC9B8"/>
                </a:solidFill>
                <a:cs typeface="+mn-ea"/>
                <a:sym typeface="+mn-lt"/>
              </a:rPr>
              <a:t>工作汇报</a:t>
            </a:r>
            <a:endParaRPr lang="zh-CN" altLang="en-US" sz="2000" dirty="0">
              <a:solidFill>
                <a:srgbClr val="DBC9B8"/>
              </a:solidFill>
              <a:cs typeface="+mn-ea"/>
              <a:sym typeface="+mn-lt"/>
            </a:endParaRPr>
          </a:p>
        </p:txBody>
      </p:sp>
      <p:sp>
        <p:nvSpPr>
          <p:cNvPr id="11" name="矩形 10"/>
          <p:cNvSpPr/>
          <p:nvPr/>
        </p:nvSpPr>
        <p:spPr>
          <a:xfrm>
            <a:off x="4226041" y="4210952"/>
            <a:ext cx="3813175" cy="36830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rgbClr val="DBC9B8"/>
                </a:solidFill>
                <a:effectLst/>
                <a:uLnTx/>
                <a:uFillTx/>
                <a:cs typeface="+mn-ea"/>
                <a:sym typeface="+mn-lt"/>
              </a:rPr>
              <a:t>汇报人：</a:t>
            </a:r>
            <a:r>
              <a:rPr kumimoji="0" lang="en-US" altLang="zh-CN" b="0" i="0" u="none" strike="noStrike" kern="0" cap="none" spc="0" normalizeH="0" baseline="0" noProof="0" dirty="0" smtClean="0">
                <a:ln>
                  <a:noFill/>
                </a:ln>
                <a:solidFill>
                  <a:srgbClr val="DBC9B8"/>
                </a:solidFill>
                <a:effectLst/>
                <a:uLnTx/>
                <a:uFillTx/>
                <a:cs typeface="+mn-ea"/>
                <a:sym typeface="+mn-lt"/>
              </a:rPr>
              <a:t>	XXX</a:t>
            </a:r>
            <a:r>
              <a:rPr kumimoji="0" lang="zh-CN" altLang="en-US" b="0" i="0" u="none" strike="noStrike" kern="0" cap="none" spc="0" normalizeH="0" baseline="0" noProof="0" dirty="0" smtClean="0">
                <a:ln>
                  <a:noFill/>
                </a:ln>
                <a:solidFill>
                  <a:srgbClr val="DBC9B8"/>
                </a:solidFill>
                <a:effectLst/>
                <a:uLnTx/>
                <a:uFillTx/>
                <a:cs typeface="+mn-ea"/>
                <a:sym typeface="+mn-lt"/>
              </a:rPr>
              <a:t>    汇报时间：</a:t>
            </a:r>
            <a:r>
              <a:rPr kumimoji="0" lang="en-US" altLang="zh-CN" b="0" i="0" u="none" strike="noStrike" kern="0" cap="none" spc="0" normalizeH="0" baseline="0" noProof="0" dirty="0" smtClean="0">
                <a:ln>
                  <a:noFill/>
                </a:ln>
                <a:solidFill>
                  <a:srgbClr val="DBC9B8"/>
                </a:solidFill>
                <a:effectLst/>
                <a:uLnTx/>
                <a:uFillTx/>
                <a:cs typeface="+mn-ea"/>
                <a:sym typeface="+mn-lt"/>
              </a:rPr>
              <a:t>2030.12</a:t>
            </a:r>
            <a:endParaRPr kumimoji="0" lang="en-US" altLang="zh-CN" b="0" i="0" u="none" strike="noStrike" kern="0" cap="none" spc="0" normalizeH="0" baseline="0" noProof="0" dirty="0">
              <a:ln>
                <a:noFill/>
              </a:ln>
              <a:solidFill>
                <a:srgbClr val="DBC9B8"/>
              </a:solidFill>
              <a:effectLst/>
              <a:uLnTx/>
              <a:uFillTx/>
              <a:cs typeface="+mn-ea"/>
              <a:sym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21" name="任意多边形 35"/>
          <p:cNvSpPr>
            <a:spLocks noChangeArrowheads="1"/>
          </p:cNvSpPr>
          <p:nvPr/>
        </p:nvSpPr>
        <p:spPr bwMode="auto">
          <a:xfrm>
            <a:off x="2496826" y="3086874"/>
            <a:ext cx="1352375" cy="1746655"/>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C7AC93"/>
          </a:solidFill>
          <a:ln>
            <a:noFill/>
          </a:ln>
        </p:spPr>
        <p:txBody>
          <a:bodyPr lIns="215995" tIns="0" rIns="0" bIns="0"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a:ln>
                  <a:noFill/>
                </a:ln>
                <a:solidFill>
                  <a:prstClr val="white"/>
                </a:solidFill>
                <a:effectLst/>
                <a:uLnTx/>
                <a:uFillTx/>
              </a:rPr>
              <a:t>标题</a:t>
            </a:r>
            <a:endParaRPr kumimoji="0" lang="zh-CN" altLang="en-US" sz="2000" b="1" i="0" u="none" strike="noStrike" kern="0" cap="none" spc="0" normalizeH="0" baseline="0" noProof="0">
              <a:ln>
                <a:noFill/>
              </a:ln>
              <a:solidFill>
                <a:prstClr val="white"/>
              </a:solidFill>
              <a:effectLst/>
              <a:uLnTx/>
              <a:uFillTx/>
            </a:endParaRPr>
          </a:p>
        </p:txBody>
      </p:sp>
      <p:sp>
        <p:nvSpPr>
          <p:cNvPr id="22" name="任意多边形 36"/>
          <p:cNvSpPr>
            <a:spLocks noChangeArrowheads="1"/>
          </p:cNvSpPr>
          <p:nvPr/>
        </p:nvSpPr>
        <p:spPr bwMode="auto">
          <a:xfrm>
            <a:off x="2528573" y="2126217"/>
            <a:ext cx="1749198" cy="1344923"/>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C7AC93"/>
          </a:solidFill>
          <a:ln>
            <a:noFill/>
          </a:ln>
        </p:spPr>
        <p:txBody>
          <a:bodyPr lIns="0" tIns="0" rIns="0" bIns="215995"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rPr>
              <a:t>标题</a:t>
            </a:r>
            <a:endParaRPr kumimoji="0" lang="zh-CN" altLang="en-US" sz="2000" b="1" i="0" u="none" strike="noStrike" kern="0" cap="none" spc="0" normalizeH="0" baseline="0" noProof="0" dirty="0">
              <a:ln>
                <a:noFill/>
              </a:ln>
              <a:solidFill>
                <a:prstClr val="white"/>
              </a:solidFill>
              <a:effectLst/>
              <a:uLnTx/>
              <a:uFillTx/>
            </a:endParaRPr>
          </a:p>
        </p:txBody>
      </p:sp>
      <p:sp>
        <p:nvSpPr>
          <p:cNvPr id="23" name="任意多边形 37"/>
          <p:cNvSpPr>
            <a:spLocks noChangeArrowheads="1"/>
          </p:cNvSpPr>
          <p:nvPr/>
        </p:nvSpPr>
        <p:spPr bwMode="auto">
          <a:xfrm>
            <a:off x="3893644" y="2157974"/>
            <a:ext cx="1352375" cy="1748242"/>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C7AC93"/>
          </a:solidFill>
          <a:ln>
            <a:noFill/>
          </a:ln>
        </p:spPr>
        <p:txBody>
          <a:bodyPr lIns="0" tIns="0" rIns="215995" bIns="0" anchor="ct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a:ln>
                  <a:noFill/>
                </a:ln>
                <a:solidFill>
                  <a:prstClr val="white"/>
                </a:solidFill>
                <a:effectLst/>
                <a:uLnTx/>
                <a:uFillTx/>
              </a:rPr>
              <a:t>标题</a:t>
            </a:r>
            <a:endParaRPr kumimoji="0" lang="zh-CN" altLang="en-US" sz="2000" b="1" i="0" u="none" strike="noStrike" kern="0" cap="none" spc="0" normalizeH="0" baseline="0" noProof="0">
              <a:ln>
                <a:noFill/>
              </a:ln>
              <a:solidFill>
                <a:prstClr val="white"/>
              </a:solidFill>
              <a:effectLst/>
              <a:uLnTx/>
              <a:uFillTx/>
            </a:endParaRPr>
          </a:p>
        </p:txBody>
      </p:sp>
      <p:sp>
        <p:nvSpPr>
          <p:cNvPr id="24" name="任意多边形 38"/>
          <p:cNvSpPr>
            <a:spLocks noChangeArrowheads="1"/>
          </p:cNvSpPr>
          <p:nvPr/>
        </p:nvSpPr>
        <p:spPr bwMode="auto">
          <a:xfrm>
            <a:off x="3458727" y="3525127"/>
            <a:ext cx="1749198" cy="1352864"/>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C7AC93"/>
          </a:solidFill>
          <a:ln>
            <a:noFill/>
          </a:ln>
        </p:spPr>
        <p:txBody>
          <a:bodyPr lIns="0" tIns="215995" rIns="0" bIns="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a:ln>
                  <a:noFill/>
                </a:ln>
                <a:solidFill>
                  <a:prstClr val="white"/>
                </a:solidFill>
                <a:effectLst/>
                <a:uLnTx/>
                <a:uFillTx/>
              </a:rPr>
              <a:t>标题</a:t>
            </a:r>
            <a:endParaRPr kumimoji="0" lang="zh-CN" altLang="en-US" sz="2000" b="1" i="0" u="none" strike="noStrike" kern="0" cap="none" spc="0" normalizeH="0" baseline="0" noProof="0">
              <a:ln>
                <a:noFill/>
              </a:ln>
              <a:solidFill>
                <a:prstClr val="white"/>
              </a:solidFill>
              <a:effectLst/>
              <a:uLnTx/>
              <a:uFillTx/>
            </a:endParaRPr>
          </a:p>
        </p:txBody>
      </p:sp>
      <p:sp>
        <p:nvSpPr>
          <p:cNvPr id="25" name="矩形 39"/>
          <p:cNvSpPr>
            <a:spLocks noChangeArrowheads="1"/>
          </p:cNvSpPr>
          <p:nvPr/>
        </p:nvSpPr>
        <p:spPr bwMode="auto">
          <a:xfrm>
            <a:off x="5287288" y="2729606"/>
            <a:ext cx="1809515" cy="60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a:p>
            <a:pPr marL="0" marR="0" lvl="0" indent="0"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p:txBody>
      </p:sp>
      <p:sp>
        <p:nvSpPr>
          <p:cNvPr id="26" name="矩形 40"/>
          <p:cNvSpPr>
            <a:spLocks noChangeArrowheads="1"/>
          </p:cNvSpPr>
          <p:nvPr/>
        </p:nvSpPr>
        <p:spPr bwMode="auto">
          <a:xfrm>
            <a:off x="3420631" y="4970087"/>
            <a:ext cx="1809515" cy="604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p:txBody>
      </p:sp>
      <p:sp>
        <p:nvSpPr>
          <p:cNvPr id="27" name="矩形 41"/>
          <p:cNvSpPr>
            <a:spLocks noChangeArrowheads="1"/>
          </p:cNvSpPr>
          <p:nvPr/>
        </p:nvSpPr>
        <p:spPr bwMode="auto">
          <a:xfrm>
            <a:off x="2480954" y="1462488"/>
            <a:ext cx="1809515" cy="60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p:txBody>
      </p:sp>
      <p:sp>
        <p:nvSpPr>
          <p:cNvPr id="28" name="矩形 42"/>
          <p:cNvSpPr>
            <a:spLocks noChangeArrowheads="1"/>
          </p:cNvSpPr>
          <p:nvPr/>
        </p:nvSpPr>
        <p:spPr bwMode="auto">
          <a:xfrm>
            <a:off x="626996" y="3653745"/>
            <a:ext cx="1806340" cy="60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nchor="ct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DBC9B8"/>
                </a:solidFill>
                <a:effectLst/>
                <a:uLnTx/>
                <a:uFillTx/>
              </a:rPr>
              <a:t>此处输入文本</a:t>
            </a:r>
            <a:endParaRPr kumimoji="0" lang="en-US" sz="1600" b="0" i="0" u="none" strike="noStrike" kern="0" cap="none" spc="0" normalizeH="0" baseline="0" noProof="0" dirty="0">
              <a:ln>
                <a:noFill/>
              </a:ln>
              <a:solidFill>
                <a:srgbClr val="DBC9B8"/>
              </a:solidFill>
              <a:effectLst/>
              <a:uLnTx/>
              <a:uFillTx/>
            </a:endParaRPr>
          </a:p>
        </p:txBody>
      </p:sp>
      <p:grpSp>
        <p:nvGrpSpPr>
          <p:cNvPr id="29" name="Group 18"/>
          <p:cNvGrpSpPr/>
          <p:nvPr/>
        </p:nvGrpSpPr>
        <p:grpSpPr bwMode="auto">
          <a:xfrm>
            <a:off x="7158667" y="1599044"/>
            <a:ext cx="3849187" cy="875994"/>
            <a:chOff x="0" y="0"/>
            <a:chExt cx="3850501" cy="877052"/>
          </a:xfrm>
        </p:grpSpPr>
        <p:sp>
          <p:nvSpPr>
            <p:cNvPr id="30" name="文本框 44"/>
            <p:cNvSpPr txBox="1">
              <a:spLocks noChangeArrowheads="1"/>
            </p:cNvSpPr>
            <p:nvPr/>
          </p:nvSpPr>
          <p:spPr bwMode="auto">
            <a:xfrm>
              <a:off x="0" y="0"/>
              <a:ext cx="2674843" cy="32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solidFill>
                    <a:srgbClr val="DBC9B8"/>
                  </a:solidFill>
                  <a:latin typeface="微软雅黑" panose="020B0503020204020204" charset="-122"/>
                  <a:ea typeface="微软雅黑" panose="020B0503020204020204" charset="-122"/>
                </a:rPr>
                <a:t>添加标题</a:t>
              </a:r>
              <a:endParaRPr lang="zh-CN" altLang="en-US" sz="1500" b="1" kern="0" dirty="0">
                <a:solidFill>
                  <a:srgbClr val="DBC9B8"/>
                </a:solidFill>
                <a:latin typeface="微软雅黑" panose="020B0503020204020204" charset="-122"/>
                <a:ea typeface="微软雅黑" panose="020B0503020204020204" charset="-122"/>
              </a:endParaRPr>
            </a:p>
          </p:txBody>
        </p:sp>
        <p:sp>
          <p:nvSpPr>
            <p:cNvPr id="31" name="文本框 21"/>
            <p:cNvSpPr txBox="1">
              <a:spLocks noChangeArrowheads="1"/>
            </p:cNvSpPr>
            <p:nvPr/>
          </p:nvSpPr>
          <p:spPr bwMode="auto">
            <a:xfrm>
              <a:off x="0" y="353200"/>
              <a:ext cx="3850501" cy="523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rgbClr val="DBC9B8"/>
                  </a:solidFill>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solidFill>
                  <a:srgbClr val="DBC9B8"/>
                </a:solidFill>
                <a:latin typeface="微软雅黑" panose="020B0503020204020204" charset="-122"/>
                <a:ea typeface="微软雅黑" panose="020B0503020204020204" charset="-122"/>
              </a:endParaRPr>
            </a:p>
          </p:txBody>
        </p:sp>
      </p:grpSp>
      <p:grpSp>
        <p:nvGrpSpPr>
          <p:cNvPr id="32" name="Group 21"/>
          <p:cNvGrpSpPr/>
          <p:nvPr/>
        </p:nvGrpSpPr>
        <p:grpSpPr bwMode="auto">
          <a:xfrm>
            <a:off x="7158667" y="3026536"/>
            <a:ext cx="3849187" cy="876591"/>
            <a:chOff x="0" y="0"/>
            <a:chExt cx="3850501" cy="876164"/>
          </a:xfrm>
        </p:grpSpPr>
        <p:sp>
          <p:nvSpPr>
            <p:cNvPr id="33" name="文本框 47"/>
            <p:cNvSpPr txBox="1">
              <a:spLocks noChangeArrowheads="1"/>
            </p:cNvSpPr>
            <p:nvPr/>
          </p:nvSpPr>
          <p:spPr bwMode="auto">
            <a:xfrm>
              <a:off x="0" y="0"/>
              <a:ext cx="2674843" cy="32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solidFill>
                    <a:srgbClr val="DBC9B8"/>
                  </a:solidFill>
                  <a:latin typeface="微软雅黑" panose="020B0503020204020204" charset="-122"/>
                  <a:ea typeface="微软雅黑" panose="020B0503020204020204" charset="-122"/>
                </a:rPr>
                <a:t>添加标题</a:t>
              </a:r>
              <a:endParaRPr lang="zh-CN" altLang="en-US" sz="1500" b="1" kern="0" dirty="0">
                <a:solidFill>
                  <a:srgbClr val="DBC9B8"/>
                </a:solidFill>
                <a:latin typeface="微软雅黑" panose="020B0503020204020204" charset="-122"/>
                <a:ea typeface="微软雅黑" panose="020B0503020204020204" charset="-122"/>
              </a:endParaRPr>
            </a:p>
          </p:txBody>
        </p:sp>
        <p:sp>
          <p:nvSpPr>
            <p:cNvPr id="34" name="文本框 14"/>
            <p:cNvSpPr txBox="1">
              <a:spLocks noChangeArrowheads="1"/>
            </p:cNvSpPr>
            <p:nvPr/>
          </p:nvSpPr>
          <p:spPr bwMode="auto">
            <a:xfrm>
              <a:off x="0" y="353199"/>
              <a:ext cx="3850501" cy="52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rgbClr val="DBC9B8"/>
                  </a:solidFill>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solidFill>
                  <a:srgbClr val="DBC9B8"/>
                </a:solidFill>
                <a:latin typeface="微软雅黑" panose="020B0503020204020204" charset="-122"/>
                <a:ea typeface="微软雅黑" panose="020B0503020204020204" charset="-122"/>
              </a:endParaRPr>
            </a:p>
          </p:txBody>
        </p:sp>
      </p:grpSp>
      <p:grpSp>
        <p:nvGrpSpPr>
          <p:cNvPr id="35" name="Group 24"/>
          <p:cNvGrpSpPr/>
          <p:nvPr/>
        </p:nvGrpSpPr>
        <p:grpSpPr bwMode="auto">
          <a:xfrm>
            <a:off x="7158667" y="4455618"/>
            <a:ext cx="3849187" cy="876591"/>
            <a:chOff x="0" y="0"/>
            <a:chExt cx="3850501" cy="876164"/>
          </a:xfrm>
        </p:grpSpPr>
        <p:sp>
          <p:nvSpPr>
            <p:cNvPr id="36" name="文本框 50"/>
            <p:cNvSpPr txBox="1">
              <a:spLocks noChangeArrowheads="1"/>
            </p:cNvSpPr>
            <p:nvPr/>
          </p:nvSpPr>
          <p:spPr bwMode="auto">
            <a:xfrm>
              <a:off x="0" y="0"/>
              <a:ext cx="2674843" cy="323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1500" b="1" kern="0" dirty="0">
                  <a:solidFill>
                    <a:srgbClr val="DBC9B8"/>
                  </a:solidFill>
                  <a:latin typeface="微软雅黑" panose="020B0503020204020204" charset="-122"/>
                  <a:ea typeface="微软雅黑" panose="020B0503020204020204" charset="-122"/>
                </a:rPr>
                <a:t>添加标题</a:t>
              </a:r>
              <a:endParaRPr lang="zh-CN" altLang="en-US" sz="1500" b="1" kern="0" dirty="0">
                <a:solidFill>
                  <a:srgbClr val="DBC9B8"/>
                </a:solidFill>
                <a:latin typeface="微软雅黑" panose="020B0503020204020204" charset="-122"/>
                <a:ea typeface="微软雅黑" panose="020B0503020204020204" charset="-122"/>
              </a:endParaRPr>
            </a:p>
          </p:txBody>
        </p:sp>
        <p:sp>
          <p:nvSpPr>
            <p:cNvPr id="37" name="文本框 14"/>
            <p:cNvSpPr txBox="1">
              <a:spLocks noChangeArrowheads="1"/>
            </p:cNvSpPr>
            <p:nvPr/>
          </p:nvSpPr>
          <p:spPr bwMode="auto">
            <a:xfrm>
              <a:off x="0" y="353199"/>
              <a:ext cx="3850501" cy="522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rgbClr val="DBC9B8"/>
                  </a:solidFill>
                  <a:latin typeface="微软雅黑" panose="020B0503020204020204" charset="-122"/>
                  <a:ea typeface="微软雅黑" panose="020B0503020204020204" charset="-122"/>
                </a:rPr>
                <a:t>此处添加详细文本描述，建议与标题相关并符合整体语言风格，语言描述尽量。</a:t>
              </a:r>
              <a:endParaRPr lang="zh-CN" altLang="en-US" sz="1400" dirty="0">
                <a:solidFill>
                  <a:srgbClr val="DBC9B8"/>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ppt_y</p:attrName>
                                        </p:attrNameLst>
                                      </p:cBhvr>
                                      <p:tavLst>
                                        <p:tav tm="0">
                                          <p:val>
                                            <p:strVal val="#ppt_y+#ppt_h*1.125000"/>
                                          </p:val>
                                        </p:tav>
                                        <p:tav tm="100000">
                                          <p:val>
                                            <p:strVal val="#ppt_y"/>
                                          </p:val>
                                        </p:tav>
                                      </p:tavLst>
                                    </p:anim>
                                    <p:animEffect transition="in" filter="wipe(up)">
                                      <p:cBhvr>
                                        <p:cTn id="29" dur="500"/>
                                        <p:tgtEl>
                                          <p:spTgt spid="27"/>
                                        </p:tgtEl>
                                      </p:cBhvr>
                                    </p:animEffect>
                                  </p:childTnLst>
                                </p:cTn>
                              </p:par>
                              <p:par>
                                <p:cTn id="30" presetID="12" presetClass="entr" presetSubtype="2"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p:tgtEl>
                                          <p:spTgt spid="28"/>
                                        </p:tgtEl>
                                        <p:attrNameLst>
                                          <p:attrName>ppt_x</p:attrName>
                                        </p:attrNameLst>
                                      </p:cBhvr>
                                      <p:tavLst>
                                        <p:tav tm="0">
                                          <p:val>
                                            <p:strVal val="#ppt_x+#ppt_w*1.125000"/>
                                          </p:val>
                                        </p:tav>
                                        <p:tav tm="100000">
                                          <p:val>
                                            <p:strVal val="#ppt_x"/>
                                          </p:val>
                                        </p:tav>
                                      </p:tavLst>
                                    </p:anim>
                                    <p:animEffect transition="in" filter="wipe(left)">
                                      <p:cBhvr>
                                        <p:cTn id="33" dur="500"/>
                                        <p:tgtEl>
                                          <p:spTgt spid="28"/>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ppt_y</p:attrName>
                                        </p:attrNameLst>
                                      </p:cBhvr>
                                      <p:tavLst>
                                        <p:tav tm="0">
                                          <p:val>
                                            <p:strVal val="#ppt_y-#ppt_h*1.125000"/>
                                          </p:val>
                                        </p:tav>
                                        <p:tav tm="100000">
                                          <p:val>
                                            <p:strVal val="#ppt_y"/>
                                          </p:val>
                                        </p:tav>
                                      </p:tavLst>
                                    </p:anim>
                                    <p:animEffect transition="in" filter="wipe(down)">
                                      <p:cBhvr>
                                        <p:cTn id="37" dur="500"/>
                                        <p:tgtEl>
                                          <p:spTgt spid="26"/>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20" name="组合 19"/>
          <p:cNvGrpSpPr/>
          <p:nvPr/>
        </p:nvGrpSpPr>
        <p:grpSpPr>
          <a:xfrm>
            <a:off x="8140439" y="1527493"/>
            <a:ext cx="1967925" cy="1968637"/>
            <a:chOff x="8206117" y="1832591"/>
            <a:chExt cx="1968181" cy="1968181"/>
          </a:xfrm>
          <a:solidFill>
            <a:srgbClr val="C7AC93"/>
          </a:solidFill>
        </p:grpSpPr>
        <p:sp>
          <p:nvSpPr>
            <p:cNvPr id="21" name="矩形 20"/>
            <p:cNvSpPr/>
            <p:nvPr/>
          </p:nvSpPr>
          <p:spPr>
            <a:xfrm>
              <a:off x="8206117" y="1832591"/>
              <a:ext cx="1968181" cy="1968181"/>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2" name="文本框 13"/>
            <p:cNvSpPr txBox="1"/>
            <p:nvPr/>
          </p:nvSpPr>
          <p:spPr>
            <a:xfrm>
              <a:off x="8275416" y="2490513"/>
              <a:ext cx="1829584" cy="652335"/>
            </a:xfrm>
            <a:prstGeom prst="rect">
              <a:avLst/>
            </a:prstGeom>
            <a:grp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p:txBody>
        </p:sp>
      </p:grpSp>
      <p:pic>
        <p:nvPicPr>
          <p:cNvPr id="23" name="图片 22"/>
          <p:cNvPicPr>
            <a:picLocks noChangeAspect="1"/>
          </p:cNvPicPr>
          <p:nvPr/>
        </p:nvPicPr>
        <p:blipFill rotWithShape="1">
          <a:blip r:embed="rId1" cstate="screen"/>
          <a:srcRect/>
          <a:stretch>
            <a:fillRect/>
          </a:stretch>
        </p:blipFill>
        <p:spPr>
          <a:xfrm>
            <a:off x="8140439" y="3578712"/>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24" name="组合 23"/>
          <p:cNvGrpSpPr/>
          <p:nvPr/>
        </p:nvGrpSpPr>
        <p:grpSpPr>
          <a:xfrm>
            <a:off x="6083820" y="3578710"/>
            <a:ext cx="1967925" cy="1968637"/>
            <a:chOff x="6149230" y="3883333"/>
            <a:chExt cx="1968181" cy="1968181"/>
          </a:xfrm>
          <a:solidFill>
            <a:srgbClr val="C7AC93"/>
          </a:solidFill>
        </p:grpSpPr>
        <p:sp>
          <p:nvSpPr>
            <p:cNvPr id="25" name="矩形 24"/>
            <p:cNvSpPr/>
            <p:nvPr/>
          </p:nvSpPr>
          <p:spPr>
            <a:xfrm>
              <a:off x="6149230" y="3883333"/>
              <a:ext cx="1968181" cy="1968181"/>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6" name="文本框 17"/>
            <p:cNvSpPr txBox="1"/>
            <p:nvPr/>
          </p:nvSpPr>
          <p:spPr>
            <a:xfrm>
              <a:off x="6218529" y="4541255"/>
              <a:ext cx="1829584" cy="652335"/>
            </a:xfrm>
            <a:prstGeom prst="rect">
              <a:avLst/>
            </a:prstGeom>
            <a:grp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p:txBody>
        </p:sp>
      </p:grpSp>
      <p:pic>
        <p:nvPicPr>
          <p:cNvPr id="27" name="图片 26"/>
          <p:cNvPicPr>
            <a:picLocks noChangeAspect="1"/>
          </p:cNvPicPr>
          <p:nvPr/>
        </p:nvPicPr>
        <p:blipFill rotWithShape="1">
          <a:blip r:embed="rId2" cstate="screen"/>
          <a:srcRect/>
          <a:stretch>
            <a:fillRect/>
          </a:stretch>
        </p:blipFill>
        <p:spPr>
          <a:xfrm>
            <a:off x="6083820" y="1527493"/>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28" name="组合 27"/>
          <p:cNvGrpSpPr/>
          <p:nvPr/>
        </p:nvGrpSpPr>
        <p:grpSpPr>
          <a:xfrm>
            <a:off x="4027200" y="1527493"/>
            <a:ext cx="1967925" cy="1968637"/>
            <a:chOff x="4092344" y="1832591"/>
            <a:chExt cx="1968181" cy="1968181"/>
          </a:xfrm>
          <a:solidFill>
            <a:srgbClr val="C7AC93"/>
          </a:solidFill>
        </p:grpSpPr>
        <p:sp>
          <p:nvSpPr>
            <p:cNvPr id="29" name="矩形 28"/>
            <p:cNvSpPr/>
            <p:nvPr/>
          </p:nvSpPr>
          <p:spPr>
            <a:xfrm>
              <a:off x="4092344" y="1832591"/>
              <a:ext cx="1968181" cy="1968181"/>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0" name="文本框 21"/>
            <p:cNvSpPr txBox="1"/>
            <p:nvPr/>
          </p:nvSpPr>
          <p:spPr>
            <a:xfrm>
              <a:off x="4161643" y="2490515"/>
              <a:ext cx="1829584" cy="652335"/>
            </a:xfrm>
            <a:prstGeom prst="rect">
              <a:avLst/>
            </a:prstGeom>
            <a:grp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p:txBody>
        </p:sp>
      </p:grpSp>
      <p:pic>
        <p:nvPicPr>
          <p:cNvPr id="31" name="图片 30"/>
          <p:cNvPicPr>
            <a:picLocks noChangeAspect="1"/>
          </p:cNvPicPr>
          <p:nvPr/>
        </p:nvPicPr>
        <p:blipFill rotWithShape="1">
          <a:blip r:embed="rId3" cstate="screen"/>
          <a:srcRect/>
          <a:stretch>
            <a:fillRect/>
          </a:stretch>
        </p:blipFill>
        <p:spPr>
          <a:xfrm>
            <a:off x="4027200" y="3578712"/>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32" name="组合 31"/>
          <p:cNvGrpSpPr/>
          <p:nvPr/>
        </p:nvGrpSpPr>
        <p:grpSpPr>
          <a:xfrm>
            <a:off x="1970583" y="3578710"/>
            <a:ext cx="1967925" cy="1968637"/>
            <a:chOff x="2035458" y="3883333"/>
            <a:chExt cx="1968181" cy="1968181"/>
          </a:xfrm>
          <a:solidFill>
            <a:srgbClr val="C7AC93"/>
          </a:solidFill>
        </p:grpSpPr>
        <p:sp>
          <p:nvSpPr>
            <p:cNvPr id="33" name="矩形 32"/>
            <p:cNvSpPr/>
            <p:nvPr/>
          </p:nvSpPr>
          <p:spPr>
            <a:xfrm>
              <a:off x="2035458" y="3883333"/>
              <a:ext cx="1968181" cy="1968181"/>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4" name="文本框 25"/>
            <p:cNvSpPr txBox="1"/>
            <p:nvPr/>
          </p:nvSpPr>
          <p:spPr>
            <a:xfrm>
              <a:off x="2104757" y="4541255"/>
              <a:ext cx="1829584" cy="652335"/>
            </a:xfrm>
            <a:prstGeom prst="rect">
              <a:avLst/>
            </a:prstGeom>
            <a:grpFill/>
          </p:spPr>
          <p:txBody>
            <a:bodyPr wrap="square" rtlCol="0" anchor="ctr">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prstClr val="white"/>
                  </a:solidFill>
                  <a:effectLst/>
                  <a:uLnTx/>
                  <a:uFillTx/>
                </a:rPr>
                <a:t>单击添加文本</a:t>
              </a:r>
              <a:endParaRPr kumimoji="0" lang="en-US" altLang="zh-CN" sz="1400" b="1" i="0" u="none" strike="noStrike" kern="0" cap="none" spc="0" normalizeH="0" baseline="0" noProof="0" dirty="0" smtClean="0">
                <a:ln>
                  <a:noFill/>
                </a:ln>
                <a:solidFill>
                  <a:prstClr val="white"/>
                </a:solidFill>
                <a:effectLst/>
                <a:uLnTx/>
                <a:uFillTx/>
              </a:endParaRPr>
            </a:p>
          </p:txBody>
        </p:sp>
      </p:grpSp>
      <p:pic>
        <p:nvPicPr>
          <p:cNvPr id="35" name="图片 34"/>
          <p:cNvPicPr>
            <a:picLocks noChangeAspect="1"/>
          </p:cNvPicPr>
          <p:nvPr/>
        </p:nvPicPr>
        <p:blipFill rotWithShape="1">
          <a:blip r:embed="rId4" cstate="screen"/>
          <a:srcRect/>
          <a:stretch>
            <a:fillRect/>
          </a:stretch>
        </p:blipFill>
        <p:spPr>
          <a:xfrm>
            <a:off x="1970583" y="1527493"/>
            <a:ext cx="1967925" cy="1968637"/>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50" fill="hold"/>
                                        <p:tgtEl>
                                          <p:spTgt spid="35"/>
                                        </p:tgtEl>
                                        <p:attrNameLst>
                                          <p:attrName>ppt_x</p:attrName>
                                        </p:attrNameLst>
                                      </p:cBhvr>
                                      <p:tavLst>
                                        <p:tav tm="0">
                                          <p:val>
                                            <p:strVal val="0-#ppt_w/2"/>
                                          </p:val>
                                        </p:tav>
                                        <p:tav tm="100000">
                                          <p:val>
                                            <p:strVal val="#ppt_x"/>
                                          </p:val>
                                        </p:tav>
                                      </p:tavLst>
                                    </p:anim>
                                    <p:anim calcmode="lin" valueType="num">
                                      <p:cBhvr additive="base">
                                        <p:cTn id="8" dur="25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250"/>
                                        <p:tgtEl>
                                          <p:spTgt spid="32"/>
                                        </p:tgtEl>
                                        <p:attrNameLst>
                                          <p:attrName>ppt_y</p:attrName>
                                        </p:attrNameLst>
                                      </p:cBhvr>
                                      <p:tavLst>
                                        <p:tav tm="0">
                                          <p:val>
                                            <p:strVal val="#ppt_y-#ppt_h*1.125000"/>
                                          </p:val>
                                        </p:tav>
                                        <p:tav tm="100000">
                                          <p:val>
                                            <p:strVal val="#ppt_y"/>
                                          </p:val>
                                        </p:tav>
                                      </p:tavLst>
                                    </p:anim>
                                    <p:animEffect transition="in" filter="wipe(down)">
                                      <p:cBhvr>
                                        <p:cTn id="13" dur="250"/>
                                        <p:tgtEl>
                                          <p:spTgt spid="32"/>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250"/>
                                        <p:tgtEl>
                                          <p:spTgt spid="31"/>
                                        </p:tgtEl>
                                        <p:attrNameLst>
                                          <p:attrName>ppt_x</p:attrName>
                                        </p:attrNameLst>
                                      </p:cBhvr>
                                      <p:tavLst>
                                        <p:tav tm="0">
                                          <p:val>
                                            <p:strVal val="#ppt_x-#ppt_w*1.125000"/>
                                          </p:val>
                                        </p:tav>
                                        <p:tav tm="100000">
                                          <p:val>
                                            <p:strVal val="#ppt_x"/>
                                          </p:val>
                                        </p:tav>
                                      </p:tavLst>
                                    </p:anim>
                                    <p:animEffect transition="in" filter="wipe(right)">
                                      <p:cBhvr>
                                        <p:cTn id="18" dur="250"/>
                                        <p:tgtEl>
                                          <p:spTgt spid="31"/>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250"/>
                                        <p:tgtEl>
                                          <p:spTgt spid="28"/>
                                        </p:tgtEl>
                                        <p:attrNameLst>
                                          <p:attrName>ppt_y</p:attrName>
                                        </p:attrNameLst>
                                      </p:cBhvr>
                                      <p:tavLst>
                                        <p:tav tm="0">
                                          <p:val>
                                            <p:strVal val="#ppt_y+#ppt_h*1.125000"/>
                                          </p:val>
                                        </p:tav>
                                        <p:tav tm="100000">
                                          <p:val>
                                            <p:strVal val="#ppt_y"/>
                                          </p:val>
                                        </p:tav>
                                      </p:tavLst>
                                    </p:anim>
                                    <p:animEffect transition="in" filter="wipe(up)">
                                      <p:cBhvr>
                                        <p:cTn id="23" dur="250"/>
                                        <p:tgtEl>
                                          <p:spTgt spid="28"/>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250"/>
                                        <p:tgtEl>
                                          <p:spTgt spid="27"/>
                                        </p:tgtEl>
                                        <p:attrNameLst>
                                          <p:attrName>ppt_x</p:attrName>
                                        </p:attrNameLst>
                                      </p:cBhvr>
                                      <p:tavLst>
                                        <p:tav tm="0">
                                          <p:val>
                                            <p:strVal val="#ppt_x-#ppt_w*1.125000"/>
                                          </p:val>
                                        </p:tav>
                                        <p:tav tm="100000">
                                          <p:val>
                                            <p:strVal val="#ppt_x"/>
                                          </p:val>
                                        </p:tav>
                                      </p:tavLst>
                                    </p:anim>
                                    <p:animEffect transition="in" filter="wipe(right)">
                                      <p:cBhvr>
                                        <p:cTn id="28" dur="250"/>
                                        <p:tgtEl>
                                          <p:spTgt spid="27"/>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250"/>
                                        <p:tgtEl>
                                          <p:spTgt spid="24"/>
                                        </p:tgtEl>
                                        <p:attrNameLst>
                                          <p:attrName>ppt_y</p:attrName>
                                        </p:attrNameLst>
                                      </p:cBhvr>
                                      <p:tavLst>
                                        <p:tav tm="0">
                                          <p:val>
                                            <p:strVal val="#ppt_y-#ppt_h*1.125000"/>
                                          </p:val>
                                        </p:tav>
                                        <p:tav tm="100000">
                                          <p:val>
                                            <p:strVal val="#ppt_y"/>
                                          </p:val>
                                        </p:tav>
                                      </p:tavLst>
                                    </p:anim>
                                    <p:animEffect transition="in" filter="wipe(down)">
                                      <p:cBhvr>
                                        <p:cTn id="33" dur="250"/>
                                        <p:tgtEl>
                                          <p:spTgt spid="24"/>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250"/>
                                        <p:tgtEl>
                                          <p:spTgt spid="23"/>
                                        </p:tgtEl>
                                        <p:attrNameLst>
                                          <p:attrName>ppt_x</p:attrName>
                                        </p:attrNameLst>
                                      </p:cBhvr>
                                      <p:tavLst>
                                        <p:tav tm="0">
                                          <p:val>
                                            <p:strVal val="#ppt_x-#ppt_w*1.125000"/>
                                          </p:val>
                                        </p:tav>
                                        <p:tav tm="100000">
                                          <p:val>
                                            <p:strVal val="#ppt_x"/>
                                          </p:val>
                                        </p:tav>
                                      </p:tavLst>
                                    </p:anim>
                                    <p:animEffect transition="in" filter="wipe(right)">
                                      <p:cBhvr>
                                        <p:cTn id="38" dur="250"/>
                                        <p:tgtEl>
                                          <p:spTgt spid="23"/>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p:tgtEl>
                                          <p:spTgt spid="20"/>
                                        </p:tgtEl>
                                        <p:attrNameLst>
                                          <p:attrName>ppt_y</p:attrName>
                                        </p:attrNameLst>
                                      </p:cBhvr>
                                      <p:tavLst>
                                        <p:tav tm="0">
                                          <p:val>
                                            <p:strVal val="#ppt_y+#ppt_h*1.125000"/>
                                          </p:val>
                                        </p:tav>
                                        <p:tav tm="100000">
                                          <p:val>
                                            <p:strVal val="#ppt_y"/>
                                          </p:val>
                                        </p:tav>
                                      </p:tavLst>
                                    </p:anim>
                                    <p:animEffect transition="in" filter="wipe(up)">
                                      <p:cBhvr>
                                        <p:cTn id="43"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31" name="TextBox 29"/>
          <p:cNvSpPr txBox="1"/>
          <p:nvPr/>
        </p:nvSpPr>
        <p:spPr>
          <a:xfrm>
            <a:off x="1269999" y="1620441"/>
            <a:ext cx="1772581" cy="1026159"/>
          </a:xfrm>
          <a:prstGeom prst="rect">
            <a:avLst/>
          </a:prstGeom>
          <a:noFill/>
        </p:spPr>
        <p:txBody>
          <a:bodyPr wrap="square" lIns="0" tIns="0" rIns="0" bIns="0" rtlCol="0">
            <a:spAutoFit/>
          </a:bodyPr>
          <a:lstStyle/>
          <a:p>
            <a:pPr marL="0" marR="0" lvl="0" indent="0" algn="just" defTabSz="914400" eaLnBrk="1" fontAlgn="auto" latinLnBrk="0" hangingPunct="1">
              <a:lnSpc>
                <a:spcPts val="2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此处添加详细文本描述，建议与标题相关并符合整体语言风格，语言描述尽量。</a:t>
            </a:r>
            <a:r>
              <a:rPr kumimoji="0" lang="en-US" altLang="zh-CN"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sp>
        <p:nvSpPr>
          <p:cNvPr id="32" name="TextBox 29"/>
          <p:cNvSpPr txBox="1"/>
          <p:nvPr/>
        </p:nvSpPr>
        <p:spPr>
          <a:xfrm>
            <a:off x="9206017" y="2600961"/>
            <a:ext cx="1766783" cy="1025922"/>
          </a:xfrm>
          <a:prstGeom prst="rect">
            <a:avLst/>
          </a:prstGeom>
          <a:noFill/>
        </p:spPr>
        <p:txBody>
          <a:bodyPr wrap="square" lIns="0" tIns="0" rIns="0" bIns="0" rtlCol="0">
            <a:spAutoFit/>
          </a:bodyPr>
          <a:lstStyle/>
          <a:p>
            <a:pPr marL="0" marR="0" lvl="0" indent="0" algn="just" defTabSz="914400" eaLnBrk="1" fontAlgn="auto" latinLnBrk="0" hangingPunct="1">
              <a:lnSpc>
                <a:spcPts val="2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此处添加详细文本描述，建议与标题相关并符合整体语言风格，语言描述尽量。</a:t>
            </a:r>
            <a:r>
              <a:rPr kumimoji="0" lang="en-US" altLang="zh-CN"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sp>
        <p:nvSpPr>
          <p:cNvPr id="33" name="TextBox 29"/>
          <p:cNvSpPr txBox="1"/>
          <p:nvPr/>
        </p:nvSpPr>
        <p:spPr>
          <a:xfrm>
            <a:off x="1269999" y="3681494"/>
            <a:ext cx="1772581" cy="1026159"/>
          </a:xfrm>
          <a:prstGeom prst="rect">
            <a:avLst/>
          </a:prstGeom>
          <a:noFill/>
        </p:spPr>
        <p:txBody>
          <a:bodyPr wrap="square" lIns="0" tIns="0" rIns="0" bIns="0" rtlCol="0">
            <a:spAutoFit/>
          </a:bodyPr>
          <a:lstStyle/>
          <a:p>
            <a:pPr marL="0" marR="0" lvl="0" indent="0" algn="just" defTabSz="914400" eaLnBrk="1" fontAlgn="auto" latinLnBrk="0" hangingPunct="1">
              <a:lnSpc>
                <a:spcPts val="2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此处添加详细文本描述，建议与标题相关并符合整体语言风格，语言描述尽量。</a:t>
            </a:r>
            <a:r>
              <a:rPr kumimoji="0" lang="en-US" altLang="zh-CN"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sp>
        <p:nvSpPr>
          <p:cNvPr id="34" name="TextBox 29"/>
          <p:cNvSpPr txBox="1"/>
          <p:nvPr/>
        </p:nvSpPr>
        <p:spPr>
          <a:xfrm>
            <a:off x="9206017" y="4662013"/>
            <a:ext cx="1766783" cy="1025922"/>
          </a:xfrm>
          <a:prstGeom prst="rect">
            <a:avLst/>
          </a:prstGeom>
          <a:noFill/>
        </p:spPr>
        <p:txBody>
          <a:bodyPr wrap="square" lIns="0" tIns="0" rIns="0" bIns="0" rtlCol="0">
            <a:spAutoFit/>
          </a:bodyPr>
          <a:lstStyle/>
          <a:p>
            <a:pPr marL="0" marR="0" lvl="0" indent="0" algn="just" defTabSz="914400" eaLnBrk="1" fontAlgn="auto" latinLnBrk="0" hangingPunct="1">
              <a:lnSpc>
                <a:spcPts val="2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此处添加详细文本描述，建议与标题相关并符合整体语言风格，语言描述尽量。</a:t>
            </a:r>
            <a:r>
              <a:rPr kumimoji="0" lang="en-US" altLang="zh-CN"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sp>
        <p:nvSpPr>
          <p:cNvPr id="35" name="Freeform 40"/>
          <p:cNvSpPr/>
          <p:nvPr/>
        </p:nvSpPr>
        <p:spPr bwMode="auto">
          <a:xfrm>
            <a:off x="5864782" y="4232695"/>
            <a:ext cx="3204745" cy="1883211"/>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DBC9B8">
              <a:alpha val="30000"/>
            </a:srgbClr>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36" name="Freeform 41"/>
          <p:cNvSpPr/>
          <p:nvPr/>
        </p:nvSpPr>
        <p:spPr bwMode="auto">
          <a:xfrm>
            <a:off x="3212414" y="1141117"/>
            <a:ext cx="3204745" cy="1883211"/>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DBC9B8">
              <a:alpha val="30000"/>
            </a:srgbClr>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37" name="组合 36"/>
          <p:cNvGrpSpPr/>
          <p:nvPr/>
        </p:nvGrpSpPr>
        <p:grpSpPr>
          <a:xfrm>
            <a:off x="6055256" y="1469804"/>
            <a:ext cx="171428" cy="4268188"/>
            <a:chOff x="6010275" y="1583258"/>
            <a:chExt cx="171450" cy="4267200"/>
          </a:xfrm>
          <a:solidFill>
            <a:srgbClr val="C7AC93"/>
          </a:solidFill>
        </p:grpSpPr>
        <p:cxnSp>
          <p:nvCxnSpPr>
            <p:cNvPr id="38" name="直接连接符 37"/>
            <p:cNvCxnSpPr>
              <a:stCxn id="39" idx="3"/>
              <a:endCxn id="43" idx="0"/>
            </p:cNvCxnSpPr>
            <p:nvPr/>
          </p:nvCxnSpPr>
          <p:spPr>
            <a:xfrm>
              <a:off x="6096000" y="1713433"/>
              <a:ext cx="0" cy="4076700"/>
            </a:xfrm>
            <a:prstGeom prst="line">
              <a:avLst/>
            </a:prstGeom>
            <a:grpFill/>
            <a:ln w="12700" cap="flat" cmpd="sng" algn="ctr">
              <a:noFill/>
              <a:prstDash val="dash"/>
              <a:miter lim="800000"/>
            </a:ln>
            <a:effectLst/>
          </p:spPr>
        </p:cxnSp>
        <p:sp>
          <p:nvSpPr>
            <p:cNvPr id="39" name="Freeform 42"/>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0" name="Freeform 43"/>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1" name="Freeform 44"/>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2" name="Freeform 45"/>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3" name="Freeform 46"/>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grpFill/>
            <a:ln>
              <a:noFill/>
            </a:ln>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44" name="Oval 47"/>
          <p:cNvSpPr>
            <a:spLocks noChangeArrowheads="1"/>
          </p:cNvSpPr>
          <p:nvPr/>
        </p:nvSpPr>
        <p:spPr bwMode="auto">
          <a:xfrm>
            <a:off x="3328288" y="1257030"/>
            <a:ext cx="1653959" cy="1651382"/>
          </a:xfrm>
          <a:prstGeom prst="ellipse">
            <a:avLst/>
          </a:prstGeom>
          <a:solidFill>
            <a:srgbClr val="C7AC93"/>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5" name="Oval 48"/>
          <p:cNvSpPr>
            <a:spLocks noChangeArrowheads="1"/>
          </p:cNvSpPr>
          <p:nvPr/>
        </p:nvSpPr>
        <p:spPr bwMode="auto">
          <a:xfrm>
            <a:off x="5920336" y="1862008"/>
            <a:ext cx="441268" cy="441428"/>
          </a:xfrm>
          <a:prstGeom prst="ellipse">
            <a:avLst/>
          </a:prstGeom>
          <a:solidFill>
            <a:srgbClr val="C7AC93"/>
          </a:solidFill>
          <a:ln>
            <a:no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rPr>
              <a:t>A</a:t>
            </a:r>
            <a:endParaRPr kumimoji="0" lang="zh-CN" altLang="en-US" sz="2800" b="0" i="0" u="none" strike="noStrike" kern="0" cap="none" spc="0" normalizeH="0" baseline="0" noProof="0" dirty="0" smtClean="0">
              <a:ln>
                <a:noFill/>
              </a:ln>
              <a:solidFill>
                <a:prstClr val="white"/>
              </a:solidFill>
              <a:effectLst/>
              <a:uLnTx/>
              <a:uFillTx/>
            </a:endParaRPr>
          </a:p>
        </p:txBody>
      </p:sp>
      <p:sp>
        <p:nvSpPr>
          <p:cNvPr id="46" name="Freeform 49"/>
          <p:cNvSpPr/>
          <p:nvPr/>
        </p:nvSpPr>
        <p:spPr bwMode="auto">
          <a:xfrm>
            <a:off x="3212414" y="3200580"/>
            <a:ext cx="3204745" cy="1886387"/>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DBC9B8">
              <a:alpha val="30000"/>
            </a:srgbClr>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7" name="Oval 50"/>
          <p:cNvSpPr>
            <a:spLocks noChangeArrowheads="1"/>
          </p:cNvSpPr>
          <p:nvPr/>
        </p:nvSpPr>
        <p:spPr bwMode="auto">
          <a:xfrm>
            <a:off x="3328288" y="3316495"/>
            <a:ext cx="1653959" cy="1654558"/>
          </a:xfrm>
          <a:prstGeom prst="ellipse">
            <a:avLst/>
          </a:prstGeom>
          <a:solidFill>
            <a:srgbClr val="C7AC93"/>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48" name="Oval 51"/>
          <p:cNvSpPr>
            <a:spLocks noChangeArrowheads="1"/>
          </p:cNvSpPr>
          <p:nvPr/>
        </p:nvSpPr>
        <p:spPr bwMode="auto">
          <a:xfrm>
            <a:off x="5920336" y="3921472"/>
            <a:ext cx="441268" cy="444603"/>
          </a:xfrm>
          <a:prstGeom prst="ellipse">
            <a:avLst/>
          </a:prstGeom>
          <a:solidFill>
            <a:srgbClr val="C7AC93"/>
          </a:solidFill>
          <a:ln>
            <a:no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rPr>
              <a:t>C</a:t>
            </a:r>
            <a:endParaRPr kumimoji="0" lang="zh-CN" altLang="en-US" sz="2800" b="0" i="0" u="none" strike="noStrike" kern="0" cap="none" spc="0" normalizeH="0" baseline="0" noProof="0" dirty="0" smtClean="0">
              <a:ln>
                <a:noFill/>
              </a:ln>
              <a:solidFill>
                <a:prstClr val="white"/>
              </a:solidFill>
              <a:effectLst/>
              <a:uLnTx/>
              <a:uFillTx/>
            </a:endParaRPr>
          </a:p>
        </p:txBody>
      </p:sp>
      <p:sp>
        <p:nvSpPr>
          <p:cNvPr id="49" name="Freeform 54"/>
          <p:cNvSpPr/>
          <p:nvPr/>
        </p:nvSpPr>
        <p:spPr bwMode="auto">
          <a:xfrm>
            <a:off x="5864782" y="2171642"/>
            <a:ext cx="3204745" cy="1881622"/>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DBC9B8">
              <a:alpha val="30000"/>
            </a:srgbClr>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0" name="Oval 55"/>
          <p:cNvSpPr>
            <a:spLocks noChangeArrowheads="1"/>
          </p:cNvSpPr>
          <p:nvPr/>
        </p:nvSpPr>
        <p:spPr bwMode="auto">
          <a:xfrm>
            <a:off x="7299696" y="2287556"/>
            <a:ext cx="1653959" cy="1652969"/>
          </a:xfrm>
          <a:prstGeom prst="ellipse">
            <a:avLst/>
          </a:prstGeom>
          <a:solidFill>
            <a:srgbClr val="C7AC93"/>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1" name="Oval 56"/>
          <p:cNvSpPr>
            <a:spLocks noChangeArrowheads="1"/>
          </p:cNvSpPr>
          <p:nvPr/>
        </p:nvSpPr>
        <p:spPr bwMode="auto">
          <a:xfrm>
            <a:off x="5920336" y="2890946"/>
            <a:ext cx="441268" cy="444603"/>
          </a:xfrm>
          <a:prstGeom prst="ellipse">
            <a:avLst/>
          </a:prstGeom>
          <a:solidFill>
            <a:srgbClr val="C7AC93"/>
          </a:solidFill>
          <a:ln>
            <a:no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rPr>
              <a:t>B</a:t>
            </a:r>
            <a:endParaRPr kumimoji="0" lang="zh-CN" altLang="en-US" sz="2800" b="0" i="0" u="none" strike="noStrike" kern="0" cap="none" spc="0" normalizeH="0" baseline="0" noProof="0" dirty="0" smtClean="0">
              <a:ln>
                <a:noFill/>
              </a:ln>
              <a:solidFill>
                <a:prstClr val="white"/>
              </a:solidFill>
              <a:effectLst/>
              <a:uLnTx/>
              <a:uFillTx/>
            </a:endParaRPr>
          </a:p>
        </p:txBody>
      </p:sp>
      <p:sp>
        <p:nvSpPr>
          <p:cNvPr id="52" name="Oval 57"/>
          <p:cNvSpPr>
            <a:spLocks noChangeArrowheads="1"/>
          </p:cNvSpPr>
          <p:nvPr/>
        </p:nvSpPr>
        <p:spPr bwMode="auto">
          <a:xfrm>
            <a:off x="7299696" y="4350196"/>
            <a:ext cx="1653959" cy="1649794"/>
          </a:xfrm>
          <a:prstGeom prst="ellipse">
            <a:avLst/>
          </a:prstGeom>
          <a:solidFill>
            <a:srgbClr val="C7AC93"/>
          </a:solidFill>
          <a:ln>
            <a:noFill/>
          </a:ln>
        </p:spPr>
        <p:txBody>
          <a:bodyPr vert="horz" wrap="square" lIns="91438" tIns="45719" rIns="91438" bIns="45719"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53" name="Oval 59"/>
          <p:cNvSpPr>
            <a:spLocks noChangeArrowheads="1"/>
          </p:cNvSpPr>
          <p:nvPr/>
        </p:nvSpPr>
        <p:spPr bwMode="auto">
          <a:xfrm>
            <a:off x="5920336" y="4953585"/>
            <a:ext cx="441268" cy="443015"/>
          </a:xfrm>
          <a:prstGeom prst="ellipse">
            <a:avLst/>
          </a:prstGeom>
          <a:solidFill>
            <a:srgbClr val="C7AC93"/>
          </a:solidFill>
          <a:ln>
            <a:noFill/>
          </a:ln>
        </p:spPr>
        <p:txBody>
          <a:bodyPr vert="horz" wrap="square" lIns="0" tIns="0" rIns="0" bIns="0"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white"/>
                </a:solidFill>
                <a:effectLst/>
                <a:uLnTx/>
                <a:uFillTx/>
              </a:rPr>
              <a:t>D</a:t>
            </a:r>
            <a:endParaRPr kumimoji="0" lang="zh-CN" altLang="en-US" sz="2800" b="0" i="0" u="none" strike="noStrike" kern="0" cap="none" spc="0" normalizeH="0" baseline="0" noProof="0" dirty="0" smtClean="0">
              <a:ln>
                <a:noFill/>
              </a:ln>
              <a:solidFill>
                <a:prstClr val="white"/>
              </a:solidFill>
              <a:effectLst/>
              <a:uLnTx/>
              <a:uFillTx/>
            </a:endParaRPr>
          </a:p>
        </p:txBody>
      </p:sp>
      <p:sp>
        <p:nvSpPr>
          <p:cNvPr id="54" name="TextBox 30"/>
          <p:cNvSpPr txBox="1"/>
          <p:nvPr/>
        </p:nvSpPr>
        <p:spPr>
          <a:xfrm>
            <a:off x="3699555" y="1651735"/>
            <a:ext cx="911421" cy="86197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prstClr val="white"/>
                </a:solidFill>
                <a:effectLst/>
                <a:uLnTx/>
                <a:uFillTx/>
              </a:rPr>
              <a:t>添加标题</a:t>
            </a:r>
            <a:endParaRPr kumimoji="0" lang="zh-CN" altLang="en-US" sz="2800" b="1" i="0" u="none" strike="noStrike" kern="0" cap="none" spc="0" normalizeH="0" baseline="0" noProof="0" dirty="0" smtClean="0">
              <a:ln>
                <a:noFill/>
              </a:ln>
              <a:solidFill>
                <a:prstClr val="white"/>
              </a:solidFill>
              <a:effectLst/>
              <a:uLnTx/>
              <a:uFillTx/>
            </a:endParaRPr>
          </a:p>
        </p:txBody>
      </p:sp>
      <p:sp>
        <p:nvSpPr>
          <p:cNvPr id="55" name="TextBox 30"/>
          <p:cNvSpPr txBox="1"/>
          <p:nvPr/>
        </p:nvSpPr>
        <p:spPr>
          <a:xfrm>
            <a:off x="7648502" y="2683055"/>
            <a:ext cx="956346" cy="86197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prstClr val="white"/>
                </a:solidFill>
                <a:effectLst/>
                <a:uLnTx/>
                <a:uFillTx/>
              </a:rPr>
              <a:t>添加标题</a:t>
            </a:r>
            <a:endParaRPr kumimoji="0" lang="zh-CN" altLang="en-US" sz="2800" b="1" i="0" u="none" strike="noStrike" kern="0" cap="none" spc="0" normalizeH="0" baseline="0" noProof="0" dirty="0" smtClean="0">
              <a:ln>
                <a:noFill/>
              </a:ln>
              <a:solidFill>
                <a:prstClr val="white"/>
              </a:solidFill>
              <a:effectLst/>
              <a:uLnTx/>
              <a:uFillTx/>
            </a:endParaRPr>
          </a:p>
        </p:txBody>
      </p:sp>
      <p:sp>
        <p:nvSpPr>
          <p:cNvPr id="56" name="TextBox 30"/>
          <p:cNvSpPr txBox="1"/>
          <p:nvPr/>
        </p:nvSpPr>
        <p:spPr>
          <a:xfrm>
            <a:off x="3671647" y="3712787"/>
            <a:ext cx="967241" cy="86197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prstClr val="white"/>
                </a:solidFill>
                <a:effectLst/>
                <a:uLnTx/>
                <a:uFillTx/>
              </a:rPr>
              <a:t>添加标题</a:t>
            </a:r>
            <a:endParaRPr kumimoji="0" lang="zh-CN" altLang="en-US" sz="2800" b="1" i="0" u="none" strike="noStrike" kern="0" cap="none" spc="0" normalizeH="0" baseline="0" noProof="0" dirty="0" smtClean="0">
              <a:ln>
                <a:noFill/>
              </a:ln>
              <a:solidFill>
                <a:prstClr val="white"/>
              </a:solidFill>
              <a:effectLst/>
              <a:uLnTx/>
              <a:uFillTx/>
            </a:endParaRPr>
          </a:p>
        </p:txBody>
      </p:sp>
      <p:sp>
        <p:nvSpPr>
          <p:cNvPr id="57" name="TextBox 30"/>
          <p:cNvSpPr txBox="1"/>
          <p:nvPr/>
        </p:nvSpPr>
        <p:spPr>
          <a:xfrm>
            <a:off x="7684501" y="4744107"/>
            <a:ext cx="884348" cy="861974"/>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prstClr val="white"/>
                </a:solidFill>
                <a:effectLst/>
                <a:uLnTx/>
                <a:uFillTx/>
              </a:rPr>
              <a:t>添加标题</a:t>
            </a:r>
            <a:endParaRPr kumimoji="0" lang="zh-CN" altLang="en-US" sz="2800" b="1" i="0" u="none" strike="noStrike" kern="0" cap="none" spc="0" normalizeH="0" baseline="0" noProof="0" dirty="0" smtClean="0">
              <a:ln>
                <a:noFill/>
              </a:ln>
              <a:solidFill>
                <a:prstClr val="white"/>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strVal val="4*#ppt_w"/>
                                          </p:val>
                                        </p:tav>
                                        <p:tav tm="100000">
                                          <p:val>
                                            <p:strVal val="#ppt_w"/>
                                          </p:val>
                                        </p:tav>
                                      </p:tavLst>
                                    </p:anim>
                                    <p:anim calcmode="lin" valueType="num">
                                      <p:cBhvr>
                                        <p:cTn id="12" dur="500" fill="hold"/>
                                        <p:tgtEl>
                                          <p:spTgt spid="4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51"/>
                                        </p:tgtEl>
                                        <p:attrNameLst>
                                          <p:attrName>style.visibility</p:attrName>
                                        </p:attrNameLst>
                                      </p:cBhvr>
                                      <p:to>
                                        <p:strVal val="visible"/>
                                      </p:to>
                                    </p:set>
                                    <p:anim calcmode="lin" valueType="num">
                                      <p:cBhvr>
                                        <p:cTn id="15" dur="500" fill="hold"/>
                                        <p:tgtEl>
                                          <p:spTgt spid="51"/>
                                        </p:tgtEl>
                                        <p:attrNameLst>
                                          <p:attrName>ppt_w</p:attrName>
                                        </p:attrNameLst>
                                      </p:cBhvr>
                                      <p:tavLst>
                                        <p:tav tm="0">
                                          <p:val>
                                            <p:strVal val="4*#ppt_w"/>
                                          </p:val>
                                        </p:tav>
                                        <p:tav tm="100000">
                                          <p:val>
                                            <p:strVal val="#ppt_w"/>
                                          </p:val>
                                        </p:tav>
                                      </p:tavLst>
                                    </p:anim>
                                    <p:anim calcmode="lin" valueType="num">
                                      <p:cBhvr>
                                        <p:cTn id="16" dur="500" fill="hold"/>
                                        <p:tgtEl>
                                          <p:spTgt spid="5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strVal val="4*#ppt_w"/>
                                          </p:val>
                                        </p:tav>
                                        <p:tav tm="100000">
                                          <p:val>
                                            <p:strVal val="#ppt_w"/>
                                          </p:val>
                                        </p:tav>
                                      </p:tavLst>
                                    </p:anim>
                                    <p:anim calcmode="lin" valueType="num">
                                      <p:cBhvr>
                                        <p:cTn id="20" dur="500" fill="hold"/>
                                        <p:tgtEl>
                                          <p:spTgt spid="4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strVal val="4*#ppt_w"/>
                                          </p:val>
                                        </p:tav>
                                        <p:tav tm="100000">
                                          <p:val>
                                            <p:strVal val="#ppt_w"/>
                                          </p:val>
                                        </p:tav>
                                      </p:tavLst>
                                    </p:anim>
                                    <p:anim calcmode="lin" valueType="num">
                                      <p:cBhvr>
                                        <p:cTn id="24" dur="500" fill="hold"/>
                                        <p:tgtEl>
                                          <p:spTgt spid="53"/>
                                        </p:tgtEl>
                                        <p:attrNameLst>
                                          <p:attrName>ppt_h</p:attrName>
                                        </p:attrNameLst>
                                      </p:cBhvr>
                                      <p:tavLst>
                                        <p:tav tm="0">
                                          <p:val>
                                            <p:strVal val="4*#ppt_h"/>
                                          </p:val>
                                        </p:tav>
                                        <p:tav tm="100000">
                                          <p:val>
                                            <p:strVal val="#ppt_h"/>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childTnLst>
                          </p:cTn>
                        </p:par>
                        <p:par>
                          <p:cTn id="40" fill="hold">
                            <p:stCondLst>
                              <p:cond delay="2000"/>
                            </p:stCondLst>
                            <p:childTnLst>
                              <p:par>
                                <p:cTn id="41" presetID="22" presetClass="entr" presetSubtype="2"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right)">
                                      <p:cBhvr>
                                        <p:cTn id="43" dur="500"/>
                                        <p:tgtEl>
                                          <p:spTgt spid="31"/>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Effect transition="in" filter="fade">
                                      <p:cBhvr>
                                        <p:cTn id="53" dur="500"/>
                                        <p:tgtEl>
                                          <p:spTgt spid="5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Effect transition="in" filter="fade">
                                      <p:cBhvr>
                                        <p:cTn id="58" dur="500"/>
                                        <p:tgtEl>
                                          <p:spTgt spid="50"/>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ipe(right)">
                                      <p:cBhvr>
                                        <p:cTn id="66" dur="500"/>
                                        <p:tgtEl>
                                          <p:spTgt spid="46"/>
                                        </p:tgtEl>
                                      </p:cBhvr>
                                    </p:animEffect>
                                  </p:childTnLst>
                                </p:cTn>
                              </p:par>
                            </p:childTnLst>
                          </p:cTn>
                        </p:par>
                        <p:par>
                          <p:cTn id="67" fill="hold">
                            <p:stCondLst>
                              <p:cond delay="4500"/>
                            </p:stCondLst>
                            <p:childTnLst>
                              <p:par>
                                <p:cTn id="68" presetID="53" presetClass="entr" presetSubtype="16"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Effect transition="in" filter="fade">
                                      <p:cBhvr>
                                        <p:cTn id="72" dur="500"/>
                                        <p:tgtEl>
                                          <p:spTgt spid="5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fill="hold"/>
                                        <p:tgtEl>
                                          <p:spTgt spid="47"/>
                                        </p:tgtEl>
                                        <p:attrNameLst>
                                          <p:attrName>ppt_w</p:attrName>
                                        </p:attrNameLst>
                                      </p:cBhvr>
                                      <p:tavLst>
                                        <p:tav tm="0">
                                          <p:val>
                                            <p:fltVal val="0"/>
                                          </p:val>
                                        </p:tav>
                                        <p:tav tm="100000">
                                          <p:val>
                                            <p:strVal val="#ppt_w"/>
                                          </p:val>
                                        </p:tav>
                                      </p:tavLst>
                                    </p:anim>
                                    <p:anim calcmode="lin" valueType="num">
                                      <p:cBhvr>
                                        <p:cTn id="76" dur="500" fill="hold"/>
                                        <p:tgtEl>
                                          <p:spTgt spid="47"/>
                                        </p:tgtEl>
                                        <p:attrNameLst>
                                          <p:attrName>ppt_h</p:attrName>
                                        </p:attrNameLst>
                                      </p:cBhvr>
                                      <p:tavLst>
                                        <p:tav tm="0">
                                          <p:val>
                                            <p:fltVal val="0"/>
                                          </p:val>
                                        </p:tav>
                                        <p:tav tm="100000">
                                          <p:val>
                                            <p:strVal val="#ppt_h"/>
                                          </p:val>
                                        </p:tav>
                                      </p:tavLst>
                                    </p:anim>
                                    <p:animEffect transition="in" filter="fade">
                                      <p:cBhvr>
                                        <p:cTn id="77" dur="500"/>
                                        <p:tgtEl>
                                          <p:spTgt spid="47"/>
                                        </p:tgtEl>
                                      </p:cBhvr>
                                    </p:animEffect>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right)">
                                      <p:cBhvr>
                                        <p:cTn id="81" dur="500"/>
                                        <p:tgtEl>
                                          <p:spTgt spid="33"/>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p:cTn id="94" dur="500" fill="hold"/>
                                        <p:tgtEl>
                                          <p:spTgt spid="52"/>
                                        </p:tgtEl>
                                        <p:attrNameLst>
                                          <p:attrName>ppt_w</p:attrName>
                                        </p:attrNameLst>
                                      </p:cBhvr>
                                      <p:tavLst>
                                        <p:tav tm="0">
                                          <p:val>
                                            <p:fltVal val="0"/>
                                          </p:val>
                                        </p:tav>
                                        <p:tav tm="100000">
                                          <p:val>
                                            <p:strVal val="#ppt_w"/>
                                          </p:val>
                                        </p:tav>
                                      </p:tavLst>
                                    </p:anim>
                                    <p:anim calcmode="lin" valueType="num">
                                      <p:cBhvr>
                                        <p:cTn id="95" dur="500" fill="hold"/>
                                        <p:tgtEl>
                                          <p:spTgt spid="52"/>
                                        </p:tgtEl>
                                        <p:attrNameLst>
                                          <p:attrName>ppt_h</p:attrName>
                                        </p:attrNameLst>
                                      </p:cBhvr>
                                      <p:tavLst>
                                        <p:tav tm="0">
                                          <p:val>
                                            <p:fltVal val="0"/>
                                          </p:val>
                                        </p:tav>
                                        <p:tav tm="100000">
                                          <p:val>
                                            <p:strVal val="#ppt_h"/>
                                          </p:val>
                                        </p:tav>
                                      </p:tavLst>
                                    </p:anim>
                                    <p:animEffect transition="in" filter="fade">
                                      <p:cBhvr>
                                        <p:cTn id="96" dur="500"/>
                                        <p:tgtEl>
                                          <p:spTgt spid="52"/>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wipe(left)">
                                      <p:cBhvr>
                                        <p:cTn id="10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animBg="1"/>
      <p:bldP spid="36"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65" name="Group 96"/>
          <p:cNvGrpSpPr/>
          <p:nvPr/>
        </p:nvGrpSpPr>
        <p:grpSpPr>
          <a:xfrm>
            <a:off x="3991895" y="3835098"/>
            <a:ext cx="2190471" cy="1043236"/>
            <a:chOff x="5022025" y="4220590"/>
            <a:chExt cx="2190756" cy="1042994"/>
          </a:xfrm>
          <a:solidFill>
            <a:srgbClr val="C7AC93"/>
          </a:solidFill>
        </p:grpSpPr>
        <p:grpSp>
          <p:nvGrpSpPr>
            <p:cNvPr id="66" name="Group 97"/>
            <p:cNvGrpSpPr/>
            <p:nvPr/>
          </p:nvGrpSpPr>
          <p:grpSpPr>
            <a:xfrm>
              <a:off x="5022025" y="4236643"/>
              <a:ext cx="1166500" cy="1026941"/>
              <a:chOff x="2873965" y="2332283"/>
              <a:chExt cx="1166500" cy="1026941"/>
            </a:xfrm>
            <a:grpFill/>
          </p:grpSpPr>
          <p:sp>
            <p:nvSpPr>
              <p:cNvPr id="70" name="Block Arc 101"/>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71" name="Rectangle 102"/>
              <p:cNvSpPr/>
              <p:nvPr/>
            </p:nvSpPr>
            <p:spPr>
              <a:xfrm>
                <a:off x="2873965"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nvGrpSpPr>
            <p:cNvPr id="67" name="Group 98"/>
            <p:cNvGrpSpPr/>
            <p:nvPr/>
          </p:nvGrpSpPr>
          <p:grpSpPr>
            <a:xfrm>
              <a:off x="6046281" y="4220590"/>
              <a:ext cx="1166500" cy="1026941"/>
              <a:chOff x="6557826" y="3997627"/>
              <a:chExt cx="1166500" cy="1026941"/>
            </a:xfrm>
            <a:grpFill/>
          </p:grpSpPr>
          <p:sp>
            <p:nvSpPr>
              <p:cNvPr id="68" name="Block Arc 99"/>
              <p:cNvSpPr/>
              <p:nvPr/>
            </p:nvSpPr>
            <p:spPr>
              <a:xfrm rot="10800000">
                <a:off x="6557826" y="3997627"/>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69" name="Rectangle 100"/>
              <p:cNvSpPr/>
              <p:nvPr/>
            </p:nvSpPr>
            <p:spPr>
              <a:xfrm rot="10800000">
                <a:off x="7069579" y="4881844"/>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grpSp>
        <p:nvGrpSpPr>
          <p:cNvPr id="72" name="Group 103"/>
          <p:cNvGrpSpPr/>
          <p:nvPr/>
        </p:nvGrpSpPr>
        <p:grpSpPr>
          <a:xfrm>
            <a:off x="9237144" y="2966735"/>
            <a:ext cx="1288443" cy="1168428"/>
            <a:chOff x="9019242" y="3239883"/>
            <a:chExt cx="1288611" cy="1168157"/>
          </a:xfrm>
          <a:solidFill>
            <a:srgbClr val="C7AC93"/>
          </a:solidFill>
        </p:grpSpPr>
        <p:sp>
          <p:nvSpPr>
            <p:cNvPr id="73" name="Chevron 104"/>
            <p:cNvSpPr/>
            <p:nvPr/>
          </p:nvSpPr>
          <p:spPr>
            <a:xfrm>
              <a:off x="10008643" y="3982882"/>
              <a:ext cx="299210" cy="425158"/>
            </a:xfrm>
            <a:prstGeom prst="chevron">
              <a:avLst>
                <a:gd name="adj" fmla="val 41342"/>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nvGrpSpPr>
            <p:cNvPr id="74" name="Group 105"/>
            <p:cNvGrpSpPr/>
            <p:nvPr/>
          </p:nvGrpSpPr>
          <p:grpSpPr>
            <a:xfrm rot="10800000">
              <a:off x="9019242" y="3239883"/>
              <a:ext cx="1163337" cy="1026941"/>
              <a:chOff x="2877129" y="2332283"/>
              <a:chExt cx="1163337" cy="1026941"/>
            </a:xfrm>
            <a:grpFill/>
          </p:grpSpPr>
          <p:sp>
            <p:nvSpPr>
              <p:cNvPr id="75" name="Block Arc 106"/>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76" name="Rectangle 107"/>
              <p:cNvSpPr/>
              <p:nvPr/>
            </p:nvSpPr>
            <p:spPr>
              <a:xfrm>
                <a:off x="2877129"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77" name="Rectangle 108"/>
              <p:cNvSpPr/>
              <p:nvPr/>
            </p:nvSpPr>
            <p:spPr>
              <a:xfrm rot="5400000">
                <a:off x="3738175" y="2995359"/>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grpSp>
        <p:nvGrpSpPr>
          <p:cNvPr id="78" name="Group 111"/>
          <p:cNvGrpSpPr/>
          <p:nvPr/>
        </p:nvGrpSpPr>
        <p:grpSpPr>
          <a:xfrm>
            <a:off x="5645804" y="3386706"/>
            <a:ext cx="1027974" cy="1475571"/>
            <a:chOff x="5427435" y="3659757"/>
            <a:chExt cx="1028108" cy="1475229"/>
          </a:xfrm>
          <a:solidFill>
            <a:srgbClr val="C7AC93"/>
          </a:solidFill>
        </p:grpSpPr>
        <p:sp>
          <p:nvSpPr>
            <p:cNvPr id="79" name="Block Arc 112"/>
            <p:cNvSpPr/>
            <p:nvPr/>
          </p:nvSpPr>
          <p:spPr>
            <a:xfrm rot="10800000" flipH="1">
              <a:off x="5427435" y="4108045"/>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0" name="Rectangle 113"/>
            <p:cNvSpPr/>
            <p:nvPr/>
          </p:nvSpPr>
          <p:spPr>
            <a:xfrm rot="5400000">
              <a:off x="5893641" y="4078935"/>
              <a:ext cx="981079"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nvGrpSpPr>
          <p:cNvPr id="81" name="Group 114"/>
          <p:cNvGrpSpPr/>
          <p:nvPr/>
        </p:nvGrpSpPr>
        <p:grpSpPr>
          <a:xfrm>
            <a:off x="1983655" y="2072995"/>
            <a:ext cx="1026809" cy="1027179"/>
            <a:chOff x="3013524" y="2332283"/>
            <a:chExt cx="1026942" cy="1026941"/>
          </a:xfrm>
          <a:solidFill>
            <a:srgbClr val="C7AC93"/>
          </a:solidFill>
        </p:grpSpPr>
        <p:sp>
          <p:nvSpPr>
            <p:cNvPr id="82" name="Block Arc 115"/>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3" name="Rectangle 116"/>
            <p:cNvSpPr/>
            <p:nvPr/>
          </p:nvSpPr>
          <p:spPr>
            <a:xfrm>
              <a:off x="3276531" y="2332283"/>
              <a:ext cx="255346"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4" name="Rectangle 117"/>
            <p:cNvSpPr/>
            <p:nvPr/>
          </p:nvSpPr>
          <p:spPr>
            <a:xfrm rot="5400000">
              <a:off x="3738175" y="2998523"/>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nvGrpSpPr>
          <p:cNvPr id="85" name="Group 118"/>
          <p:cNvGrpSpPr/>
          <p:nvPr/>
        </p:nvGrpSpPr>
        <p:grpSpPr>
          <a:xfrm rot="10800000">
            <a:off x="2867759" y="2966733"/>
            <a:ext cx="1163186" cy="1027179"/>
            <a:chOff x="2877129" y="2332283"/>
            <a:chExt cx="1163337" cy="1026941"/>
          </a:xfrm>
          <a:solidFill>
            <a:srgbClr val="C7AC93"/>
          </a:solidFill>
        </p:grpSpPr>
        <p:sp>
          <p:nvSpPr>
            <p:cNvPr id="86" name="Block Arc 119"/>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7" name="Rectangle 120"/>
            <p:cNvSpPr/>
            <p:nvPr/>
          </p:nvSpPr>
          <p:spPr>
            <a:xfrm>
              <a:off x="2877129"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8" name="Rectangle 121"/>
            <p:cNvSpPr/>
            <p:nvPr/>
          </p:nvSpPr>
          <p:spPr>
            <a:xfrm rot="5400000">
              <a:off x="3738175" y="2995359"/>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nvGrpSpPr>
          <p:cNvPr id="89" name="Group 122"/>
          <p:cNvGrpSpPr/>
          <p:nvPr/>
        </p:nvGrpSpPr>
        <p:grpSpPr>
          <a:xfrm>
            <a:off x="6536259" y="2070198"/>
            <a:ext cx="1026809" cy="1286609"/>
            <a:chOff x="6318005" y="2343554"/>
            <a:chExt cx="1026943" cy="1286310"/>
          </a:xfrm>
          <a:solidFill>
            <a:srgbClr val="C7AC93"/>
          </a:solidFill>
        </p:grpSpPr>
        <p:sp>
          <p:nvSpPr>
            <p:cNvPr id="90" name="Rectangle 123"/>
            <p:cNvSpPr/>
            <p:nvPr/>
          </p:nvSpPr>
          <p:spPr>
            <a:xfrm>
              <a:off x="6816174" y="2343554"/>
              <a:ext cx="528774"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nvGrpSpPr>
            <p:cNvPr id="91" name="Group 124"/>
            <p:cNvGrpSpPr/>
            <p:nvPr/>
          </p:nvGrpSpPr>
          <p:grpSpPr>
            <a:xfrm>
              <a:off x="6318005" y="2346350"/>
              <a:ext cx="1026942" cy="1283514"/>
              <a:chOff x="2366533" y="2332283"/>
              <a:chExt cx="1026942" cy="1283514"/>
            </a:xfrm>
            <a:grpFill/>
          </p:grpSpPr>
          <p:sp>
            <p:nvSpPr>
              <p:cNvPr id="92" name="Block Arc 125"/>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93" name="Rectangle 126"/>
              <p:cNvSpPr/>
              <p:nvPr/>
            </p:nvSpPr>
            <p:spPr>
              <a:xfrm rot="5400000">
                <a:off x="2049474" y="3156015"/>
                <a:ext cx="776841"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grpSp>
      <p:grpSp>
        <p:nvGrpSpPr>
          <p:cNvPr id="94" name="Group 127"/>
          <p:cNvGrpSpPr/>
          <p:nvPr/>
        </p:nvGrpSpPr>
        <p:grpSpPr>
          <a:xfrm>
            <a:off x="7790025" y="2072995"/>
            <a:ext cx="1588135" cy="1027179"/>
            <a:chOff x="7571935" y="2346350"/>
            <a:chExt cx="1588341" cy="1026941"/>
          </a:xfrm>
          <a:solidFill>
            <a:srgbClr val="C7AC93"/>
          </a:solidFill>
        </p:grpSpPr>
        <p:grpSp>
          <p:nvGrpSpPr>
            <p:cNvPr id="95" name="Group 128"/>
            <p:cNvGrpSpPr/>
            <p:nvPr/>
          </p:nvGrpSpPr>
          <p:grpSpPr>
            <a:xfrm>
              <a:off x="7571935" y="2346350"/>
              <a:ext cx="1588340" cy="1026941"/>
              <a:chOff x="7571935" y="2346350"/>
              <a:chExt cx="1588340" cy="1026941"/>
            </a:xfrm>
            <a:grpFill/>
          </p:grpSpPr>
          <p:sp>
            <p:nvSpPr>
              <p:cNvPr id="97" name="Rectangle 130"/>
              <p:cNvSpPr/>
              <p:nvPr/>
            </p:nvSpPr>
            <p:spPr>
              <a:xfrm>
                <a:off x="7571935" y="2346350"/>
                <a:ext cx="1116400"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98" name="Block Arc 131"/>
              <p:cNvSpPr/>
              <p:nvPr/>
            </p:nvSpPr>
            <p:spPr>
              <a:xfrm>
                <a:off x="8133334" y="2346350"/>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sp>
          <p:nvSpPr>
            <p:cNvPr id="96" name="Rectangle 129"/>
            <p:cNvSpPr/>
            <p:nvPr/>
          </p:nvSpPr>
          <p:spPr>
            <a:xfrm rot="5400000">
              <a:off x="8857985" y="3012590"/>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sp>
        <p:nvSpPr>
          <p:cNvPr id="99" name="Text Placeholder 32"/>
          <p:cNvSpPr txBox="1"/>
          <p:nvPr/>
        </p:nvSpPr>
        <p:spPr>
          <a:xfrm>
            <a:off x="1425029" y="1371318"/>
            <a:ext cx="2894196"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00" name="Text Placeholder 33"/>
          <p:cNvSpPr txBox="1"/>
          <p:nvPr/>
        </p:nvSpPr>
        <p:spPr>
          <a:xfrm>
            <a:off x="1425032" y="1187553"/>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a:solidFill>
                  <a:srgbClr val="DBC9B8"/>
                </a:solidFill>
                <a:latin typeface="微软雅黑" panose="020B0503020204020204" charset="-122"/>
              </a:rPr>
              <a:t>2010</a:t>
            </a:r>
            <a:endParaRPr lang="zh-CN" altLang="en-US" sz="1400" b="1" dirty="0">
              <a:solidFill>
                <a:srgbClr val="DBC9B8"/>
              </a:solidFill>
              <a:latin typeface="微软雅黑" panose="020B0503020204020204" charset="-122"/>
            </a:endParaRPr>
          </a:p>
        </p:txBody>
      </p:sp>
      <p:sp>
        <p:nvSpPr>
          <p:cNvPr id="101" name="Text Placeholder 32"/>
          <p:cNvSpPr txBox="1"/>
          <p:nvPr/>
        </p:nvSpPr>
        <p:spPr>
          <a:xfrm>
            <a:off x="3422241" y="2944071"/>
            <a:ext cx="2470635"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02" name="Text Placeholder 33"/>
          <p:cNvSpPr txBox="1"/>
          <p:nvPr/>
        </p:nvSpPr>
        <p:spPr>
          <a:xfrm>
            <a:off x="3422243" y="2760306"/>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a:solidFill>
                  <a:srgbClr val="DBC9B8"/>
                </a:solidFill>
                <a:latin typeface="微软雅黑" panose="020B0503020204020204" charset="-122"/>
              </a:rPr>
              <a:t>2011</a:t>
            </a:r>
            <a:endParaRPr lang="zh-CN" altLang="en-US" sz="1400" b="1" dirty="0">
              <a:solidFill>
                <a:srgbClr val="DBC9B8"/>
              </a:solidFill>
              <a:latin typeface="微软雅黑" panose="020B0503020204020204" charset="-122"/>
            </a:endParaRPr>
          </a:p>
        </p:txBody>
      </p:sp>
      <p:sp>
        <p:nvSpPr>
          <p:cNvPr id="103" name="Text Placeholder 32"/>
          <p:cNvSpPr txBox="1"/>
          <p:nvPr/>
        </p:nvSpPr>
        <p:spPr>
          <a:xfrm>
            <a:off x="2962541" y="4591335"/>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04" name="Text Placeholder 33"/>
          <p:cNvSpPr txBox="1"/>
          <p:nvPr/>
        </p:nvSpPr>
        <p:spPr>
          <a:xfrm>
            <a:off x="2962543" y="4407569"/>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a:solidFill>
                  <a:srgbClr val="DBC9B8"/>
                </a:solidFill>
                <a:latin typeface="微软雅黑" panose="020B0503020204020204" charset="-122"/>
              </a:rPr>
              <a:t>2012</a:t>
            </a:r>
            <a:endParaRPr lang="zh-CN" altLang="en-US" sz="1400" b="1" dirty="0">
              <a:solidFill>
                <a:srgbClr val="DBC9B8"/>
              </a:solidFill>
              <a:latin typeface="微软雅黑" panose="020B0503020204020204" charset="-122"/>
            </a:endParaRPr>
          </a:p>
        </p:txBody>
      </p:sp>
      <p:sp>
        <p:nvSpPr>
          <p:cNvPr id="105" name="Text Placeholder 32"/>
          <p:cNvSpPr txBox="1"/>
          <p:nvPr/>
        </p:nvSpPr>
        <p:spPr>
          <a:xfrm>
            <a:off x="5103091" y="5380594"/>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06" name="Text Placeholder 33"/>
          <p:cNvSpPr txBox="1"/>
          <p:nvPr/>
        </p:nvSpPr>
        <p:spPr>
          <a:xfrm>
            <a:off x="5103093" y="5209449"/>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a:solidFill>
                  <a:srgbClr val="DBC9B8"/>
                </a:solidFill>
                <a:latin typeface="微软雅黑" panose="020B0503020204020204" charset="-122"/>
              </a:rPr>
              <a:t>2013</a:t>
            </a:r>
            <a:endParaRPr lang="zh-CN" altLang="en-US" sz="1400" b="1" dirty="0">
              <a:solidFill>
                <a:srgbClr val="DBC9B8"/>
              </a:solidFill>
              <a:latin typeface="微软雅黑" panose="020B0503020204020204" charset="-122"/>
            </a:endParaRPr>
          </a:p>
        </p:txBody>
      </p:sp>
      <p:sp>
        <p:nvSpPr>
          <p:cNvPr id="107" name="Text Placeholder 32"/>
          <p:cNvSpPr txBox="1"/>
          <p:nvPr/>
        </p:nvSpPr>
        <p:spPr>
          <a:xfrm>
            <a:off x="7026812" y="3294375"/>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08" name="Text Placeholder 33"/>
          <p:cNvSpPr txBox="1"/>
          <p:nvPr/>
        </p:nvSpPr>
        <p:spPr>
          <a:xfrm>
            <a:off x="7026815" y="3110609"/>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a:solidFill>
                  <a:srgbClr val="DBC9B8"/>
                </a:solidFill>
                <a:latin typeface="微软雅黑" panose="020B0503020204020204" charset="-122"/>
              </a:rPr>
              <a:t>2014</a:t>
            </a:r>
            <a:endParaRPr lang="zh-CN" altLang="en-US" sz="1400" b="1" dirty="0">
              <a:solidFill>
                <a:srgbClr val="DBC9B8"/>
              </a:solidFill>
              <a:latin typeface="微软雅黑" panose="020B0503020204020204" charset="-122"/>
            </a:endParaRPr>
          </a:p>
        </p:txBody>
      </p:sp>
      <p:sp>
        <p:nvSpPr>
          <p:cNvPr id="109" name="Text Placeholder 32"/>
          <p:cNvSpPr txBox="1"/>
          <p:nvPr/>
        </p:nvSpPr>
        <p:spPr>
          <a:xfrm>
            <a:off x="6932648" y="1371318"/>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10" name="Text Placeholder 33"/>
          <p:cNvSpPr txBox="1"/>
          <p:nvPr/>
        </p:nvSpPr>
        <p:spPr>
          <a:xfrm>
            <a:off x="6932650" y="1187553"/>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smtClean="0">
                <a:solidFill>
                  <a:srgbClr val="DBC9B8"/>
                </a:solidFill>
                <a:latin typeface="微软雅黑" panose="020B0503020204020204" charset="-122"/>
              </a:rPr>
              <a:t>2020</a:t>
            </a:r>
            <a:endParaRPr lang="zh-CN" altLang="en-US" sz="1400" b="1" dirty="0">
              <a:solidFill>
                <a:srgbClr val="DBC9B8"/>
              </a:solidFill>
              <a:latin typeface="微软雅黑" panose="020B0503020204020204" charset="-122"/>
            </a:endParaRPr>
          </a:p>
        </p:txBody>
      </p:sp>
      <p:sp>
        <p:nvSpPr>
          <p:cNvPr id="111" name="Text Placeholder 32"/>
          <p:cNvSpPr txBox="1"/>
          <p:nvPr/>
        </p:nvSpPr>
        <p:spPr>
          <a:xfrm>
            <a:off x="9807299" y="2963391"/>
            <a:ext cx="1879467" cy="52885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zh-CN" altLang="en-US" sz="1050" dirty="0">
                <a:solidFill>
                  <a:srgbClr val="DBC9B8"/>
                </a:solidFill>
                <a:latin typeface="微软雅黑" panose="020B0503020204020204" charset="-122"/>
              </a:rPr>
              <a:t>此处添加详细文本描述，建议与标题相关并符合整体语言风格，语言描述尽量。</a:t>
            </a:r>
            <a:endParaRPr lang="zh-CN" altLang="en-US" sz="1050" dirty="0">
              <a:solidFill>
                <a:srgbClr val="DBC9B8"/>
              </a:solidFill>
              <a:latin typeface="微软雅黑" panose="020B0503020204020204" charset="-122"/>
            </a:endParaRPr>
          </a:p>
        </p:txBody>
      </p:sp>
      <p:sp>
        <p:nvSpPr>
          <p:cNvPr id="112" name="Text Placeholder 33"/>
          <p:cNvSpPr txBox="1"/>
          <p:nvPr/>
        </p:nvSpPr>
        <p:spPr>
          <a:xfrm>
            <a:off x="9807301" y="2779626"/>
            <a:ext cx="1879466" cy="2129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altLang="zh-CN" sz="1400" b="1" dirty="0" smtClean="0">
                <a:solidFill>
                  <a:srgbClr val="DBC9B8"/>
                </a:solidFill>
                <a:latin typeface="微软雅黑" panose="020B0503020204020204" charset="-122"/>
              </a:rPr>
              <a:t>2030</a:t>
            </a:r>
            <a:endParaRPr lang="zh-CN" altLang="en-US" sz="1400" b="1" dirty="0">
              <a:solidFill>
                <a:srgbClr val="DBC9B8"/>
              </a:solidFill>
              <a:latin typeface="微软雅黑" panose="020B0503020204020204" charset="-122"/>
            </a:endParaRPr>
          </a:p>
        </p:txBody>
      </p:sp>
      <p:grpSp>
        <p:nvGrpSpPr>
          <p:cNvPr id="113" name="Group 146"/>
          <p:cNvGrpSpPr/>
          <p:nvPr/>
        </p:nvGrpSpPr>
        <p:grpSpPr>
          <a:xfrm>
            <a:off x="1279375" y="2072996"/>
            <a:ext cx="1084183" cy="1149942"/>
            <a:chOff x="1060437" y="2346350"/>
            <a:chExt cx="1084324" cy="1149676"/>
          </a:xfrm>
          <a:solidFill>
            <a:srgbClr val="C7AC93"/>
          </a:solidFill>
        </p:grpSpPr>
        <p:grpSp>
          <p:nvGrpSpPr>
            <p:cNvPr id="114" name="Group 147"/>
            <p:cNvGrpSpPr/>
            <p:nvPr/>
          </p:nvGrpSpPr>
          <p:grpSpPr>
            <a:xfrm>
              <a:off x="1117819" y="2346350"/>
              <a:ext cx="1026942" cy="1026941"/>
              <a:chOff x="2366533" y="2332283"/>
              <a:chExt cx="1026942" cy="1026941"/>
            </a:xfrm>
            <a:grpFill/>
          </p:grpSpPr>
          <p:sp>
            <p:nvSpPr>
              <p:cNvPr id="116" name="Block Arc 149"/>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17" name="Rectangle 150"/>
              <p:cNvSpPr/>
              <p:nvPr/>
            </p:nvSpPr>
            <p:spPr>
              <a:xfrm rot="5400000">
                <a:off x="2206966" y="2998522"/>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sp>
          <p:nvSpPr>
            <p:cNvPr id="115" name="Oval 148"/>
            <p:cNvSpPr/>
            <p:nvPr/>
          </p:nvSpPr>
          <p:spPr>
            <a:xfrm>
              <a:off x="1060437" y="3239882"/>
              <a:ext cx="256144" cy="256144"/>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grpSp>
      <p:sp>
        <p:nvSpPr>
          <p:cNvPr id="118" name="Rectangle 151"/>
          <p:cNvSpPr/>
          <p:nvPr/>
        </p:nvSpPr>
        <p:spPr>
          <a:xfrm>
            <a:off x="793564" y="3337841"/>
            <a:ext cx="656584" cy="369328"/>
          </a:xfrm>
          <a:prstGeom prst="rect">
            <a:avLst/>
          </a:prstGeom>
        </p:spPr>
        <p:txBody>
          <a:bodyPr wrap="none" lIns="121917" tIns="60958" rIns="121917" bIns="60958">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smtClean="0">
                <a:ln>
                  <a:noFill/>
                </a:ln>
                <a:solidFill>
                  <a:srgbClr val="DBC9B8"/>
                </a:solidFill>
                <a:effectLst/>
                <a:uLnTx/>
                <a:uFillTx/>
              </a:rPr>
              <a:t>开始</a:t>
            </a:r>
            <a:endParaRPr kumimoji="0" lang="en-US" sz="1600" b="0" i="0" u="none" strike="noStrike" kern="0" cap="none" spc="0" normalizeH="0" baseline="0" noProof="0" dirty="0" smtClean="0">
              <a:ln>
                <a:noFill/>
              </a:ln>
              <a:solidFill>
                <a:srgbClr val="DBC9B8"/>
              </a:solidFill>
              <a:effectLst/>
              <a:uLnTx/>
              <a:uFillTx/>
            </a:endParaRPr>
          </a:p>
        </p:txBody>
      </p:sp>
      <p:sp>
        <p:nvSpPr>
          <p:cNvPr id="119" name="Oval 152"/>
          <p:cNvSpPr>
            <a:spLocks noChangeAspect="1"/>
          </p:cNvSpPr>
          <p:nvPr/>
        </p:nvSpPr>
        <p:spPr>
          <a:xfrm flipH="1">
            <a:off x="1834463" y="1817501"/>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0" name="Oval 153"/>
          <p:cNvSpPr>
            <a:spLocks noChangeAspect="1"/>
          </p:cNvSpPr>
          <p:nvPr/>
        </p:nvSpPr>
        <p:spPr>
          <a:xfrm flipH="1">
            <a:off x="2620033" y="2676291"/>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1" name="Oval 154"/>
          <p:cNvSpPr>
            <a:spLocks noChangeAspect="1"/>
          </p:cNvSpPr>
          <p:nvPr/>
        </p:nvSpPr>
        <p:spPr>
          <a:xfrm flipH="1">
            <a:off x="3671309" y="3580092"/>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2" name="Oval 155"/>
          <p:cNvSpPr>
            <a:spLocks noChangeAspect="1"/>
          </p:cNvSpPr>
          <p:nvPr/>
        </p:nvSpPr>
        <p:spPr>
          <a:xfrm flipH="1">
            <a:off x="5568918" y="4461628"/>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3" name="Oval 156"/>
          <p:cNvSpPr>
            <a:spLocks noChangeAspect="1"/>
          </p:cNvSpPr>
          <p:nvPr/>
        </p:nvSpPr>
        <p:spPr>
          <a:xfrm flipH="1">
            <a:off x="6268034" y="3036234"/>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4" name="Oval 157"/>
          <p:cNvSpPr>
            <a:spLocks noChangeAspect="1"/>
          </p:cNvSpPr>
          <p:nvPr/>
        </p:nvSpPr>
        <p:spPr>
          <a:xfrm flipH="1">
            <a:off x="7344547" y="1823039"/>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125" name="Oval 158"/>
          <p:cNvSpPr>
            <a:spLocks noChangeAspect="1"/>
          </p:cNvSpPr>
          <p:nvPr/>
        </p:nvSpPr>
        <p:spPr>
          <a:xfrm flipH="1">
            <a:off x="8993951" y="2689690"/>
            <a:ext cx="647916" cy="648150"/>
          </a:xfrm>
          <a:prstGeom prst="ellipse">
            <a:avLst/>
          </a:prstGeom>
          <a:solidFill>
            <a:srgbClr val="DBC9B8"/>
          </a:solid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wipe(down)">
                                      <p:cBhvr>
                                        <p:cTn id="12" dur="500"/>
                                        <p:tgtEl>
                                          <p:spTgt spid="1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9"/>
                                        </p:tgtEl>
                                        <p:attrNameLst>
                                          <p:attrName>style.visibility</p:attrName>
                                        </p:attrNameLst>
                                      </p:cBhvr>
                                      <p:to>
                                        <p:strVal val="visible"/>
                                      </p:to>
                                    </p:set>
                                    <p:animEffect transition="in" filter="fade">
                                      <p:cBhvr>
                                        <p:cTn id="17" dur="500"/>
                                        <p:tgtEl>
                                          <p:spTgt spid="1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wipe(left)">
                                      <p:cBhvr>
                                        <p:cTn id="22" dur="500"/>
                                        <p:tgtEl>
                                          <p:spTgt spid="9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0"/>
                                        </p:tgtEl>
                                        <p:attrNameLst>
                                          <p:attrName>style.visibility</p:attrName>
                                        </p:attrNameLst>
                                      </p:cBhvr>
                                      <p:to>
                                        <p:strVal val="visible"/>
                                      </p:to>
                                    </p:set>
                                    <p:animEffect transition="in" filter="wipe(left)">
                                      <p:cBhvr>
                                        <p:cTn id="25" dur="500"/>
                                        <p:tgtEl>
                                          <p:spTgt spid="10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wipe(left)">
                                      <p:cBhvr>
                                        <p:cTn id="30" dur="500"/>
                                        <p:tgtEl>
                                          <p:spTgt spid="8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500"/>
                                        <p:tgtEl>
                                          <p:spTgt spid="12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wipe(left)">
                                      <p:cBhvr>
                                        <p:cTn id="40" dur="500"/>
                                        <p:tgtEl>
                                          <p:spTgt spid="10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left)">
                                      <p:cBhvr>
                                        <p:cTn id="43" dur="500"/>
                                        <p:tgtEl>
                                          <p:spTgt spid="10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wipe(left)">
                                      <p:cBhvr>
                                        <p:cTn id="48" dur="500"/>
                                        <p:tgtEl>
                                          <p:spTgt spid="8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1"/>
                                        </p:tgtEl>
                                        <p:attrNameLst>
                                          <p:attrName>style.visibility</p:attrName>
                                        </p:attrNameLst>
                                      </p:cBhvr>
                                      <p:to>
                                        <p:strVal val="visible"/>
                                      </p:to>
                                    </p:set>
                                    <p:animEffect transition="in" filter="fade">
                                      <p:cBhvr>
                                        <p:cTn id="53" dur="500"/>
                                        <p:tgtEl>
                                          <p:spTgt spid="12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500"/>
                                        <p:tgtEl>
                                          <p:spTgt spid="10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wipe(left)">
                                      <p:cBhvr>
                                        <p:cTn id="61" dur="500"/>
                                        <p:tgtEl>
                                          <p:spTgt spid="10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wipe(left)">
                                      <p:cBhvr>
                                        <p:cTn id="66" dur="500"/>
                                        <p:tgtEl>
                                          <p:spTgt spid="6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2"/>
                                        </p:tgtEl>
                                        <p:attrNameLst>
                                          <p:attrName>style.visibility</p:attrName>
                                        </p:attrNameLst>
                                      </p:cBhvr>
                                      <p:to>
                                        <p:strVal val="visible"/>
                                      </p:to>
                                    </p:set>
                                    <p:animEffect transition="in" filter="fade">
                                      <p:cBhvr>
                                        <p:cTn id="71" dur="500"/>
                                        <p:tgtEl>
                                          <p:spTgt spid="12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05"/>
                                        </p:tgtEl>
                                        <p:attrNameLst>
                                          <p:attrName>style.visibility</p:attrName>
                                        </p:attrNameLst>
                                      </p:cBhvr>
                                      <p:to>
                                        <p:strVal val="visible"/>
                                      </p:to>
                                    </p:set>
                                    <p:animEffect transition="in" filter="wipe(left)">
                                      <p:cBhvr>
                                        <p:cTn id="76" dur="500"/>
                                        <p:tgtEl>
                                          <p:spTgt spid="105"/>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wipe(left)">
                                      <p:cBhvr>
                                        <p:cTn id="79" dur="500"/>
                                        <p:tgtEl>
                                          <p:spTgt spid="10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wipe(down)">
                                      <p:cBhvr>
                                        <p:cTn id="84" dur="500"/>
                                        <p:tgtEl>
                                          <p:spTgt spid="78"/>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23"/>
                                        </p:tgtEl>
                                        <p:attrNameLst>
                                          <p:attrName>style.visibility</p:attrName>
                                        </p:attrNameLst>
                                      </p:cBhvr>
                                      <p:to>
                                        <p:strVal val="visible"/>
                                      </p:to>
                                    </p:set>
                                    <p:animEffect transition="in" filter="fade">
                                      <p:cBhvr>
                                        <p:cTn id="89" dur="500"/>
                                        <p:tgtEl>
                                          <p:spTgt spid="12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07"/>
                                        </p:tgtEl>
                                        <p:attrNameLst>
                                          <p:attrName>style.visibility</p:attrName>
                                        </p:attrNameLst>
                                      </p:cBhvr>
                                      <p:to>
                                        <p:strVal val="visible"/>
                                      </p:to>
                                    </p:set>
                                    <p:animEffect transition="in" filter="wipe(left)">
                                      <p:cBhvr>
                                        <p:cTn id="94" dur="500"/>
                                        <p:tgtEl>
                                          <p:spTgt spid="10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08"/>
                                        </p:tgtEl>
                                        <p:attrNameLst>
                                          <p:attrName>style.visibility</p:attrName>
                                        </p:attrNameLst>
                                      </p:cBhvr>
                                      <p:to>
                                        <p:strVal val="visible"/>
                                      </p:to>
                                    </p:set>
                                    <p:animEffect transition="in" filter="wipe(left)">
                                      <p:cBhvr>
                                        <p:cTn id="97" dur="500"/>
                                        <p:tgtEl>
                                          <p:spTgt spid="10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down)">
                                      <p:cBhvr>
                                        <p:cTn id="102" dur="500"/>
                                        <p:tgtEl>
                                          <p:spTgt spid="89"/>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24"/>
                                        </p:tgtEl>
                                        <p:attrNameLst>
                                          <p:attrName>style.visibility</p:attrName>
                                        </p:attrNameLst>
                                      </p:cBhvr>
                                      <p:to>
                                        <p:strVal val="visible"/>
                                      </p:to>
                                    </p:set>
                                    <p:animEffect transition="in" filter="fade">
                                      <p:cBhvr>
                                        <p:cTn id="107" dur="500"/>
                                        <p:tgtEl>
                                          <p:spTgt spid="12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109"/>
                                        </p:tgtEl>
                                        <p:attrNameLst>
                                          <p:attrName>style.visibility</p:attrName>
                                        </p:attrNameLst>
                                      </p:cBhvr>
                                      <p:to>
                                        <p:strVal val="visible"/>
                                      </p:to>
                                    </p:set>
                                    <p:animEffect transition="in" filter="wipe(left)">
                                      <p:cBhvr>
                                        <p:cTn id="112" dur="500"/>
                                        <p:tgtEl>
                                          <p:spTgt spid="10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wipe(left)">
                                      <p:cBhvr>
                                        <p:cTn id="115" dur="500"/>
                                        <p:tgtEl>
                                          <p:spTgt spid="110"/>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94"/>
                                        </p:tgtEl>
                                        <p:attrNameLst>
                                          <p:attrName>style.visibility</p:attrName>
                                        </p:attrNameLst>
                                      </p:cBhvr>
                                      <p:to>
                                        <p:strVal val="visible"/>
                                      </p:to>
                                    </p:set>
                                    <p:animEffect transition="in" filter="wipe(left)">
                                      <p:cBhvr>
                                        <p:cTn id="120" dur="500"/>
                                        <p:tgtEl>
                                          <p:spTgt spid="94"/>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125"/>
                                        </p:tgtEl>
                                        <p:attrNameLst>
                                          <p:attrName>style.visibility</p:attrName>
                                        </p:attrNameLst>
                                      </p:cBhvr>
                                      <p:to>
                                        <p:strVal val="visible"/>
                                      </p:to>
                                    </p:set>
                                    <p:animEffect transition="in" filter="fade">
                                      <p:cBhvr>
                                        <p:cTn id="125" dur="500"/>
                                        <p:tgtEl>
                                          <p:spTgt spid="125"/>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11"/>
                                        </p:tgtEl>
                                        <p:attrNameLst>
                                          <p:attrName>style.visibility</p:attrName>
                                        </p:attrNameLst>
                                      </p:cBhvr>
                                      <p:to>
                                        <p:strVal val="visible"/>
                                      </p:to>
                                    </p:set>
                                    <p:animEffect transition="in" filter="wipe(left)">
                                      <p:cBhvr>
                                        <p:cTn id="130" dur="500"/>
                                        <p:tgtEl>
                                          <p:spTgt spid="111"/>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12"/>
                                        </p:tgtEl>
                                        <p:attrNameLst>
                                          <p:attrName>style.visibility</p:attrName>
                                        </p:attrNameLst>
                                      </p:cBhvr>
                                      <p:to>
                                        <p:strVal val="visible"/>
                                      </p:to>
                                    </p:set>
                                    <p:animEffect transition="in" filter="wipe(left)">
                                      <p:cBhvr>
                                        <p:cTn id="133" dur="500"/>
                                        <p:tgtEl>
                                          <p:spTgt spid="112"/>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nodeType="clickEffect">
                                  <p:stCondLst>
                                    <p:cond delay="0"/>
                                  </p:stCondLst>
                                  <p:childTnLst>
                                    <p:set>
                                      <p:cBhvr>
                                        <p:cTn id="137" dur="1" fill="hold">
                                          <p:stCondLst>
                                            <p:cond delay="0"/>
                                          </p:stCondLst>
                                        </p:cTn>
                                        <p:tgtEl>
                                          <p:spTgt spid="72"/>
                                        </p:tgtEl>
                                        <p:attrNameLst>
                                          <p:attrName>style.visibility</p:attrName>
                                        </p:attrNameLst>
                                      </p:cBhvr>
                                      <p:to>
                                        <p:strVal val="visible"/>
                                      </p:to>
                                    </p:set>
                                    <p:animEffect transition="in" filter="wipe(left)">
                                      <p:cBhvr>
                                        <p:cTn id="13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8" grpId="0"/>
      <p:bldP spid="119" grpId="0" animBg="1"/>
      <p:bldP spid="120" grpId="0" animBg="1"/>
      <p:bldP spid="121" grpId="0" animBg="1"/>
      <p:bldP spid="122" grpId="0" animBg="1"/>
      <p:bldP spid="123" grpId="0" animBg="1"/>
      <p:bldP spid="124" grpId="0" animBg="1"/>
      <p:bldP spid="1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29" name="十字箭头 28"/>
          <p:cNvSpPr/>
          <p:nvPr/>
        </p:nvSpPr>
        <p:spPr>
          <a:xfrm>
            <a:off x="4183579" y="1524398"/>
            <a:ext cx="3823261" cy="3824644"/>
          </a:xfrm>
          <a:prstGeom prst="quadArrow">
            <a:avLst>
              <a:gd name="adj1" fmla="val 2000"/>
              <a:gd name="adj2" fmla="val 4000"/>
              <a:gd name="adj3" fmla="val 5000"/>
            </a:avLst>
          </a:prstGeom>
          <a:solidFill>
            <a:srgbClr val="C7AC93"/>
          </a:solidFill>
          <a:ln w="12700" cap="flat" cmpd="sng" algn="ctr">
            <a:noFill/>
            <a:prstDash val="solid"/>
            <a:miter lim="800000"/>
          </a:ln>
          <a:effectLst/>
        </p:spPr>
      </p:sp>
      <p:grpSp>
        <p:nvGrpSpPr>
          <p:cNvPr id="30" name="组合 29"/>
          <p:cNvGrpSpPr/>
          <p:nvPr/>
        </p:nvGrpSpPr>
        <p:grpSpPr>
          <a:xfrm>
            <a:off x="4432091" y="1773001"/>
            <a:ext cx="1529304" cy="1529857"/>
            <a:chOff x="4432666" y="1953520"/>
            <a:chExt cx="1529503" cy="1529503"/>
          </a:xfrm>
          <a:solidFill>
            <a:srgbClr val="C7AC93"/>
          </a:solidFill>
        </p:grpSpPr>
        <p:sp>
          <p:nvSpPr>
            <p:cNvPr id="31" name="任意多边形 30"/>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w="12700" cap="flat" cmpd="sng" algn="ctr">
              <a:noFill/>
              <a:prstDash val="solid"/>
              <a:miter lim="800000"/>
            </a:ln>
            <a:effectLst/>
          </p:spPr>
          <p:txBody>
            <a:bodyPr spcFirstLastPara="0" vert="horz" wrap="square" lIns="161726" tIns="161726" rIns="161726" bIns="161726" numCol="1" spcCol="1270" anchor="ctr" anchorCtr="0">
              <a:noAutofit/>
            </a:bodyPr>
            <a:lstStyle/>
            <a:p>
              <a:pPr marL="0" marR="0" lvl="0" indent="0" algn="ctr" defTabSz="1644650" eaLnBrk="1" fontAlgn="auto" latinLnBrk="0" hangingPunct="1">
                <a:lnSpc>
                  <a:spcPct val="90000"/>
                </a:lnSpc>
                <a:spcBef>
                  <a:spcPct val="0"/>
                </a:spcBef>
                <a:spcAft>
                  <a:spcPct val="35000"/>
                </a:spcAft>
                <a:buClrTx/>
                <a:buSzTx/>
                <a:buFontTx/>
                <a:buNone/>
                <a:defRPr/>
              </a:pPr>
              <a:endParaRPr kumimoji="0" lang="zh-CN" altLang="en-US" sz="3700" b="0" i="0" u="none" strike="noStrike" kern="0" cap="none" spc="0" normalizeH="0" baseline="0" noProof="0" dirty="0" smtClean="0">
                <a:ln>
                  <a:noFill/>
                </a:ln>
                <a:solidFill>
                  <a:srgbClr val="DBC9B8"/>
                </a:solidFill>
                <a:effectLst/>
                <a:uLnTx/>
                <a:uFillTx/>
                <a:latin typeface="微软雅黑" panose="020B0503020204020204" charset="-122"/>
                <a:ea typeface="微软雅黑" panose="020B0503020204020204" charset="-122"/>
                <a:cs typeface="+mn-cs"/>
              </a:endParaRPr>
            </a:p>
          </p:txBody>
        </p:sp>
        <p:pic>
          <p:nvPicPr>
            <p:cNvPr id="32" name="图片 31"/>
            <p:cNvPicPr>
              <a:picLocks noChangeAspect="1"/>
            </p:cNvPicPr>
            <p:nvPr/>
          </p:nvPicPr>
          <p:blipFill>
            <a:blip r:embed="rId1" cstate="screen">
              <a:duotone>
                <a:prstClr val="black"/>
                <a:sysClr val="window" lastClr="FFFFFF">
                  <a:tint val="45000"/>
                  <a:satMod val="400000"/>
                </a:sysClr>
              </a:duotone>
            </a:blip>
            <a:stretch>
              <a:fillRect/>
            </a:stretch>
          </p:blipFill>
          <p:spPr>
            <a:xfrm>
              <a:off x="4795114" y="2315966"/>
              <a:ext cx="804605" cy="804605"/>
            </a:xfrm>
            <a:prstGeom prst="rect">
              <a:avLst/>
            </a:prstGeom>
            <a:grpFill/>
            <a:ln>
              <a:noFill/>
            </a:ln>
          </p:spPr>
        </p:pic>
      </p:grpSp>
      <p:grpSp>
        <p:nvGrpSpPr>
          <p:cNvPr id="33" name="组合 32"/>
          <p:cNvGrpSpPr/>
          <p:nvPr/>
        </p:nvGrpSpPr>
        <p:grpSpPr>
          <a:xfrm>
            <a:off x="4432091" y="3570582"/>
            <a:ext cx="1529304" cy="1529857"/>
            <a:chOff x="4432666" y="3750686"/>
            <a:chExt cx="1529503" cy="1529503"/>
          </a:xfrm>
          <a:solidFill>
            <a:srgbClr val="C7AC93"/>
          </a:solidFill>
        </p:grpSpPr>
        <p:sp>
          <p:nvSpPr>
            <p:cNvPr id="34" name="任意多边形 33"/>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w="12700" cap="flat" cmpd="sng" algn="ctr">
              <a:noFill/>
              <a:prstDash val="solid"/>
              <a:miter lim="800000"/>
            </a:ln>
            <a:effectLst/>
          </p:spPr>
          <p:txBody>
            <a:bodyPr spcFirstLastPara="0" vert="horz" wrap="square" lIns="161726" tIns="161726" rIns="161726" bIns="161726" numCol="1" spcCol="1270" anchor="ctr" anchorCtr="0">
              <a:noAutofit/>
            </a:bodyPr>
            <a:lstStyle/>
            <a:p>
              <a:pPr marL="0" marR="0" lvl="0" indent="0" algn="ctr" defTabSz="1644650" eaLnBrk="1" fontAlgn="auto" latinLnBrk="0" hangingPunct="1">
                <a:lnSpc>
                  <a:spcPct val="90000"/>
                </a:lnSpc>
                <a:spcBef>
                  <a:spcPct val="0"/>
                </a:spcBef>
                <a:spcAft>
                  <a:spcPct val="35000"/>
                </a:spcAft>
                <a:buClrTx/>
                <a:buSzTx/>
                <a:buFontTx/>
                <a:buNone/>
                <a:defRPr/>
              </a:pPr>
              <a:endParaRPr kumimoji="0" lang="zh-CN" altLang="en-US" sz="37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pic>
          <p:nvPicPr>
            <p:cNvPr id="35" name="图片 34"/>
            <p:cNvPicPr>
              <a:picLocks noChangeAspect="1"/>
            </p:cNvPicPr>
            <p:nvPr/>
          </p:nvPicPr>
          <p:blipFill>
            <a:blip r:embed="rId2" cstate="screen">
              <a:duotone>
                <a:prstClr val="black"/>
                <a:sysClr val="window" lastClr="FFFFFF">
                  <a:tint val="45000"/>
                  <a:satMod val="400000"/>
                </a:sysClr>
              </a:duotone>
            </a:blip>
            <a:stretch>
              <a:fillRect/>
            </a:stretch>
          </p:blipFill>
          <p:spPr>
            <a:xfrm>
              <a:off x="4724774" y="4043880"/>
              <a:ext cx="945284" cy="945284"/>
            </a:xfrm>
            <a:prstGeom prst="rect">
              <a:avLst/>
            </a:prstGeom>
            <a:grpFill/>
            <a:ln>
              <a:noFill/>
            </a:ln>
          </p:spPr>
        </p:pic>
      </p:grpSp>
      <p:grpSp>
        <p:nvGrpSpPr>
          <p:cNvPr id="36" name="组合 35"/>
          <p:cNvGrpSpPr/>
          <p:nvPr/>
        </p:nvGrpSpPr>
        <p:grpSpPr>
          <a:xfrm>
            <a:off x="6229024" y="1773001"/>
            <a:ext cx="1529304" cy="1529857"/>
            <a:chOff x="6229832" y="1953520"/>
            <a:chExt cx="1529503" cy="1529503"/>
          </a:xfrm>
          <a:solidFill>
            <a:srgbClr val="C7AC93"/>
          </a:solidFill>
        </p:grpSpPr>
        <p:sp>
          <p:nvSpPr>
            <p:cNvPr id="37" name="任意多边形 36"/>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w="12700" cap="flat" cmpd="sng" algn="ctr">
              <a:noFill/>
              <a:prstDash val="solid"/>
              <a:miter lim="800000"/>
            </a:ln>
            <a:effectLst/>
          </p:spPr>
          <p:txBody>
            <a:bodyPr spcFirstLastPara="0" vert="horz" wrap="square" lIns="161726" tIns="161726" rIns="161726" bIns="161726" numCol="1" spcCol="1270" anchor="ctr" anchorCtr="0">
              <a:noAutofit/>
            </a:bodyPr>
            <a:lstStyle/>
            <a:p>
              <a:pPr marL="0" marR="0" lvl="0" indent="0" algn="ctr" defTabSz="1644650" eaLnBrk="1" fontAlgn="auto" latinLnBrk="0" hangingPunct="1">
                <a:lnSpc>
                  <a:spcPct val="90000"/>
                </a:lnSpc>
                <a:spcBef>
                  <a:spcPct val="0"/>
                </a:spcBef>
                <a:spcAft>
                  <a:spcPct val="35000"/>
                </a:spcAft>
                <a:buClrTx/>
                <a:buSzTx/>
                <a:buFontTx/>
                <a:buNone/>
                <a:defRPr/>
              </a:pPr>
              <a:endParaRPr kumimoji="0" lang="zh-CN" altLang="en-US" sz="37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pic>
          <p:nvPicPr>
            <p:cNvPr id="38" name="图片 37"/>
            <p:cNvPicPr>
              <a:picLocks noChangeAspect="1"/>
            </p:cNvPicPr>
            <p:nvPr/>
          </p:nvPicPr>
          <p:blipFill>
            <a:blip r:embed="rId3" cstate="screen">
              <a:duotone>
                <a:prstClr val="black"/>
                <a:sysClr val="window" lastClr="FFFFFF">
                  <a:tint val="45000"/>
                  <a:satMod val="400000"/>
                </a:sysClr>
              </a:duotone>
            </a:blip>
            <a:stretch>
              <a:fillRect/>
            </a:stretch>
          </p:blipFill>
          <p:spPr>
            <a:xfrm>
              <a:off x="6470767" y="2435557"/>
              <a:ext cx="1046362" cy="565425"/>
            </a:xfrm>
            <a:prstGeom prst="rect">
              <a:avLst/>
            </a:prstGeom>
            <a:grpFill/>
            <a:ln>
              <a:noFill/>
            </a:ln>
          </p:spPr>
        </p:pic>
      </p:grpSp>
      <p:grpSp>
        <p:nvGrpSpPr>
          <p:cNvPr id="39" name="组合 38"/>
          <p:cNvGrpSpPr/>
          <p:nvPr/>
        </p:nvGrpSpPr>
        <p:grpSpPr>
          <a:xfrm>
            <a:off x="6229024" y="3570582"/>
            <a:ext cx="1529304" cy="1529857"/>
            <a:chOff x="6229832" y="3750686"/>
            <a:chExt cx="1529503" cy="1529503"/>
          </a:xfrm>
          <a:solidFill>
            <a:srgbClr val="C7AC93"/>
          </a:solidFill>
        </p:grpSpPr>
        <p:sp>
          <p:nvSpPr>
            <p:cNvPr id="40" name="任意多边形 39"/>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grpFill/>
            <a:ln w="12700" cap="flat" cmpd="sng" algn="ctr">
              <a:noFill/>
              <a:prstDash val="solid"/>
              <a:miter lim="800000"/>
            </a:ln>
            <a:effectLst/>
          </p:spPr>
          <p:txBody>
            <a:bodyPr spcFirstLastPara="0" vert="horz" wrap="square" lIns="161726" tIns="161726" rIns="161726" bIns="161726" numCol="1" spcCol="1270" anchor="ctr" anchorCtr="0">
              <a:noAutofit/>
            </a:bodyPr>
            <a:lstStyle/>
            <a:p>
              <a:pPr marL="0" marR="0" lvl="0" indent="0" algn="ctr" defTabSz="1644650" eaLnBrk="1" fontAlgn="auto" latinLnBrk="0" hangingPunct="1">
                <a:lnSpc>
                  <a:spcPct val="90000"/>
                </a:lnSpc>
                <a:spcBef>
                  <a:spcPct val="0"/>
                </a:spcBef>
                <a:spcAft>
                  <a:spcPct val="35000"/>
                </a:spcAft>
                <a:buClrTx/>
                <a:buSzTx/>
                <a:buFontTx/>
                <a:buNone/>
                <a:defRPr/>
              </a:pPr>
              <a:endParaRPr kumimoji="0" lang="zh-CN" altLang="en-US" sz="3700" b="0" i="0" u="none" strike="noStrike" kern="0" cap="none" spc="0" normalizeH="0" baseline="0" noProof="0" smtClean="0">
                <a:ln>
                  <a:noFill/>
                </a:ln>
                <a:solidFill>
                  <a:srgbClr val="DBC9B8"/>
                </a:solidFill>
                <a:effectLst/>
                <a:uLnTx/>
                <a:uFillTx/>
                <a:latin typeface="微软雅黑" panose="020B0503020204020204" charset="-122"/>
                <a:ea typeface="微软雅黑" panose="020B0503020204020204" charset="-122"/>
                <a:cs typeface="+mn-cs"/>
              </a:endParaRPr>
            </a:p>
          </p:txBody>
        </p:sp>
        <p:pic>
          <p:nvPicPr>
            <p:cNvPr id="41" name="图片 40"/>
            <p:cNvPicPr>
              <a:picLocks noChangeAspect="1"/>
            </p:cNvPicPr>
            <p:nvPr/>
          </p:nvPicPr>
          <p:blipFill>
            <a:blip r:embed="rId4" cstate="screen">
              <a:duotone>
                <a:prstClr val="black"/>
                <a:sysClr val="window" lastClr="FFFFFF">
                  <a:tint val="45000"/>
                  <a:satMod val="400000"/>
                </a:sysClr>
              </a:duotone>
            </a:blip>
            <a:stretch>
              <a:fillRect/>
            </a:stretch>
          </p:blipFill>
          <p:spPr>
            <a:xfrm>
              <a:off x="6566360" y="4090165"/>
              <a:ext cx="855175" cy="855175"/>
            </a:xfrm>
            <a:prstGeom prst="rect">
              <a:avLst/>
            </a:prstGeom>
            <a:grpFill/>
            <a:ln>
              <a:noFill/>
            </a:ln>
          </p:spPr>
        </p:pic>
      </p:grpSp>
      <p:grpSp>
        <p:nvGrpSpPr>
          <p:cNvPr id="42" name="组合 41"/>
          <p:cNvGrpSpPr/>
          <p:nvPr/>
        </p:nvGrpSpPr>
        <p:grpSpPr>
          <a:xfrm>
            <a:off x="1127355" y="1744608"/>
            <a:ext cx="2807713" cy="1461875"/>
            <a:chOff x="1127500" y="1925139"/>
            <a:chExt cx="2808078" cy="1461537"/>
          </a:xfrm>
        </p:grpSpPr>
        <p:sp>
          <p:nvSpPr>
            <p:cNvPr id="43" name="文本框 25"/>
            <p:cNvSpPr txBox="1"/>
            <p:nvPr/>
          </p:nvSpPr>
          <p:spPr>
            <a:xfrm>
              <a:off x="1127501" y="1925139"/>
              <a:ext cx="2808075" cy="286166"/>
            </a:xfrm>
            <a:prstGeom prst="rect">
              <a:avLst/>
            </a:prstGeom>
            <a:noFill/>
          </p:spPr>
          <p:txBody>
            <a:bodyPr wrap="square" rtlCol="0">
              <a:spAutoFit/>
            </a:bodyPr>
            <a:lstStyle/>
            <a:p>
              <a:pPr marL="0" marR="0" lvl="0" indent="0" algn="r" defTabSz="914400" eaLnBrk="1" fontAlgn="auto" latinLnBrk="0" hangingPunct="1">
                <a:lnSpc>
                  <a:spcPct val="90000"/>
                </a:lnSpc>
                <a:spcBef>
                  <a:spcPts val="1000"/>
                </a:spcBef>
                <a:spcAft>
                  <a:spcPts val="0"/>
                </a:spcAft>
                <a:buClrTx/>
                <a:buSzTx/>
                <a:buFontTx/>
                <a:buNone/>
                <a:defRPr/>
              </a:pPr>
              <a:r>
                <a:rPr kumimoji="0" lang="zh-CN" altLang="en-US" sz="1400" b="1" i="0" u="none" strike="noStrike" kern="0" cap="none" spc="0" normalizeH="0" baseline="0" noProof="0" dirty="0" smtClean="0">
                  <a:ln>
                    <a:noFill/>
                  </a:ln>
                  <a:solidFill>
                    <a:srgbClr val="DBC9B8"/>
                  </a:solidFill>
                  <a:effectLst/>
                  <a:uLnTx/>
                  <a:uFillTx/>
                </a:rPr>
                <a:t>添加标题</a:t>
              </a:r>
              <a:endParaRPr kumimoji="0" lang="zh-CN" altLang="en-US" sz="1400" b="1" i="0" u="none" strike="noStrike" kern="0" cap="none" spc="0" normalizeH="0" baseline="0" noProof="0" dirty="0" smtClean="0">
                <a:ln>
                  <a:noFill/>
                </a:ln>
                <a:solidFill>
                  <a:srgbClr val="DBC9B8"/>
                </a:solidFill>
                <a:effectLst/>
                <a:uLnTx/>
                <a:uFillTx/>
              </a:endParaRPr>
            </a:p>
          </p:txBody>
        </p:sp>
        <p:sp>
          <p:nvSpPr>
            <p:cNvPr id="44" name="文本框 26"/>
            <p:cNvSpPr txBox="1"/>
            <p:nvPr/>
          </p:nvSpPr>
          <p:spPr>
            <a:xfrm>
              <a:off x="1127500" y="2201626"/>
              <a:ext cx="2808078" cy="118505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smtClean="0">
                <a:ln>
                  <a:noFill/>
                </a:ln>
                <a:solidFill>
                  <a:srgbClr val="DBC9B8"/>
                </a:solidFill>
                <a:effectLst/>
                <a:uLnTx/>
                <a:uFillTx/>
              </a:endParaRPr>
            </a:p>
          </p:txBody>
        </p:sp>
      </p:grpSp>
      <p:grpSp>
        <p:nvGrpSpPr>
          <p:cNvPr id="45" name="组合 44"/>
          <p:cNvGrpSpPr/>
          <p:nvPr/>
        </p:nvGrpSpPr>
        <p:grpSpPr>
          <a:xfrm>
            <a:off x="1127355" y="3542190"/>
            <a:ext cx="2807713" cy="1461875"/>
            <a:chOff x="1127500" y="3722304"/>
            <a:chExt cx="2808078" cy="1461537"/>
          </a:xfrm>
        </p:grpSpPr>
        <p:sp>
          <p:nvSpPr>
            <p:cNvPr id="46" name="文本框 28"/>
            <p:cNvSpPr txBox="1"/>
            <p:nvPr/>
          </p:nvSpPr>
          <p:spPr>
            <a:xfrm>
              <a:off x="1127501" y="3722304"/>
              <a:ext cx="2808075" cy="286166"/>
            </a:xfrm>
            <a:prstGeom prst="rect">
              <a:avLst/>
            </a:prstGeom>
            <a:noFill/>
          </p:spPr>
          <p:txBody>
            <a:bodyPr wrap="square" rtlCol="0">
              <a:spAutoFit/>
            </a:bodyPr>
            <a:lstStyle/>
            <a:p>
              <a:pPr marL="0" marR="0" lvl="0" indent="0" algn="r" defTabSz="914400" eaLnBrk="1" fontAlgn="auto" latinLnBrk="0" hangingPunct="1">
                <a:lnSpc>
                  <a:spcPct val="90000"/>
                </a:lnSpc>
                <a:spcBef>
                  <a:spcPts val="1000"/>
                </a:spcBef>
                <a:spcAft>
                  <a:spcPts val="0"/>
                </a:spcAft>
                <a:buClrTx/>
                <a:buSzTx/>
                <a:buFontTx/>
                <a:buNone/>
                <a:defRPr/>
              </a:pPr>
              <a:r>
                <a:rPr kumimoji="0" lang="zh-CN" altLang="en-US" sz="1400" b="1" i="0" u="none" strike="noStrike" kern="0" cap="none" spc="0" normalizeH="0" baseline="0" noProof="0" dirty="0" smtClean="0">
                  <a:ln>
                    <a:noFill/>
                  </a:ln>
                  <a:solidFill>
                    <a:srgbClr val="DBC9B8"/>
                  </a:solidFill>
                  <a:effectLst/>
                  <a:uLnTx/>
                  <a:uFillTx/>
                </a:rPr>
                <a:t>添加标题</a:t>
              </a:r>
              <a:endParaRPr kumimoji="0" lang="zh-CN" altLang="en-US" sz="1400" b="1" i="0" u="none" strike="noStrike" kern="0" cap="none" spc="0" normalizeH="0" baseline="0" noProof="0" dirty="0" smtClean="0">
                <a:ln>
                  <a:noFill/>
                </a:ln>
                <a:solidFill>
                  <a:srgbClr val="DBC9B8"/>
                </a:solidFill>
                <a:effectLst/>
                <a:uLnTx/>
                <a:uFillTx/>
              </a:endParaRPr>
            </a:p>
          </p:txBody>
        </p:sp>
        <p:sp>
          <p:nvSpPr>
            <p:cNvPr id="47" name="文本框 29"/>
            <p:cNvSpPr txBox="1"/>
            <p:nvPr/>
          </p:nvSpPr>
          <p:spPr>
            <a:xfrm>
              <a:off x="1127500" y="3998791"/>
              <a:ext cx="2808078" cy="118505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smtClean="0">
                <a:ln>
                  <a:noFill/>
                </a:ln>
                <a:solidFill>
                  <a:srgbClr val="DBC9B8"/>
                </a:solidFill>
                <a:effectLst/>
                <a:uLnTx/>
                <a:uFillTx/>
              </a:endParaRPr>
            </a:p>
          </p:txBody>
        </p:sp>
      </p:grpSp>
      <p:grpSp>
        <p:nvGrpSpPr>
          <p:cNvPr id="48" name="组合 47"/>
          <p:cNvGrpSpPr/>
          <p:nvPr/>
        </p:nvGrpSpPr>
        <p:grpSpPr>
          <a:xfrm>
            <a:off x="8247742" y="1744608"/>
            <a:ext cx="2807713" cy="1461875"/>
            <a:chOff x="8248814" y="1925139"/>
            <a:chExt cx="2808078" cy="1461537"/>
          </a:xfrm>
        </p:grpSpPr>
        <p:sp>
          <p:nvSpPr>
            <p:cNvPr id="49" name="文本框 31"/>
            <p:cNvSpPr txBox="1"/>
            <p:nvPr/>
          </p:nvSpPr>
          <p:spPr>
            <a:xfrm>
              <a:off x="8248815" y="1925139"/>
              <a:ext cx="2808075" cy="286166"/>
            </a:xfrm>
            <a:prstGeom prst="rect">
              <a:avLst/>
            </a:prstGeom>
            <a:noFill/>
          </p:spPr>
          <p:txBody>
            <a:bodyPr wrap="square" rtlCol="0">
              <a:spAutoFit/>
            </a:bodyPr>
            <a:lstStyle/>
            <a:p>
              <a:pPr marL="0" marR="0" lvl="0" indent="0" defTabSz="914400" eaLnBrk="1" fontAlgn="auto" latinLnBrk="0" hangingPunct="1">
                <a:lnSpc>
                  <a:spcPct val="90000"/>
                </a:lnSpc>
                <a:spcBef>
                  <a:spcPts val="1000"/>
                </a:spcBef>
                <a:spcAft>
                  <a:spcPts val="0"/>
                </a:spcAft>
                <a:buClrTx/>
                <a:buSzTx/>
                <a:buFontTx/>
                <a:buNone/>
                <a:defRPr/>
              </a:pPr>
              <a:r>
                <a:rPr kumimoji="0" lang="zh-CN" altLang="en-US" sz="1400" b="1" i="0" u="none" strike="noStrike" kern="0" cap="none" spc="0" normalizeH="0" baseline="0" noProof="0" dirty="0" smtClean="0">
                  <a:ln>
                    <a:noFill/>
                  </a:ln>
                  <a:solidFill>
                    <a:srgbClr val="DBC9B8"/>
                  </a:solidFill>
                  <a:effectLst/>
                  <a:uLnTx/>
                  <a:uFillTx/>
                </a:rPr>
                <a:t>添加标题</a:t>
              </a:r>
              <a:endParaRPr kumimoji="0" lang="zh-CN" altLang="en-US" sz="1400" b="1" i="0" u="none" strike="noStrike" kern="0" cap="none" spc="0" normalizeH="0" baseline="0" noProof="0" dirty="0" smtClean="0">
                <a:ln>
                  <a:noFill/>
                </a:ln>
                <a:solidFill>
                  <a:srgbClr val="DBC9B8"/>
                </a:solidFill>
                <a:effectLst/>
                <a:uLnTx/>
                <a:uFillTx/>
              </a:endParaRPr>
            </a:p>
          </p:txBody>
        </p:sp>
        <p:sp>
          <p:nvSpPr>
            <p:cNvPr id="50" name="文本框 32"/>
            <p:cNvSpPr txBox="1"/>
            <p:nvPr/>
          </p:nvSpPr>
          <p:spPr>
            <a:xfrm>
              <a:off x="8248814" y="2201626"/>
              <a:ext cx="2808078" cy="118505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smtClean="0">
                <a:ln>
                  <a:noFill/>
                </a:ln>
                <a:solidFill>
                  <a:srgbClr val="DBC9B8"/>
                </a:solidFill>
                <a:effectLst/>
                <a:uLnTx/>
                <a:uFillTx/>
              </a:endParaRPr>
            </a:p>
          </p:txBody>
        </p:sp>
      </p:grpSp>
      <p:grpSp>
        <p:nvGrpSpPr>
          <p:cNvPr id="51" name="组合 50"/>
          <p:cNvGrpSpPr/>
          <p:nvPr/>
        </p:nvGrpSpPr>
        <p:grpSpPr>
          <a:xfrm>
            <a:off x="8247742" y="3542190"/>
            <a:ext cx="2807713" cy="1461875"/>
            <a:chOff x="8248814" y="3722304"/>
            <a:chExt cx="2808078" cy="1461537"/>
          </a:xfrm>
        </p:grpSpPr>
        <p:sp>
          <p:nvSpPr>
            <p:cNvPr id="52" name="文本框 34"/>
            <p:cNvSpPr txBox="1"/>
            <p:nvPr/>
          </p:nvSpPr>
          <p:spPr>
            <a:xfrm>
              <a:off x="8248815" y="3722304"/>
              <a:ext cx="2808075" cy="286166"/>
            </a:xfrm>
            <a:prstGeom prst="rect">
              <a:avLst/>
            </a:prstGeom>
            <a:noFill/>
          </p:spPr>
          <p:txBody>
            <a:bodyPr wrap="square" rtlCol="0">
              <a:spAutoFit/>
            </a:bodyPr>
            <a:lstStyle/>
            <a:p>
              <a:pPr marL="0" marR="0" lvl="0" indent="0" defTabSz="914400" eaLnBrk="1" fontAlgn="auto" latinLnBrk="0" hangingPunct="1">
                <a:lnSpc>
                  <a:spcPct val="90000"/>
                </a:lnSpc>
                <a:spcBef>
                  <a:spcPts val="1000"/>
                </a:spcBef>
                <a:spcAft>
                  <a:spcPts val="0"/>
                </a:spcAft>
                <a:buClrTx/>
                <a:buSzTx/>
                <a:buFontTx/>
                <a:buNone/>
                <a:defRPr/>
              </a:pPr>
              <a:r>
                <a:rPr kumimoji="0" lang="zh-CN" altLang="en-US" sz="1400" b="1" i="0" u="none" strike="noStrike" kern="0" cap="none" spc="0" normalizeH="0" baseline="0" noProof="0" dirty="0" smtClean="0">
                  <a:ln>
                    <a:noFill/>
                  </a:ln>
                  <a:solidFill>
                    <a:srgbClr val="DBC9B8"/>
                  </a:solidFill>
                  <a:effectLst/>
                  <a:uLnTx/>
                  <a:uFillTx/>
                </a:rPr>
                <a:t>添加标题</a:t>
              </a:r>
              <a:endParaRPr kumimoji="0" lang="zh-CN" altLang="en-US" sz="1400" b="1" i="0" u="none" strike="noStrike" kern="0" cap="none" spc="0" normalizeH="0" baseline="0" noProof="0" dirty="0" smtClean="0">
                <a:ln>
                  <a:noFill/>
                </a:ln>
                <a:solidFill>
                  <a:srgbClr val="DBC9B8"/>
                </a:solidFill>
                <a:effectLst/>
                <a:uLnTx/>
                <a:uFillTx/>
              </a:endParaRPr>
            </a:p>
          </p:txBody>
        </p:sp>
        <p:sp>
          <p:nvSpPr>
            <p:cNvPr id="53" name="文本框 35"/>
            <p:cNvSpPr txBox="1"/>
            <p:nvPr/>
          </p:nvSpPr>
          <p:spPr>
            <a:xfrm>
              <a:off x="8248814" y="3998791"/>
              <a:ext cx="2808078" cy="118505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单击添加文本单击添加文本单击添加文本单击添加文本单击添加文本单击添加文本单击添加文本单击添加文本单击添加文本</a:t>
              </a:r>
              <a:endParaRPr kumimoji="0" lang="en-US" altLang="zh-CN" sz="1400" b="0" i="0" u="none" strike="noStrike" kern="0" cap="none" spc="0" normalizeH="0" baseline="0" noProof="0" dirty="0" smtClean="0">
                <a:ln>
                  <a:noFill/>
                </a:ln>
                <a:solidFill>
                  <a:srgbClr val="DBC9B8"/>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ircle(out)">
                                      <p:cBhvr>
                                        <p:cTn id="7" dur="1000"/>
                                        <p:tgtEl>
                                          <p:spTgt spid="29"/>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strips(upLeft)">
                                      <p:cBhvr>
                                        <p:cTn id="11" dur="500"/>
                                        <p:tgtEl>
                                          <p:spTgt spid="30"/>
                                        </p:tgtEl>
                                      </p:cBhvr>
                                    </p:animEffect>
                                  </p:childTnLst>
                                </p:cTn>
                              </p:par>
                              <p:par>
                                <p:cTn id="12" presetID="18" presetClass="entr" presetSubtype="3"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strips(upRight)">
                                      <p:cBhvr>
                                        <p:cTn id="14" dur="500"/>
                                        <p:tgtEl>
                                          <p:spTgt spid="36"/>
                                        </p:tgtEl>
                                      </p:cBhvr>
                                    </p:animEffect>
                                  </p:childTnLst>
                                </p:cTn>
                              </p:par>
                              <p:par>
                                <p:cTn id="15" presetID="18" presetClass="entr" presetSubtype="6"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strips(downRight)">
                                      <p:cBhvr>
                                        <p:cTn id="17" dur="500"/>
                                        <p:tgtEl>
                                          <p:spTgt spid="39"/>
                                        </p:tgtEl>
                                      </p:cBhvr>
                                    </p:animEffect>
                                  </p:childTnLst>
                                </p:cTn>
                              </p:par>
                              <p:par>
                                <p:cTn id="18" presetID="18" presetClass="entr" presetSubtype="12"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strips(downLeft)">
                                      <p:cBhvr>
                                        <p:cTn id="20" dur="500"/>
                                        <p:tgtEl>
                                          <p:spTgt spid="33"/>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 calcmode="lin" valueType="num">
                                      <p:cBhvr>
                                        <p:cTn id="26" dur="500" fill="hold"/>
                                        <p:tgtEl>
                                          <p:spTgt spid="42"/>
                                        </p:tgtEl>
                                        <p:attrNameLst>
                                          <p:attrName>style.rotation</p:attrName>
                                        </p:attrNameLst>
                                      </p:cBhvr>
                                      <p:tavLst>
                                        <p:tav tm="0">
                                          <p:val>
                                            <p:fltVal val="360"/>
                                          </p:val>
                                        </p:tav>
                                        <p:tav tm="100000">
                                          <p:val>
                                            <p:fltVal val="0"/>
                                          </p:val>
                                        </p:tav>
                                      </p:tavLst>
                                    </p:anim>
                                    <p:animEffect transition="in" filter="fade">
                                      <p:cBhvr>
                                        <p:cTn id="27" dur="500"/>
                                        <p:tgtEl>
                                          <p:spTgt spid="42"/>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 calcmode="lin" valueType="num">
                                      <p:cBhvr>
                                        <p:cTn id="32" dur="500" fill="hold"/>
                                        <p:tgtEl>
                                          <p:spTgt spid="45"/>
                                        </p:tgtEl>
                                        <p:attrNameLst>
                                          <p:attrName>style.rotation</p:attrName>
                                        </p:attrNameLst>
                                      </p:cBhvr>
                                      <p:tavLst>
                                        <p:tav tm="0">
                                          <p:val>
                                            <p:fltVal val="360"/>
                                          </p:val>
                                        </p:tav>
                                        <p:tav tm="100000">
                                          <p:val>
                                            <p:fltVal val="0"/>
                                          </p:val>
                                        </p:tav>
                                      </p:tavLst>
                                    </p:anim>
                                    <p:animEffect transition="in" filter="fade">
                                      <p:cBhvr>
                                        <p:cTn id="33" dur="500"/>
                                        <p:tgtEl>
                                          <p:spTgt spid="45"/>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anim calcmode="lin" valueType="num">
                                      <p:cBhvr>
                                        <p:cTn id="38" dur="500" fill="hold"/>
                                        <p:tgtEl>
                                          <p:spTgt spid="48"/>
                                        </p:tgtEl>
                                        <p:attrNameLst>
                                          <p:attrName>style.rotation</p:attrName>
                                        </p:attrNameLst>
                                      </p:cBhvr>
                                      <p:tavLst>
                                        <p:tav tm="0">
                                          <p:val>
                                            <p:fltVal val="360"/>
                                          </p:val>
                                        </p:tav>
                                        <p:tav tm="100000">
                                          <p:val>
                                            <p:fltVal val="0"/>
                                          </p:val>
                                        </p:tav>
                                      </p:tavLst>
                                    </p:anim>
                                    <p:animEffect transition="in" filter="fade">
                                      <p:cBhvr>
                                        <p:cTn id="39" dur="500"/>
                                        <p:tgtEl>
                                          <p:spTgt spid="48"/>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 calcmode="lin" valueType="num">
                                      <p:cBhvr>
                                        <p:cTn id="44" dur="500" fill="hold"/>
                                        <p:tgtEl>
                                          <p:spTgt spid="51"/>
                                        </p:tgtEl>
                                        <p:attrNameLst>
                                          <p:attrName>style.rotation</p:attrName>
                                        </p:attrNameLst>
                                      </p:cBhvr>
                                      <p:tavLst>
                                        <p:tav tm="0">
                                          <p:val>
                                            <p:fltVal val="360"/>
                                          </p:val>
                                        </p:tav>
                                        <p:tav tm="100000">
                                          <p:val>
                                            <p:fltVal val="0"/>
                                          </p:val>
                                        </p:tav>
                                      </p:tavLst>
                                    </p:anim>
                                    <p:animEffect transition="in" filter="fade">
                                      <p:cBhvr>
                                        <p:cTn id="4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18" name="Oval 22"/>
          <p:cNvSpPr>
            <a:spLocks noChangeArrowheads="1"/>
          </p:cNvSpPr>
          <p:nvPr/>
        </p:nvSpPr>
        <p:spPr bwMode="auto">
          <a:xfrm>
            <a:off x="4759925" y="1360574"/>
            <a:ext cx="1302810" cy="1302443"/>
          </a:xfrm>
          <a:prstGeom prst="ellipse">
            <a:avLst/>
          </a:prstGeom>
          <a:solidFill>
            <a:srgbClr val="C7AC93"/>
          </a:solidFill>
          <a:ln>
            <a:noFill/>
          </a:ln>
        </p:spPr>
        <p:txBody>
          <a:bodyPr vert="horz" wrap="square" lIns="75491" tIns="37746" rIns="75491" bIns="37746" numCol="1" anchor="ctr" anchorCtr="0" compatLnSpc="1"/>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prstClr val="white"/>
                </a:solidFill>
                <a:effectLst/>
                <a:uLnTx/>
                <a:uFillTx/>
              </a:rPr>
              <a:t>单击此处添加主题</a:t>
            </a:r>
            <a:endParaRPr kumimoji="0" lang="zh-CN" altLang="en-US" sz="2800" b="1" i="0" u="none" strike="noStrike" kern="0" cap="none" spc="0" normalizeH="0" baseline="-3000" noProof="0" dirty="0" smtClean="0">
              <a:ln>
                <a:noFill/>
              </a:ln>
              <a:solidFill>
                <a:prstClr val="white"/>
              </a:solidFill>
              <a:effectLst/>
              <a:uLnTx/>
              <a:uFillTx/>
            </a:endParaRPr>
          </a:p>
        </p:txBody>
      </p:sp>
      <p:sp>
        <p:nvSpPr>
          <p:cNvPr id="19" name="Line 23"/>
          <p:cNvSpPr>
            <a:spLocks noChangeShapeType="1"/>
          </p:cNvSpPr>
          <p:nvPr/>
        </p:nvSpPr>
        <p:spPr bwMode="auto">
          <a:xfrm flipH="1">
            <a:off x="1597394" y="2013444"/>
            <a:ext cx="3162530" cy="0"/>
          </a:xfrm>
          <a:prstGeom prst="line">
            <a:avLst/>
          </a:prstGeom>
          <a:noFill/>
          <a:ln w="5" cap="flat">
            <a:solidFill>
              <a:srgbClr val="C7AC9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0" name="Freeform 24"/>
          <p:cNvSpPr>
            <a:spLocks noEditPoints="1"/>
          </p:cNvSpPr>
          <p:nvPr/>
        </p:nvSpPr>
        <p:spPr bwMode="auto">
          <a:xfrm>
            <a:off x="3804309" y="1835391"/>
            <a:ext cx="367036" cy="366003"/>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1" name="Freeform 25"/>
          <p:cNvSpPr>
            <a:spLocks noEditPoints="1"/>
          </p:cNvSpPr>
          <p:nvPr/>
        </p:nvSpPr>
        <p:spPr bwMode="auto">
          <a:xfrm>
            <a:off x="2944586" y="1835391"/>
            <a:ext cx="370342" cy="366003"/>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2" name="Freeform 26"/>
          <p:cNvSpPr>
            <a:spLocks noEditPoints="1"/>
          </p:cNvSpPr>
          <p:nvPr/>
        </p:nvSpPr>
        <p:spPr bwMode="auto">
          <a:xfrm>
            <a:off x="2088171" y="1835391"/>
            <a:ext cx="373649" cy="366003"/>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3" name="Freeform 27"/>
          <p:cNvSpPr/>
          <p:nvPr/>
        </p:nvSpPr>
        <p:spPr bwMode="auto">
          <a:xfrm>
            <a:off x="3913426" y="2115663"/>
            <a:ext cx="1742592" cy="1480497"/>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4" name="Freeform 28"/>
          <p:cNvSpPr/>
          <p:nvPr/>
        </p:nvSpPr>
        <p:spPr bwMode="auto">
          <a:xfrm>
            <a:off x="3030558" y="2115662"/>
            <a:ext cx="2625461" cy="236088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5" name="Freeform 29"/>
          <p:cNvSpPr/>
          <p:nvPr/>
        </p:nvSpPr>
        <p:spPr bwMode="auto">
          <a:xfrm>
            <a:off x="2174143" y="2115662"/>
            <a:ext cx="3481877" cy="3218186"/>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7AC93"/>
          </a:solidFill>
          <a:ln>
            <a:noFill/>
          </a:ln>
        </p:spPr>
        <p:txBody>
          <a:bodyPr vert="horz" wrap="square" lIns="75491" tIns="37746" rIns="75491" bIns="3774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smtClean="0">
              <a:ln>
                <a:noFill/>
              </a:ln>
              <a:solidFill>
                <a:prstClr val="black">
                  <a:lumMod val="75000"/>
                  <a:lumOff val="25000"/>
                </a:prstClr>
              </a:solidFill>
              <a:effectLst/>
              <a:uLnTx/>
              <a:uFillTx/>
            </a:endParaRPr>
          </a:p>
        </p:txBody>
      </p:sp>
      <p:sp>
        <p:nvSpPr>
          <p:cNvPr id="26" name="TextBox 17"/>
          <p:cNvSpPr txBox="1"/>
          <p:nvPr/>
        </p:nvSpPr>
        <p:spPr>
          <a:xfrm>
            <a:off x="5717446" y="2983321"/>
            <a:ext cx="558482" cy="768906"/>
          </a:xfrm>
          <a:prstGeom prst="rect">
            <a:avLst/>
          </a:prstGeom>
          <a:noFill/>
        </p:spPr>
        <p:txBody>
          <a:bodyPr wrap="none" lIns="75491" tIns="37746" rIns="75491" bIns="37746"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a:noFill/>
                </a:ln>
                <a:solidFill>
                  <a:srgbClr val="DBC9B8"/>
                </a:solidFill>
                <a:effectLst/>
                <a:uLnTx/>
                <a:uFillTx/>
              </a:rPr>
              <a:t>A</a:t>
            </a:r>
            <a:endParaRPr kumimoji="0" lang="zh-CN" altLang="en-US" sz="4500" b="0" i="0" u="none" strike="noStrike" kern="0" cap="none" spc="0" normalizeH="0" baseline="0" noProof="0" dirty="0" smtClean="0">
              <a:ln>
                <a:noFill/>
              </a:ln>
              <a:solidFill>
                <a:srgbClr val="DBC9B8"/>
              </a:solidFill>
              <a:effectLst/>
              <a:uLnTx/>
              <a:uFillTx/>
            </a:endParaRPr>
          </a:p>
        </p:txBody>
      </p:sp>
      <p:sp>
        <p:nvSpPr>
          <p:cNvPr id="27" name="TextBox 18"/>
          <p:cNvSpPr txBox="1"/>
          <p:nvPr/>
        </p:nvSpPr>
        <p:spPr>
          <a:xfrm>
            <a:off x="5717445" y="3845777"/>
            <a:ext cx="513605" cy="768906"/>
          </a:xfrm>
          <a:prstGeom prst="rect">
            <a:avLst/>
          </a:prstGeom>
          <a:noFill/>
        </p:spPr>
        <p:txBody>
          <a:bodyPr wrap="none" lIns="75491" tIns="37746" rIns="75491" bIns="37746"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a:noFill/>
                </a:ln>
                <a:solidFill>
                  <a:srgbClr val="DBC9B8"/>
                </a:solidFill>
                <a:effectLst/>
                <a:uLnTx/>
                <a:uFillTx/>
              </a:rPr>
              <a:t>B</a:t>
            </a:r>
            <a:endParaRPr kumimoji="0" lang="zh-CN" altLang="en-US" sz="4500" b="0" i="0" u="none" strike="noStrike" kern="0" cap="none" spc="0" normalizeH="0" baseline="0" noProof="0" dirty="0" smtClean="0">
              <a:ln>
                <a:noFill/>
              </a:ln>
              <a:solidFill>
                <a:srgbClr val="DBC9B8"/>
              </a:solidFill>
              <a:effectLst/>
              <a:uLnTx/>
              <a:uFillTx/>
            </a:endParaRPr>
          </a:p>
        </p:txBody>
      </p:sp>
      <p:sp>
        <p:nvSpPr>
          <p:cNvPr id="28" name="TextBox 19"/>
          <p:cNvSpPr txBox="1"/>
          <p:nvPr/>
        </p:nvSpPr>
        <p:spPr>
          <a:xfrm>
            <a:off x="5717444" y="4736332"/>
            <a:ext cx="539250" cy="768906"/>
          </a:xfrm>
          <a:prstGeom prst="rect">
            <a:avLst/>
          </a:prstGeom>
          <a:noFill/>
        </p:spPr>
        <p:txBody>
          <a:bodyPr wrap="none" lIns="75491" tIns="37746" rIns="75491" bIns="37746" rtlCol="0" anchor="ctr">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500" b="0" i="0" u="none" strike="noStrike" kern="0" cap="none" spc="0" normalizeH="0" baseline="0" noProof="0" dirty="0" smtClean="0">
                <a:ln>
                  <a:noFill/>
                </a:ln>
                <a:solidFill>
                  <a:srgbClr val="DBC9B8"/>
                </a:solidFill>
                <a:effectLst/>
                <a:uLnTx/>
                <a:uFillTx/>
              </a:rPr>
              <a:t>C</a:t>
            </a:r>
            <a:endParaRPr kumimoji="0" lang="zh-CN" altLang="en-US" sz="4500" b="0" i="0" u="none" strike="noStrike" kern="0" cap="none" spc="0" normalizeH="0" baseline="0" noProof="0" dirty="0" smtClean="0">
              <a:ln>
                <a:noFill/>
              </a:ln>
              <a:solidFill>
                <a:srgbClr val="DBC9B8"/>
              </a:solidFill>
              <a:effectLst/>
              <a:uLnTx/>
              <a:uFillTx/>
            </a:endParaRPr>
          </a:p>
        </p:txBody>
      </p:sp>
      <p:sp>
        <p:nvSpPr>
          <p:cNvPr id="29" name="TextBox 20"/>
          <p:cNvSpPr txBox="1"/>
          <p:nvPr/>
        </p:nvSpPr>
        <p:spPr>
          <a:xfrm>
            <a:off x="6360422" y="3029575"/>
            <a:ext cx="3877621" cy="851826"/>
          </a:xfrm>
          <a:prstGeom prst="rect">
            <a:avLst/>
          </a:prstGeom>
          <a:noFill/>
        </p:spPr>
        <p:txBody>
          <a:bodyPr wrap="square" lIns="75491" tIns="37746" rIns="75491" bIns="3774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rPr>
              <a:t>在此录入上述图表的综合描述说明。</a:t>
            </a:r>
            <a:endPar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endParaRPr>
          </a:p>
        </p:txBody>
      </p:sp>
      <p:sp>
        <p:nvSpPr>
          <p:cNvPr id="30" name="TextBox 21"/>
          <p:cNvSpPr txBox="1"/>
          <p:nvPr/>
        </p:nvSpPr>
        <p:spPr>
          <a:xfrm>
            <a:off x="6360422" y="3948744"/>
            <a:ext cx="3877621" cy="851826"/>
          </a:xfrm>
          <a:prstGeom prst="rect">
            <a:avLst/>
          </a:prstGeom>
          <a:noFill/>
        </p:spPr>
        <p:txBody>
          <a:bodyPr wrap="square" lIns="75491" tIns="37746" rIns="75491" bIns="37746" rtlCol="0">
            <a:spAutoFit/>
          </a:bodyPr>
          <a:lstStyle/>
          <a:p>
            <a:pPr marL="0" marR="0" lvl="0" indent="0" defTabSz="914400" eaLnBrk="1" fontAlgn="auto" latinLnBrk="0" hangingPunct="1">
              <a:lnSpc>
                <a:spcPct val="120000"/>
              </a:lnSpc>
              <a:spcBef>
                <a:spcPct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rPr>
              <a:t>在此录入上述图表的综合描述说明。</a:t>
            </a:r>
            <a:endPar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endParaRPr>
          </a:p>
        </p:txBody>
      </p:sp>
      <p:sp>
        <p:nvSpPr>
          <p:cNvPr id="31" name="TextBox 22"/>
          <p:cNvSpPr txBox="1"/>
          <p:nvPr/>
        </p:nvSpPr>
        <p:spPr>
          <a:xfrm>
            <a:off x="6360422" y="4848972"/>
            <a:ext cx="3877621" cy="851826"/>
          </a:xfrm>
          <a:prstGeom prst="rect">
            <a:avLst/>
          </a:prstGeom>
          <a:noFill/>
        </p:spPr>
        <p:txBody>
          <a:bodyPr wrap="square" lIns="75491" tIns="37746" rIns="75491" bIns="37746"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您的内容打在这里，或者通过复制您的文本后，在此框中选择粘贴，并选择只保留文字，</a:t>
            </a:r>
            <a:r>
              <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rPr>
              <a:t>在此录入上述图表的综合描述说明。</a:t>
            </a:r>
            <a:endParaRPr kumimoji="0" lang="zh-CN" altLang="en-US" sz="1400" b="0" i="0" u="none" strike="noStrike" kern="0" cap="none" spc="0" normalizeH="0" baseline="0" noProof="0" dirty="0" smtClean="0">
              <a:ln>
                <a:noFill/>
              </a:ln>
              <a:solidFill>
                <a:srgbClr val="DBC9B8"/>
              </a:solidFill>
              <a:effectLst/>
              <a:uLnTx/>
              <a:uFillTx/>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right)">
                                      <p:cBhvr>
                                        <p:cTn id="13" dur="500"/>
                                        <p:tgtEl>
                                          <p:spTgt spid="19"/>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transition="in" filter="fade">
                                      <p:cBhvr>
                                        <p:cTn id="26" dur="500"/>
                                        <p:tgtEl>
                                          <p:spTgt spid="2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 calcmode="lin" valueType="num">
                                      <p:cBhvr>
                                        <p:cTn id="31" dur="500" fill="hold"/>
                                        <p:tgtEl>
                                          <p:spTgt spid="22"/>
                                        </p:tgtEl>
                                        <p:attrNameLst>
                                          <p:attrName>style.rotation</p:attrName>
                                        </p:attrNameLst>
                                      </p:cBhvr>
                                      <p:tavLst>
                                        <p:tav tm="0">
                                          <p:val>
                                            <p:fltVal val="360"/>
                                          </p:val>
                                        </p:tav>
                                        <p:tav tm="100000">
                                          <p:val>
                                            <p:fltVal val="0"/>
                                          </p:val>
                                        </p:tav>
                                      </p:tavLst>
                                    </p:anim>
                                    <p:animEffect transition="in" filter="fade">
                                      <p:cBhvr>
                                        <p:cTn id="32" dur="500"/>
                                        <p:tgtEl>
                                          <p:spTgt spid="22"/>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500"/>
                                        <p:tgtEl>
                                          <p:spTgt spid="23"/>
                                        </p:tgtEl>
                                      </p:cBhvr>
                                    </p:animEffect>
                                  </p:childTnLst>
                                </p:cTn>
                              </p:par>
                            </p:childTnLst>
                          </p:cTn>
                        </p:par>
                        <p:par>
                          <p:cTn id="37" fill="hold">
                            <p:stCondLst>
                              <p:cond delay="2000"/>
                            </p:stCondLst>
                            <p:childTnLst>
                              <p:par>
                                <p:cTn id="38" presetID="45"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anim calcmode="lin" valueType="num">
                                      <p:cBhvr>
                                        <p:cTn id="41" dur="500" fill="hold"/>
                                        <p:tgtEl>
                                          <p:spTgt spid="26"/>
                                        </p:tgtEl>
                                        <p:attrNameLst>
                                          <p:attrName>ppt_w</p:attrName>
                                        </p:attrNameLst>
                                      </p:cBhvr>
                                      <p:tavLst>
                                        <p:tav tm="0" fmla="#ppt_w*sin(2.5*pi*$)">
                                          <p:val>
                                            <p:fltVal val="0"/>
                                          </p:val>
                                        </p:tav>
                                        <p:tav tm="100000">
                                          <p:val>
                                            <p:fltVal val="1"/>
                                          </p:val>
                                        </p:tav>
                                      </p:tavLst>
                                    </p:anim>
                                    <p:anim calcmode="lin" valueType="num">
                                      <p:cBhvr>
                                        <p:cTn id="42" dur="500" fill="hold"/>
                                        <p:tgtEl>
                                          <p:spTgt spid="26"/>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left)">
                                      <p:cBhvr>
                                        <p:cTn id="45" dur="500"/>
                                        <p:tgtEl>
                                          <p:spTgt spid="29"/>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left)">
                                      <p:cBhvr>
                                        <p:cTn id="49" dur="500"/>
                                        <p:tgtEl>
                                          <p:spTgt spid="24"/>
                                        </p:tgtEl>
                                      </p:cBhvr>
                                    </p:animEffect>
                                  </p:childTnLst>
                                </p:cTn>
                              </p:par>
                            </p:childTnLst>
                          </p:cTn>
                        </p:par>
                        <p:par>
                          <p:cTn id="50" fill="hold">
                            <p:stCondLst>
                              <p:cond delay="3000"/>
                            </p:stCondLst>
                            <p:childTnLst>
                              <p:par>
                                <p:cTn id="51" presetID="45"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anim calcmode="lin" valueType="num">
                                      <p:cBhvr>
                                        <p:cTn id="54" dur="500" fill="hold"/>
                                        <p:tgtEl>
                                          <p:spTgt spid="27"/>
                                        </p:tgtEl>
                                        <p:attrNameLst>
                                          <p:attrName>ppt_w</p:attrName>
                                        </p:attrNameLst>
                                      </p:cBhvr>
                                      <p:tavLst>
                                        <p:tav tm="0" fmla="#ppt_w*sin(2.5*pi*$)">
                                          <p:val>
                                            <p:fltVal val="0"/>
                                          </p:val>
                                        </p:tav>
                                        <p:tav tm="100000">
                                          <p:val>
                                            <p:fltVal val="1"/>
                                          </p:val>
                                        </p:tav>
                                      </p:tavLst>
                                    </p:anim>
                                    <p:anim calcmode="lin" valueType="num">
                                      <p:cBhvr>
                                        <p:cTn id="55" dur="500" fill="hold"/>
                                        <p:tgtEl>
                                          <p:spTgt spid="27"/>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childTnLst>
                          </p:cTn>
                        </p:par>
                        <p:par>
                          <p:cTn id="63" fill="hold">
                            <p:stCondLst>
                              <p:cond delay="4000"/>
                            </p:stCondLst>
                            <p:childTnLst>
                              <p:par>
                                <p:cTn id="64" presetID="45" presetClass="entr" presetSubtype="0"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anim calcmode="lin" valueType="num">
                                      <p:cBhvr>
                                        <p:cTn id="67" dur="500" fill="hold"/>
                                        <p:tgtEl>
                                          <p:spTgt spid="28"/>
                                        </p:tgtEl>
                                        <p:attrNameLst>
                                          <p:attrName>ppt_w</p:attrName>
                                        </p:attrNameLst>
                                      </p:cBhvr>
                                      <p:tavLst>
                                        <p:tav tm="0" fmla="#ppt_w*sin(2.5*pi*$)">
                                          <p:val>
                                            <p:fltVal val="0"/>
                                          </p:val>
                                        </p:tav>
                                        <p:tav tm="100000">
                                          <p:val>
                                            <p:fltVal val="1"/>
                                          </p:val>
                                        </p:tav>
                                      </p:tavLst>
                                    </p:anim>
                                    <p:anim calcmode="lin" valueType="num">
                                      <p:cBhvr>
                                        <p:cTn id="68" dur="500" fill="hold"/>
                                        <p:tgtEl>
                                          <p:spTgt spid="28"/>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978761" y="4493559"/>
            <a:ext cx="3742840" cy="707886"/>
          </a:xfrm>
          <a:prstGeom prst="rect">
            <a:avLst/>
          </a:prstGeom>
        </p:spPr>
        <p:txBody>
          <a:bodyPr wrap="square">
            <a:spAutoFit/>
          </a:bodyPr>
          <a:lstStyle/>
          <a:p>
            <a:r>
              <a:rPr lang="zh-CN" altLang="en-US" sz="4000" dirty="0" smtClean="0">
                <a:solidFill>
                  <a:srgbClr val="DBC9B8"/>
                </a:solidFill>
                <a:cs typeface="+mn-ea"/>
                <a:sym typeface="+mn-lt"/>
              </a:rPr>
              <a:t>标题文字内容</a:t>
            </a:r>
            <a:endParaRPr lang="zh-CN" altLang="en-US" sz="4000" dirty="0">
              <a:solidFill>
                <a:srgbClr val="DBC9B8"/>
              </a:solidFill>
              <a:cs typeface="+mn-ea"/>
              <a:sym typeface="+mn-lt"/>
            </a:endParaRPr>
          </a:p>
        </p:txBody>
      </p:sp>
      <p:grpSp>
        <p:nvGrpSpPr>
          <p:cNvPr id="16" name="组合 15"/>
          <p:cNvGrpSpPr/>
          <p:nvPr/>
        </p:nvGrpSpPr>
        <p:grpSpPr>
          <a:xfrm>
            <a:off x="4807353" y="2195150"/>
            <a:ext cx="1988682" cy="1988682"/>
            <a:chOff x="4807353" y="2195150"/>
            <a:chExt cx="1988682" cy="1988682"/>
          </a:xfrm>
        </p:grpSpPr>
        <p:grpSp>
          <p:nvGrpSpPr>
            <p:cNvPr id="8" name="组合 7"/>
            <p:cNvGrpSpPr/>
            <p:nvPr/>
          </p:nvGrpSpPr>
          <p:grpSpPr>
            <a:xfrm>
              <a:off x="4807353" y="2195150"/>
              <a:ext cx="1988682" cy="1988682"/>
              <a:chOff x="5298898" y="2631898"/>
              <a:chExt cx="1594204" cy="1594204"/>
            </a:xfrm>
          </p:grpSpPr>
          <p:sp>
            <p:nvSpPr>
              <p:cNvPr id="12" name="椭圆 11"/>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9B8"/>
                  </a:solidFill>
                  <a:cs typeface="+mn-ea"/>
                  <a:sym typeface="+mn-lt"/>
                </a:endParaRPr>
              </a:p>
            </p:txBody>
          </p:sp>
          <p:sp>
            <p:nvSpPr>
              <p:cNvPr id="13" name="椭圆 12"/>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15" name="Freeform 10"/>
            <p:cNvSpPr>
              <a:spLocks noEditPoints="1"/>
            </p:cNvSpPr>
            <p:nvPr/>
          </p:nvSpPr>
          <p:spPr bwMode="auto">
            <a:xfrm>
              <a:off x="5388369" y="2774595"/>
              <a:ext cx="848838" cy="830919"/>
            </a:xfrm>
            <a:custGeom>
              <a:avLst/>
              <a:gdLst>
                <a:gd name="T0" fmla="*/ 794 w 3251"/>
                <a:gd name="T1" fmla="*/ 2673 h 3184"/>
                <a:gd name="T2" fmla="*/ 794 w 3251"/>
                <a:gd name="T3" fmla="*/ 1532 h 3184"/>
                <a:gd name="T4" fmla="*/ 919 w 3251"/>
                <a:gd name="T5" fmla="*/ 1532 h 3184"/>
                <a:gd name="T6" fmla="*/ 919 w 3251"/>
                <a:gd name="T7" fmla="*/ 1391 h 3184"/>
                <a:gd name="T8" fmla="*/ 280 w 3251"/>
                <a:gd name="T9" fmla="*/ 1391 h 3184"/>
                <a:gd name="T10" fmla="*/ 280 w 3251"/>
                <a:gd name="T11" fmla="*/ 1520 h 3184"/>
                <a:gd name="T12" fmla="*/ 405 w 3251"/>
                <a:gd name="T13" fmla="*/ 1520 h 3184"/>
                <a:gd name="T14" fmla="*/ 405 w 3251"/>
                <a:gd name="T15" fmla="*/ 2673 h 3184"/>
                <a:gd name="T16" fmla="*/ 794 w 3251"/>
                <a:gd name="T17" fmla="*/ 2673 h 3184"/>
                <a:gd name="T18" fmla="*/ 80 w 3251"/>
                <a:gd name="T19" fmla="*/ 1266 h 3184"/>
                <a:gd name="T20" fmla="*/ 3176 w 3251"/>
                <a:gd name="T21" fmla="*/ 1266 h 3184"/>
                <a:gd name="T22" fmla="*/ 3177 w 3251"/>
                <a:gd name="T23" fmla="*/ 1117 h 3184"/>
                <a:gd name="T24" fmla="*/ 1625 w 3251"/>
                <a:gd name="T25" fmla="*/ 0 h 3184"/>
                <a:gd name="T26" fmla="*/ 80 w 3251"/>
                <a:gd name="T27" fmla="*/ 1117 h 3184"/>
                <a:gd name="T28" fmla="*/ 80 w 3251"/>
                <a:gd name="T29" fmla="*/ 1266 h 3184"/>
                <a:gd name="T30" fmla="*/ 1625 w 3251"/>
                <a:gd name="T31" fmla="*/ 528 h 3184"/>
                <a:gd name="T32" fmla="*/ 1849 w 3251"/>
                <a:gd name="T33" fmla="*/ 752 h 3184"/>
                <a:gd name="T34" fmla="*/ 1625 w 3251"/>
                <a:gd name="T35" fmla="*/ 976 h 3184"/>
                <a:gd name="T36" fmla="*/ 1401 w 3251"/>
                <a:gd name="T37" fmla="*/ 752 h 3184"/>
                <a:gd name="T38" fmla="*/ 1625 w 3251"/>
                <a:gd name="T39" fmla="*/ 528 h 3184"/>
                <a:gd name="T40" fmla="*/ 157 w 3251"/>
                <a:gd name="T41" fmla="*/ 2928 h 3184"/>
                <a:gd name="T42" fmla="*/ 3099 w 3251"/>
                <a:gd name="T43" fmla="*/ 2928 h 3184"/>
                <a:gd name="T44" fmla="*/ 3099 w 3251"/>
                <a:gd name="T45" fmla="*/ 2803 h 3184"/>
                <a:gd name="T46" fmla="*/ 157 w 3251"/>
                <a:gd name="T47" fmla="*/ 2803 h 3184"/>
                <a:gd name="T48" fmla="*/ 157 w 3251"/>
                <a:gd name="T49" fmla="*/ 2928 h 3184"/>
                <a:gd name="T50" fmla="*/ 29 w 3251"/>
                <a:gd name="T51" fmla="*/ 3184 h 3184"/>
                <a:gd name="T52" fmla="*/ 3227 w 3251"/>
                <a:gd name="T53" fmla="*/ 3184 h 3184"/>
                <a:gd name="T54" fmla="*/ 3227 w 3251"/>
                <a:gd name="T55" fmla="*/ 3067 h 3184"/>
                <a:gd name="T56" fmla="*/ 29 w 3251"/>
                <a:gd name="T57" fmla="*/ 3067 h 3184"/>
                <a:gd name="T58" fmla="*/ 29 w 3251"/>
                <a:gd name="T59" fmla="*/ 3184 h 3184"/>
                <a:gd name="T60" fmla="*/ 1822 w 3251"/>
                <a:gd name="T61" fmla="*/ 2673 h 3184"/>
                <a:gd name="T62" fmla="*/ 1822 w 3251"/>
                <a:gd name="T63" fmla="*/ 1524 h 3184"/>
                <a:gd name="T64" fmla="*/ 1948 w 3251"/>
                <a:gd name="T65" fmla="*/ 1524 h 3184"/>
                <a:gd name="T66" fmla="*/ 1948 w 3251"/>
                <a:gd name="T67" fmla="*/ 1399 h 3184"/>
                <a:gd name="T68" fmla="*/ 1308 w 3251"/>
                <a:gd name="T69" fmla="*/ 1399 h 3184"/>
                <a:gd name="T70" fmla="*/ 1308 w 3251"/>
                <a:gd name="T71" fmla="*/ 1520 h 3184"/>
                <a:gd name="T72" fmla="*/ 1433 w 3251"/>
                <a:gd name="T73" fmla="*/ 1520 h 3184"/>
                <a:gd name="T74" fmla="*/ 1433 w 3251"/>
                <a:gd name="T75" fmla="*/ 2673 h 3184"/>
                <a:gd name="T76" fmla="*/ 1822 w 3251"/>
                <a:gd name="T77" fmla="*/ 2673 h 3184"/>
                <a:gd name="T78" fmla="*/ 2843 w 3251"/>
                <a:gd name="T79" fmla="*/ 2673 h 3184"/>
                <a:gd name="T80" fmla="*/ 2843 w 3251"/>
                <a:gd name="T81" fmla="*/ 1524 h 3184"/>
                <a:gd name="T82" fmla="*/ 2968 w 3251"/>
                <a:gd name="T83" fmla="*/ 1524 h 3184"/>
                <a:gd name="T84" fmla="*/ 2968 w 3251"/>
                <a:gd name="T85" fmla="*/ 1399 h 3184"/>
                <a:gd name="T86" fmla="*/ 2329 w 3251"/>
                <a:gd name="T87" fmla="*/ 1399 h 3184"/>
                <a:gd name="T88" fmla="*/ 2329 w 3251"/>
                <a:gd name="T89" fmla="*/ 1520 h 3184"/>
                <a:gd name="T90" fmla="*/ 2454 w 3251"/>
                <a:gd name="T91" fmla="*/ 1520 h 3184"/>
                <a:gd name="T92" fmla="*/ 2454 w 3251"/>
                <a:gd name="T93" fmla="*/ 2673 h 3184"/>
                <a:gd name="T94" fmla="*/ 2843 w 3251"/>
                <a:gd name="T95" fmla="*/ 2673 h 3184"/>
                <a:gd name="T96" fmla="*/ 2843 w 3251"/>
                <a:gd name="T97" fmla="*/ 2673 h 3184"/>
                <a:gd name="T98" fmla="*/ 2843 w 3251"/>
                <a:gd name="T99" fmla="*/ 2673 h 3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51" h="3184">
                  <a:moveTo>
                    <a:pt x="794" y="2673"/>
                  </a:moveTo>
                  <a:cubicBezTo>
                    <a:pt x="794" y="1532"/>
                    <a:pt x="794" y="1532"/>
                    <a:pt x="794" y="1532"/>
                  </a:cubicBezTo>
                  <a:cubicBezTo>
                    <a:pt x="919" y="1532"/>
                    <a:pt x="919" y="1532"/>
                    <a:pt x="919" y="1532"/>
                  </a:cubicBezTo>
                  <a:cubicBezTo>
                    <a:pt x="919" y="1391"/>
                    <a:pt x="919" y="1391"/>
                    <a:pt x="919" y="1391"/>
                  </a:cubicBezTo>
                  <a:cubicBezTo>
                    <a:pt x="280" y="1391"/>
                    <a:pt x="280" y="1391"/>
                    <a:pt x="280" y="1391"/>
                  </a:cubicBezTo>
                  <a:cubicBezTo>
                    <a:pt x="280" y="1520"/>
                    <a:pt x="280" y="1520"/>
                    <a:pt x="280" y="1520"/>
                  </a:cubicBezTo>
                  <a:cubicBezTo>
                    <a:pt x="405" y="1520"/>
                    <a:pt x="405" y="1520"/>
                    <a:pt x="405" y="1520"/>
                  </a:cubicBezTo>
                  <a:cubicBezTo>
                    <a:pt x="405" y="2673"/>
                    <a:pt x="405" y="2673"/>
                    <a:pt x="405" y="2673"/>
                  </a:cubicBezTo>
                  <a:cubicBezTo>
                    <a:pt x="794" y="2673"/>
                    <a:pt x="794" y="2673"/>
                    <a:pt x="794" y="2673"/>
                  </a:cubicBezTo>
                  <a:close/>
                  <a:moveTo>
                    <a:pt x="80" y="1266"/>
                  </a:moveTo>
                  <a:cubicBezTo>
                    <a:pt x="3176" y="1266"/>
                    <a:pt x="3176" y="1266"/>
                    <a:pt x="3176" y="1266"/>
                  </a:cubicBezTo>
                  <a:cubicBezTo>
                    <a:pt x="3251" y="1233"/>
                    <a:pt x="3247" y="1163"/>
                    <a:pt x="3177" y="1117"/>
                  </a:cubicBezTo>
                  <a:cubicBezTo>
                    <a:pt x="3107" y="1070"/>
                    <a:pt x="1625" y="0"/>
                    <a:pt x="1625" y="0"/>
                  </a:cubicBezTo>
                  <a:cubicBezTo>
                    <a:pt x="1625" y="0"/>
                    <a:pt x="154" y="1070"/>
                    <a:pt x="80" y="1117"/>
                  </a:cubicBezTo>
                  <a:cubicBezTo>
                    <a:pt x="5" y="1163"/>
                    <a:pt x="0" y="1233"/>
                    <a:pt x="80" y="1266"/>
                  </a:cubicBezTo>
                  <a:close/>
                  <a:moveTo>
                    <a:pt x="1625" y="528"/>
                  </a:moveTo>
                  <a:cubicBezTo>
                    <a:pt x="1749" y="528"/>
                    <a:pt x="1849" y="629"/>
                    <a:pt x="1849" y="752"/>
                  </a:cubicBezTo>
                  <a:cubicBezTo>
                    <a:pt x="1849" y="876"/>
                    <a:pt x="1749" y="976"/>
                    <a:pt x="1625" y="976"/>
                  </a:cubicBezTo>
                  <a:cubicBezTo>
                    <a:pt x="1502" y="976"/>
                    <a:pt x="1401" y="876"/>
                    <a:pt x="1401" y="752"/>
                  </a:cubicBezTo>
                  <a:cubicBezTo>
                    <a:pt x="1401" y="629"/>
                    <a:pt x="1502" y="528"/>
                    <a:pt x="1625" y="528"/>
                  </a:cubicBezTo>
                  <a:close/>
                  <a:moveTo>
                    <a:pt x="157" y="2928"/>
                  </a:moveTo>
                  <a:cubicBezTo>
                    <a:pt x="3099" y="2928"/>
                    <a:pt x="3099" y="2928"/>
                    <a:pt x="3099" y="2928"/>
                  </a:cubicBezTo>
                  <a:cubicBezTo>
                    <a:pt x="3099" y="2803"/>
                    <a:pt x="3099" y="2803"/>
                    <a:pt x="3099" y="2803"/>
                  </a:cubicBezTo>
                  <a:cubicBezTo>
                    <a:pt x="157" y="2803"/>
                    <a:pt x="157" y="2803"/>
                    <a:pt x="157" y="2803"/>
                  </a:cubicBezTo>
                  <a:cubicBezTo>
                    <a:pt x="157" y="2928"/>
                    <a:pt x="157" y="2928"/>
                    <a:pt x="157" y="2928"/>
                  </a:cubicBezTo>
                  <a:close/>
                  <a:moveTo>
                    <a:pt x="29" y="3184"/>
                  </a:moveTo>
                  <a:cubicBezTo>
                    <a:pt x="3227" y="3184"/>
                    <a:pt x="3227" y="3184"/>
                    <a:pt x="3227" y="3184"/>
                  </a:cubicBezTo>
                  <a:cubicBezTo>
                    <a:pt x="3227" y="3067"/>
                    <a:pt x="3227" y="3067"/>
                    <a:pt x="3227" y="3067"/>
                  </a:cubicBezTo>
                  <a:cubicBezTo>
                    <a:pt x="29" y="3067"/>
                    <a:pt x="29" y="3067"/>
                    <a:pt x="29" y="3067"/>
                  </a:cubicBezTo>
                  <a:cubicBezTo>
                    <a:pt x="29" y="3184"/>
                    <a:pt x="29" y="3184"/>
                    <a:pt x="29" y="3184"/>
                  </a:cubicBezTo>
                  <a:close/>
                  <a:moveTo>
                    <a:pt x="1822" y="2673"/>
                  </a:moveTo>
                  <a:cubicBezTo>
                    <a:pt x="1822" y="1524"/>
                    <a:pt x="1822" y="1524"/>
                    <a:pt x="1822" y="1524"/>
                  </a:cubicBezTo>
                  <a:cubicBezTo>
                    <a:pt x="1948" y="1524"/>
                    <a:pt x="1948" y="1524"/>
                    <a:pt x="1948" y="1524"/>
                  </a:cubicBezTo>
                  <a:cubicBezTo>
                    <a:pt x="1948" y="1399"/>
                    <a:pt x="1948" y="1399"/>
                    <a:pt x="1948" y="1399"/>
                  </a:cubicBezTo>
                  <a:cubicBezTo>
                    <a:pt x="1308" y="1399"/>
                    <a:pt x="1308" y="1399"/>
                    <a:pt x="1308" y="1399"/>
                  </a:cubicBezTo>
                  <a:cubicBezTo>
                    <a:pt x="1308" y="1520"/>
                    <a:pt x="1308" y="1520"/>
                    <a:pt x="1308" y="1520"/>
                  </a:cubicBezTo>
                  <a:cubicBezTo>
                    <a:pt x="1433" y="1520"/>
                    <a:pt x="1433" y="1520"/>
                    <a:pt x="1433" y="1520"/>
                  </a:cubicBezTo>
                  <a:cubicBezTo>
                    <a:pt x="1433" y="2673"/>
                    <a:pt x="1433" y="2673"/>
                    <a:pt x="1433" y="2673"/>
                  </a:cubicBezTo>
                  <a:cubicBezTo>
                    <a:pt x="1822" y="2673"/>
                    <a:pt x="1822" y="2673"/>
                    <a:pt x="1822" y="2673"/>
                  </a:cubicBezTo>
                  <a:close/>
                  <a:moveTo>
                    <a:pt x="2843" y="2673"/>
                  </a:moveTo>
                  <a:cubicBezTo>
                    <a:pt x="2843" y="1524"/>
                    <a:pt x="2843" y="1524"/>
                    <a:pt x="2843" y="1524"/>
                  </a:cubicBezTo>
                  <a:cubicBezTo>
                    <a:pt x="2968" y="1524"/>
                    <a:pt x="2968" y="1524"/>
                    <a:pt x="2968" y="1524"/>
                  </a:cubicBezTo>
                  <a:cubicBezTo>
                    <a:pt x="2968" y="1399"/>
                    <a:pt x="2968" y="1399"/>
                    <a:pt x="2968" y="1399"/>
                  </a:cubicBezTo>
                  <a:cubicBezTo>
                    <a:pt x="2329" y="1399"/>
                    <a:pt x="2329" y="1399"/>
                    <a:pt x="2329" y="1399"/>
                  </a:cubicBezTo>
                  <a:cubicBezTo>
                    <a:pt x="2329" y="1520"/>
                    <a:pt x="2329" y="1520"/>
                    <a:pt x="2329" y="1520"/>
                  </a:cubicBezTo>
                  <a:cubicBezTo>
                    <a:pt x="2454" y="1520"/>
                    <a:pt x="2454" y="1520"/>
                    <a:pt x="2454" y="1520"/>
                  </a:cubicBezTo>
                  <a:cubicBezTo>
                    <a:pt x="2454" y="2673"/>
                    <a:pt x="2454" y="2673"/>
                    <a:pt x="2454" y="2673"/>
                  </a:cubicBezTo>
                  <a:cubicBezTo>
                    <a:pt x="2843" y="2673"/>
                    <a:pt x="2843" y="2673"/>
                    <a:pt x="2843" y="2673"/>
                  </a:cubicBezTo>
                  <a:close/>
                  <a:moveTo>
                    <a:pt x="2843" y="2673"/>
                  </a:moveTo>
                  <a:cubicBezTo>
                    <a:pt x="2843" y="2673"/>
                    <a:pt x="2843" y="2673"/>
                    <a:pt x="2843" y="2673"/>
                  </a:cubicBezTo>
                </a:path>
              </a:pathLst>
            </a:custGeom>
            <a:solidFill>
              <a:srgbClr val="5C4A42"/>
            </a:solidFill>
            <a:ln>
              <a:noFill/>
            </a:ln>
          </p:spPr>
          <p:txBody>
            <a:bodyPr vert="horz" wrap="square" lIns="91440" tIns="45720" rIns="91440" bIns="45720" numCol="1" anchor="t" anchorCtr="0" compatLnSpc="1"/>
            <a:lstStyle/>
            <a:p>
              <a:endParaRPr lang="zh-CN" altLang="en-US" dirty="0">
                <a:solidFill>
                  <a:srgbClr val="DBC9B8"/>
                </a:solidFill>
                <a:cs typeface="+mn-ea"/>
                <a:sym typeface="+mn-lt"/>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24" name="任意多边形 11"/>
          <p:cNvSpPr/>
          <p:nvPr/>
        </p:nvSpPr>
        <p:spPr>
          <a:xfrm>
            <a:off x="1324610" y="2017395"/>
            <a:ext cx="2243138"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C7AC93"/>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DBC9B8"/>
              </a:solidFill>
              <a:cs typeface="+mn-ea"/>
              <a:sym typeface="+mn-lt"/>
            </a:endParaRPr>
          </a:p>
        </p:txBody>
      </p:sp>
      <p:sp>
        <p:nvSpPr>
          <p:cNvPr id="25" name="任意多边形 14"/>
          <p:cNvSpPr/>
          <p:nvPr/>
        </p:nvSpPr>
        <p:spPr>
          <a:xfrm flipV="1">
            <a:off x="3453448" y="2866708"/>
            <a:ext cx="2243137"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DBC9B8"/>
          </a:solidFill>
          <a:ln w="9525">
            <a:noFill/>
          </a:ln>
        </p:spPr>
        <p:txBody>
          <a:bodyPr anchor="ctr"/>
          <a:lstStyle/>
          <a:p>
            <a:pPr algn="ctr"/>
            <a:endParaRPr>
              <a:solidFill>
                <a:srgbClr val="FFFFFF"/>
              </a:solidFill>
              <a:cs typeface="+mn-ea"/>
              <a:sym typeface="+mn-lt"/>
            </a:endParaRPr>
          </a:p>
        </p:txBody>
      </p:sp>
      <p:sp>
        <p:nvSpPr>
          <p:cNvPr id="26" name="任意多边形 18"/>
          <p:cNvSpPr/>
          <p:nvPr/>
        </p:nvSpPr>
        <p:spPr>
          <a:xfrm>
            <a:off x="5583873" y="2017395"/>
            <a:ext cx="2243137"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C7AC93"/>
          </a:solidFill>
          <a:ln w="12700" cap="flat" cmpd="sng">
            <a:solidFill>
              <a:srgbClr val="2F2637">
                <a:alpha val="50000"/>
              </a:srgbClr>
            </a:solidFill>
            <a:prstDash val="solid"/>
            <a:miter/>
            <a:headEnd type="none" w="med" len="med"/>
            <a:tailEnd type="none" w="med" len="med"/>
          </a:ln>
        </p:spPr>
        <p:txBody>
          <a:bodyPr anchor="ctr"/>
          <a:lstStyle/>
          <a:p>
            <a:pPr algn="ctr"/>
            <a:endParaRPr>
              <a:solidFill>
                <a:srgbClr val="DBC9B8"/>
              </a:solidFill>
              <a:cs typeface="+mn-ea"/>
              <a:sym typeface="+mn-lt"/>
            </a:endParaRPr>
          </a:p>
        </p:txBody>
      </p:sp>
      <p:sp>
        <p:nvSpPr>
          <p:cNvPr id="27" name="任意多边形 19"/>
          <p:cNvSpPr/>
          <p:nvPr/>
        </p:nvSpPr>
        <p:spPr>
          <a:xfrm flipV="1">
            <a:off x="7712710" y="2866708"/>
            <a:ext cx="2244725" cy="1698625"/>
          </a:xfrm>
          <a:custGeom>
            <a:avLst/>
            <a:gdLst>
              <a:gd name="txL" fmla="*/ 0 w 1552486"/>
              <a:gd name="txT" fmla="*/ 0 h 1174802"/>
              <a:gd name="txR" fmla="*/ 1552486 w 1552486"/>
              <a:gd name="txB" fmla="*/ 1174802 h 1174802"/>
            </a:gdLst>
            <a:ahLst/>
            <a:cxnLst>
              <a:cxn ang="0">
                <a:pos x="1552486" y="1174802"/>
              </a:cxn>
              <a:cxn ang="0">
                <a:pos x="1552486" y="548110"/>
              </a:cxn>
              <a:cxn ang="0">
                <a:pos x="1449937" y="548110"/>
              </a:cxn>
              <a:cxn ang="0">
                <a:pos x="1449937" y="590839"/>
              </a:cxn>
              <a:cxn ang="0">
                <a:pos x="1014102" y="155004"/>
              </a:cxn>
              <a:cxn ang="0">
                <a:pos x="0" y="277493"/>
              </a:cxn>
              <a:cxn ang="0">
                <a:pos x="301952" y="402832"/>
              </a:cxn>
              <a:cxn ang="0">
                <a:pos x="977070" y="1069404"/>
              </a:cxn>
              <a:cxn ang="0">
                <a:pos x="928643" y="1069404"/>
              </a:cxn>
              <a:cxn ang="0">
                <a:pos x="928643" y="1174802"/>
              </a:cxn>
              <a:cxn ang="0">
                <a:pos x="1552486" y="1174802"/>
              </a:cxn>
            </a:cxnLst>
            <a:rect l="txL" t="txT" r="txR" b="txB"/>
            <a:pathLst>
              <a:path w="1552486" h="1174802">
                <a:moveTo>
                  <a:pt x="1552486" y="1174802"/>
                </a:moveTo>
                <a:lnTo>
                  <a:pt x="1552486" y="548110"/>
                </a:lnTo>
                <a:lnTo>
                  <a:pt x="1449937" y="548110"/>
                </a:lnTo>
                <a:lnTo>
                  <a:pt x="1449937" y="590839"/>
                </a:lnTo>
                <a:lnTo>
                  <a:pt x="1014102" y="155004"/>
                </a:lnTo>
                <a:cubicBezTo>
                  <a:pt x="764374" y="-89025"/>
                  <a:pt x="312397" y="-42499"/>
                  <a:pt x="0" y="277493"/>
                </a:cubicBezTo>
                <a:cubicBezTo>
                  <a:pt x="126288" y="250906"/>
                  <a:pt x="258273" y="363901"/>
                  <a:pt x="301952" y="402832"/>
                </a:cubicBezTo>
                <a:lnTo>
                  <a:pt x="977070" y="1069404"/>
                </a:lnTo>
                <a:lnTo>
                  <a:pt x="928643" y="1069404"/>
                </a:lnTo>
                <a:lnTo>
                  <a:pt x="928643" y="1174802"/>
                </a:lnTo>
                <a:lnTo>
                  <a:pt x="1552486" y="1174802"/>
                </a:lnTo>
                <a:close/>
              </a:path>
            </a:pathLst>
          </a:custGeom>
          <a:solidFill>
            <a:srgbClr val="DBC9B8"/>
          </a:solidFill>
          <a:ln w="9525">
            <a:noFill/>
          </a:ln>
        </p:spPr>
        <p:txBody>
          <a:bodyPr anchor="ctr"/>
          <a:lstStyle/>
          <a:p>
            <a:pPr algn="ctr"/>
            <a:endParaRPr>
              <a:solidFill>
                <a:srgbClr val="FFFFFF"/>
              </a:solidFill>
              <a:cs typeface="+mn-ea"/>
              <a:sym typeface="+mn-lt"/>
            </a:endParaRPr>
          </a:p>
        </p:txBody>
      </p:sp>
      <p:sp>
        <p:nvSpPr>
          <p:cNvPr id="28" name="矩形 20"/>
          <p:cNvSpPr/>
          <p:nvPr/>
        </p:nvSpPr>
        <p:spPr>
          <a:xfrm>
            <a:off x="2954973" y="3115945"/>
            <a:ext cx="691215" cy="584775"/>
          </a:xfrm>
          <a:prstGeom prst="rect">
            <a:avLst/>
          </a:prstGeom>
          <a:noFill/>
          <a:ln w="9525">
            <a:noFill/>
          </a:ln>
        </p:spPr>
        <p:txBody>
          <a:bodyPr wrap="none">
            <a:spAutoFit/>
          </a:bodyPr>
          <a:lstStyle/>
          <a:p>
            <a:r>
              <a:rPr lang="en-US" altLang="zh-CN" sz="3200" b="1" dirty="0">
                <a:solidFill>
                  <a:srgbClr val="DBC9B8"/>
                </a:solidFill>
                <a:cs typeface="+mn-ea"/>
                <a:sym typeface="+mn-lt"/>
              </a:rPr>
              <a:t>01</a:t>
            </a:r>
            <a:endParaRPr lang="zh-CN" altLang="en-US" sz="3200" b="1" dirty="0">
              <a:solidFill>
                <a:srgbClr val="DBC9B8"/>
              </a:solidFill>
              <a:cs typeface="+mn-ea"/>
              <a:sym typeface="+mn-lt"/>
            </a:endParaRPr>
          </a:p>
        </p:txBody>
      </p:sp>
      <p:sp>
        <p:nvSpPr>
          <p:cNvPr id="29" name="矩形 21"/>
          <p:cNvSpPr/>
          <p:nvPr/>
        </p:nvSpPr>
        <p:spPr>
          <a:xfrm>
            <a:off x="5072698" y="2893695"/>
            <a:ext cx="691215" cy="584775"/>
          </a:xfrm>
          <a:prstGeom prst="rect">
            <a:avLst/>
          </a:prstGeom>
          <a:noFill/>
          <a:ln w="9525">
            <a:noFill/>
          </a:ln>
        </p:spPr>
        <p:txBody>
          <a:bodyPr wrap="none">
            <a:spAutoFit/>
          </a:bodyPr>
          <a:lstStyle/>
          <a:p>
            <a:r>
              <a:rPr lang="en-US" altLang="zh-CN" sz="3200" b="1" dirty="0">
                <a:solidFill>
                  <a:srgbClr val="DBC9B8"/>
                </a:solidFill>
                <a:cs typeface="+mn-ea"/>
                <a:sym typeface="+mn-lt"/>
              </a:rPr>
              <a:t>02</a:t>
            </a:r>
            <a:endParaRPr lang="zh-CN" altLang="en-US" sz="3200" b="1" dirty="0">
              <a:solidFill>
                <a:srgbClr val="DBC9B8"/>
              </a:solidFill>
              <a:cs typeface="+mn-ea"/>
              <a:sym typeface="+mn-lt"/>
            </a:endParaRPr>
          </a:p>
        </p:txBody>
      </p:sp>
      <p:sp>
        <p:nvSpPr>
          <p:cNvPr id="30" name="矩形 22"/>
          <p:cNvSpPr/>
          <p:nvPr/>
        </p:nvSpPr>
        <p:spPr>
          <a:xfrm>
            <a:off x="7195185" y="3115945"/>
            <a:ext cx="691215" cy="584775"/>
          </a:xfrm>
          <a:prstGeom prst="rect">
            <a:avLst/>
          </a:prstGeom>
          <a:noFill/>
          <a:ln w="9525">
            <a:noFill/>
          </a:ln>
        </p:spPr>
        <p:txBody>
          <a:bodyPr wrap="none">
            <a:spAutoFit/>
          </a:bodyPr>
          <a:lstStyle/>
          <a:p>
            <a:r>
              <a:rPr lang="en-US" altLang="zh-CN" sz="3200" b="1" dirty="0">
                <a:solidFill>
                  <a:srgbClr val="DBC9B8"/>
                </a:solidFill>
                <a:cs typeface="+mn-ea"/>
                <a:sym typeface="+mn-lt"/>
              </a:rPr>
              <a:t>03</a:t>
            </a:r>
            <a:endParaRPr lang="zh-CN" altLang="en-US" sz="3200" b="1" dirty="0">
              <a:solidFill>
                <a:srgbClr val="DBC9B8"/>
              </a:solidFill>
              <a:cs typeface="+mn-ea"/>
              <a:sym typeface="+mn-lt"/>
            </a:endParaRPr>
          </a:p>
        </p:txBody>
      </p:sp>
      <p:sp>
        <p:nvSpPr>
          <p:cNvPr id="31" name="矩形 23"/>
          <p:cNvSpPr/>
          <p:nvPr/>
        </p:nvSpPr>
        <p:spPr>
          <a:xfrm>
            <a:off x="9325610" y="2938145"/>
            <a:ext cx="691215" cy="584775"/>
          </a:xfrm>
          <a:prstGeom prst="rect">
            <a:avLst/>
          </a:prstGeom>
          <a:noFill/>
          <a:ln w="9525">
            <a:noFill/>
          </a:ln>
        </p:spPr>
        <p:txBody>
          <a:bodyPr wrap="none">
            <a:spAutoFit/>
          </a:bodyPr>
          <a:lstStyle/>
          <a:p>
            <a:r>
              <a:rPr lang="en-US" altLang="zh-CN" sz="3200" b="1" dirty="0">
                <a:solidFill>
                  <a:srgbClr val="FFFFFF"/>
                </a:solidFill>
                <a:cs typeface="+mn-ea"/>
                <a:sym typeface="+mn-lt"/>
              </a:rPr>
              <a:t>04</a:t>
            </a:r>
            <a:endParaRPr lang="zh-CN" altLang="en-US" sz="3200" b="1" dirty="0">
              <a:solidFill>
                <a:srgbClr val="FFFFFF"/>
              </a:solidFill>
              <a:cs typeface="+mn-ea"/>
              <a:sym typeface="+mn-lt"/>
            </a:endParaRPr>
          </a:p>
        </p:txBody>
      </p:sp>
      <p:sp>
        <p:nvSpPr>
          <p:cNvPr id="32" name="矩形 24"/>
          <p:cNvSpPr/>
          <p:nvPr/>
        </p:nvSpPr>
        <p:spPr>
          <a:xfrm rot="2700000">
            <a:off x="2102726" y="2570172"/>
            <a:ext cx="1066318" cy="523220"/>
          </a:xfrm>
          <a:prstGeom prst="rect">
            <a:avLst/>
          </a:prstGeom>
          <a:noFill/>
          <a:ln w="9525">
            <a:noFill/>
          </a:ln>
        </p:spPr>
        <p:txBody>
          <a:bodyPr wrap="none">
            <a:spAutoFit/>
          </a:bodyPr>
          <a:lstStyle/>
          <a:p>
            <a:r>
              <a:rPr lang="en-US" altLang="zh-CN" sz="2800" b="1" dirty="0">
                <a:solidFill>
                  <a:srgbClr val="DBC9B8"/>
                </a:solidFill>
                <a:cs typeface="+mn-ea"/>
                <a:sym typeface="+mn-lt"/>
              </a:rPr>
              <a:t>STEP</a:t>
            </a:r>
            <a:endParaRPr lang="zh-CN" altLang="en-US" sz="2800" dirty="0">
              <a:solidFill>
                <a:srgbClr val="DBC9B8"/>
              </a:solidFill>
              <a:cs typeface="+mn-ea"/>
              <a:sym typeface="+mn-lt"/>
            </a:endParaRPr>
          </a:p>
        </p:txBody>
      </p:sp>
      <p:sp>
        <p:nvSpPr>
          <p:cNvPr id="33" name="矩形 25"/>
          <p:cNvSpPr/>
          <p:nvPr/>
        </p:nvSpPr>
        <p:spPr>
          <a:xfrm rot="2700000">
            <a:off x="6316745" y="2543979"/>
            <a:ext cx="1066318" cy="523220"/>
          </a:xfrm>
          <a:prstGeom prst="rect">
            <a:avLst/>
          </a:prstGeom>
          <a:noFill/>
          <a:ln w="9525">
            <a:noFill/>
          </a:ln>
        </p:spPr>
        <p:txBody>
          <a:bodyPr wrap="none">
            <a:spAutoFit/>
          </a:bodyPr>
          <a:lstStyle/>
          <a:p>
            <a:r>
              <a:rPr lang="en-US" altLang="zh-CN" sz="2800" b="1" dirty="0">
                <a:solidFill>
                  <a:srgbClr val="DBC9B8"/>
                </a:solidFill>
                <a:cs typeface="+mn-ea"/>
                <a:sym typeface="+mn-lt"/>
              </a:rPr>
              <a:t>STEP</a:t>
            </a:r>
            <a:endParaRPr lang="zh-CN" altLang="en-US" sz="2800" dirty="0">
              <a:solidFill>
                <a:srgbClr val="DBC9B8"/>
              </a:solidFill>
              <a:cs typeface="+mn-ea"/>
              <a:sym typeface="+mn-lt"/>
            </a:endParaRPr>
          </a:p>
        </p:txBody>
      </p:sp>
      <p:sp>
        <p:nvSpPr>
          <p:cNvPr id="34" name="矩形 26"/>
          <p:cNvSpPr/>
          <p:nvPr/>
        </p:nvSpPr>
        <p:spPr>
          <a:xfrm rot="18900000">
            <a:off x="4324433" y="3517910"/>
            <a:ext cx="1066318" cy="523220"/>
          </a:xfrm>
          <a:prstGeom prst="rect">
            <a:avLst/>
          </a:prstGeom>
          <a:noFill/>
          <a:ln w="9525">
            <a:noFill/>
          </a:ln>
        </p:spPr>
        <p:txBody>
          <a:bodyPr wrap="none">
            <a:spAutoFit/>
          </a:bodyPr>
          <a:lstStyle/>
          <a:p>
            <a:r>
              <a:rPr lang="en-US" altLang="zh-CN" sz="2800" b="1" dirty="0">
                <a:solidFill>
                  <a:srgbClr val="FFFFFF"/>
                </a:solidFill>
                <a:cs typeface="+mn-ea"/>
                <a:sym typeface="+mn-lt"/>
              </a:rPr>
              <a:t>STEP</a:t>
            </a:r>
            <a:endParaRPr lang="zh-CN" altLang="en-US" sz="2800" dirty="0">
              <a:solidFill>
                <a:srgbClr val="FFFFFF"/>
              </a:solidFill>
              <a:cs typeface="+mn-ea"/>
              <a:sym typeface="+mn-lt"/>
            </a:endParaRPr>
          </a:p>
        </p:txBody>
      </p:sp>
      <p:sp>
        <p:nvSpPr>
          <p:cNvPr id="35" name="矩形 27"/>
          <p:cNvSpPr/>
          <p:nvPr/>
        </p:nvSpPr>
        <p:spPr>
          <a:xfrm rot="18900000">
            <a:off x="8538451" y="3491717"/>
            <a:ext cx="1066318" cy="523220"/>
          </a:xfrm>
          <a:prstGeom prst="rect">
            <a:avLst/>
          </a:prstGeom>
          <a:noFill/>
          <a:ln w="9525">
            <a:noFill/>
          </a:ln>
        </p:spPr>
        <p:txBody>
          <a:bodyPr wrap="none">
            <a:spAutoFit/>
          </a:bodyPr>
          <a:lstStyle/>
          <a:p>
            <a:r>
              <a:rPr lang="en-US" altLang="zh-CN" sz="2800" b="1" dirty="0">
                <a:solidFill>
                  <a:srgbClr val="FFFFFF"/>
                </a:solidFill>
                <a:cs typeface="+mn-ea"/>
                <a:sym typeface="+mn-lt"/>
              </a:rPr>
              <a:t>STEP</a:t>
            </a:r>
            <a:endParaRPr lang="zh-CN" altLang="en-US" sz="2800" dirty="0">
              <a:solidFill>
                <a:srgbClr val="FFFFFF"/>
              </a:solidFill>
              <a:cs typeface="+mn-ea"/>
              <a:sym typeface="+mn-lt"/>
            </a:endParaRPr>
          </a:p>
        </p:txBody>
      </p:sp>
      <p:sp>
        <p:nvSpPr>
          <p:cNvPr id="36" name="Freeform 46"/>
          <p:cNvSpPr>
            <a:spLocks noEditPoints="1"/>
          </p:cNvSpPr>
          <p:nvPr/>
        </p:nvSpPr>
        <p:spPr>
          <a:xfrm>
            <a:off x="1958023" y="2190433"/>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110" y="91"/>
              </a:cxn>
              <a:cxn ang="0">
                <a:pos x="108" y="93"/>
              </a:cxn>
              <a:cxn ang="0">
                <a:pos x="84" y="93"/>
              </a:cxn>
              <a:cxn ang="0">
                <a:pos x="84" y="100"/>
              </a:cxn>
              <a:cxn ang="0">
                <a:pos x="101" y="100"/>
              </a:cxn>
              <a:cxn ang="0">
                <a:pos x="103" y="102"/>
              </a:cxn>
              <a:cxn ang="0">
                <a:pos x="103" y="108"/>
              </a:cxn>
              <a:cxn ang="0">
                <a:pos x="101" y="110"/>
              </a:cxn>
              <a:cxn ang="0">
                <a:pos x="43" y="110"/>
              </a:cxn>
              <a:cxn ang="0">
                <a:pos x="41" y="108"/>
              </a:cxn>
              <a:cxn ang="0">
                <a:pos x="41" y="102"/>
              </a:cxn>
              <a:cxn ang="0">
                <a:pos x="43" y="100"/>
              </a:cxn>
              <a:cxn ang="0">
                <a:pos x="60" y="100"/>
              </a:cxn>
              <a:cxn ang="0">
                <a:pos x="60" y="93"/>
              </a:cxn>
              <a:cxn ang="0">
                <a:pos x="36" y="93"/>
              </a:cxn>
              <a:cxn ang="0">
                <a:pos x="34" y="91"/>
              </a:cxn>
              <a:cxn ang="0">
                <a:pos x="34" y="37"/>
              </a:cxn>
              <a:cxn ang="0">
                <a:pos x="36" y="35"/>
              </a:cxn>
              <a:cxn ang="0">
                <a:pos x="108" y="35"/>
              </a:cxn>
              <a:cxn ang="0">
                <a:pos x="110" y="37"/>
              </a:cxn>
              <a:cxn ang="0">
                <a:pos x="110" y="91"/>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FFFFFF"/>
          </a:solidFill>
          <a:ln w="9525">
            <a:noFill/>
          </a:ln>
        </p:spPr>
        <p:txBody>
          <a:bodyPr vert="horz" wrap="square" anchor="t"/>
          <a:lstStyle/>
          <a:p>
            <a:endParaRPr>
              <a:solidFill>
                <a:srgbClr val="DBC9B8"/>
              </a:solidFill>
              <a:cs typeface="+mn-ea"/>
              <a:sym typeface="+mn-lt"/>
            </a:endParaRPr>
          </a:p>
        </p:txBody>
      </p:sp>
      <p:sp>
        <p:nvSpPr>
          <p:cNvPr id="37" name="Freeform 52"/>
          <p:cNvSpPr>
            <a:spLocks noEditPoints="1"/>
          </p:cNvSpPr>
          <p:nvPr/>
        </p:nvSpPr>
        <p:spPr>
          <a:xfrm>
            <a:off x="4074160" y="4025583"/>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110" y="76"/>
              </a:cxn>
              <a:cxn ang="0">
                <a:pos x="105" y="91"/>
              </a:cxn>
              <a:cxn ang="0">
                <a:pos x="109" y="104"/>
              </a:cxn>
              <a:cxn ang="0">
                <a:pos x="91" y="117"/>
              </a:cxn>
              <a:cxn ang="0">
                <a:pos x="80" y="110"/>
              </a:cxn>
              <a:cxn ang="0">
                <a:pos x="72" y="111"/>
              </a:cxn>
              <a:cxn ang="0">
                <a:pos x="64" y="110"/>
              </a:cxn>
              <a:cxn ang="0">
                <a:pos x="53" y="117"/>
              </a:cxn>
              <a:cxn ang="0">
                <a:pos x="35" y="104"/>
              </a:cxn>
              <a:cxn ang="0">
                <a:pos x="39" y="91"/>
              </a:cxn>
              <a:cxn ang="0">
                <a:pos x="34" y="76"/>
              </a:cxn>
              <a:cxn ang="0">
                <a:pos x="23" y="68"/>
              </a:cxn>
              <a:cxn ang="0">
                <a:pos x="30" y="46"/>
              </a:cxn>
              <a:cxn ang="0">
                <a:pos x="43" y="46"/>
              </a:cxn>
              <a:cxn ang="0">
                <a:pos x="56" y="37"/>
              </a:cxn>
              <a:cxn ang="0">
                <a:pos x="60" y="24"/>
              </a:cxn>
              <a:cxn ang="0">
                <a:pos x="84" y="24"/>
              </a:cxn>
              <a:cxn ang="0">
                <a:pos x="88" y="37"/>
              </a:cxn>
              <a:cxn ang="0">
                <a:pos x="101" y="46"/>
              </a:cxn>
              <a:cxn ang="0">
                <a:pos x="114" y="46"/>
              </a:cxn>
              <a:cxn ang="0">
                <a:pos x="121" y="68"/>
              </a:cxn>
              <a:cxn ang="0">
                <a:pos x="110" y="76"/>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ysClr val="window" lastClr="FFFFFF"/>
          </a:solidFill>
          <a:ln w="9525">
            <a:noFill/>
          </a:ln>
        </p:spPr>
        <p:txBody>
          <a:bodyPr vert="horz" wrap="square" anchor="t"/>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38" name="Freeform 62"/>
          <p:cNvSpPr>
            <a:spLocks noEditPoints="1"/>
          </p:cNvSpPr>
          <p:nvPr/>
        </p:nvSpPr>
        <p:spPr>
          <a:xfrm>
            <a:off x="8300085" y="4025583"/>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50" y="107"/>
              </a:cxn>
              <a:cxn ang="0">
                <a:pos x="48" y="110"/>
              </a:cxn>
              <a:cxn ang="0">
                <a:pos x="33" y="110"/>
              </a:cxn>
              <a:cxn ang="0">
                <a:pos x="30" y="107"/>
              </a:cxn>
              <a:cxn ang="0">
                <a:pos x="30" y="76"/>
              </a:cxn>
              <a:cxn ang="0">
                <a:pos x="33" y="74"/>
              </a:cxn>
              <a:cxn ang="0">
                <a:pos x="48" y="74"/>
              </a:cxn>
              <a:cxn ang="0">
                <a:pos x="50" y="76"/>
              </a:cxn>
              <a:cxn ang="0">
                <a:pos x="50" y="107"/>
              </a:cxn>
              <a:cxn ang="0">
                <a:pos x="80" y="107"/>
              </a:cxn>
              <a:cxn ang="0">
                <a:pos x="77" y="110"/>
              </a:cxn>
              <a:cxn ang="0">
                <a:pos x="63" y="110"/>
              </a:cxn>
              <a:cxn ang="0">
                <a:pos x="60" y="107"/>
              </a:cxn>
              <a:cxn ang="0">
                <a:pos x="60" y="55"/>
              </a:cxn>
              <a:cxn ang="0">
                <a:pos x="63" y="52"/>
              </a:cxn>
              <a:cxn ang="0">
                <a:pos x="77" y="52"/>
              </a:cxn>
              <a:cxn ang="0">
                <a:pos x="80" y="55"/>
              </a:cxn>
              <a:cxn ang="0">
                <a:pos x="80" y="107"/>
              </a:cxn>
              <a:cxn ang="0">
                <a:pos x="110" y="107"/>
              </a:cxn>
              <a:cxn ang="0">
                <a:pos x="107" y="110"/>
              </a:cxn>
              <a:cxn ang="0">
                <a:pos x="92" y="110"/>
              </a:cxn>
              <a:cxn ang="0">
                <a:pos x="89" y="107"/>
              </a:cxn>
              <a:cxn ang="0">
                <a:pos x="89" y="32"/>
              </a:cxn>
              <a:cxn ang="0">
                <a:pos x="92" y="29"/>
              </a:cxn>
              <a:cxn ang="0">
                <a:pos x="107" y="29"/>
              </a:cxn>
              <a:cxn ang="0">
                <a:pos x="110" y="32"/>
              </a:cxn>
              <a:cxn ang="0">
                <a:pos x="110" y="107"/>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ysClr val="window" lastClr="FFFFFF"/>
          </a:solidFill>
          <a:ln w="9525">
            <a:noFill/>
          </a:ln>
        </p:spPr>
        <p:txBody>
          <a:bodyPr vert="horz" wrap="square" anchor="t"/>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000000"/>
              </a:solidFill>
              <a:effectLst/>
              <a:uLnTx/>
              <a:uFillTx/>
              <a:cs typeface="+mn-ea"/>
              <a:sym typeface="+mn-lt"/>
            </a:endParaRPr>
          </a:p>
        </p:txBody>
      </p:sp>
      <p:sp>
        <p:nvSpPr>
          <p:cNvPr id="39" name="Freeform 76"/>
          <p:cNvSpPr>
            <a:spLocks noEditPoints="1"/>
          </p:cNvSpPr>
          <p:nvPr/>
        </p:nvSpPr>
        <p:spPr>
          <a:xfrm>
            <a:off x="6168073" y="2190433"/>
            <a:ext cx="358775" cy="358775"/>
          </a:xfrm>
          <a:custGeom>
            <a:avLst/>
            <a:gdLst>
              <a:gd name="txL" fmla="*/ 0 w 144"/>
              <a:gd name="txT" fmla="*/ 0 h 144"/>
              <a:gd name="txR" fmla="*/ 144 w 144"/>
              <a:gd name="txB" fmla="*/ 144 h 144"/>
            </a:gdLst>
            <a:ahLst/>
            <a:cxnLst>
              <a:cxn ang="0">
                <a:pos x="72" y="0"/>
              </a:cxn>
              <a:cxn ang="0">
                <a:pos x="0" y="72"/>
              </a:cxn>
              <a:cxn ang="0">
                <a:pos x="72" y="144"/>
              </a:cxn>
              <a:cxn ang="0">
                <a:pos x="144" y="72"/>
              </a:cxn>
              <a:cxn ang="0">
                <a:pos x="72" y="0"/>
              </a:cxn>
              <a:cxn ang="0">
                <a:pos x="52" y="34"/>
              </a:cxn>
              <a:cxn ang="0">
                <a:pos x="62" y="44"/>
              </a:cxn>
              <a:cxn ang="0">
                <a:pos x="52" y="54"/>
              </a:cxn>
              <a:cxn ang="0">
                <a:pos x="42" y="44"/>
              </a:cxn>
              <a:cxn ang="0">
                <a:pos x="52" y="34"/>
              </a:cxn>
              <a:cxn ang="0">
                <a:pos x="88" y="94"/>
              </a:cxn>
              <a:cxn ang="0">
                <a:pos x="55" y="121"/>
              </a:cxn>
              <a:cxn ang="0">
                <a:pos x="29" y="88"/>
              </a:cxn>
              <a:cxn ang="0">
                <a:pos x="62" y="62"/>
              </a:cxn>
              <a:cxn ang="0">
                <a:pos x="88" y="94"/>
              </a:cxn>
              <a:cxn ang="0">
                <a:pos x="89" y="59"/>
              </a:cxn>
              <a:cxn ang="0">
                <a:pos x="73" y="40"/>
              </a:cxn>
              <a:cxn ang="0">
                <a:pos x="92" y="24"/>
              </a:cxn>
              <a:cxn ang="0">
                <a:pos x="108" y="44"/>
              </a:cxn>
              <a:cxn ang="0">
                <a:pos x="89" y="59"/>
              </a:cxn>
              <a:cxn ang="0">
                <a:pos x="108" y="94"/>
              </a:cxn>
              <a:cxn ang="0">
                <a:pos x="96" y="79"/>
              </a:cxn>
              <a:cxn ang="0">
                <a:pos x="111" y="67"/>
              </a:cxn>
              <a:cxn ang="0">
                <a:pos x="123" y="82"/>
              </a:cxn>
              <a:cxn ang="0">
                <a:pos x="108" y="94"/>
              </a:cxn>
            </a:cxnLst>
            <a:rect l="txL" t="txT" r="txR" b="tx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ysClr val="window" lastClr="FFFFFF"/>
          </a:solidFill>
          <a:ln w="9525">
            <a:noFill/>
          </a:ln>
        </p:spPr>
        <p:txBody>
          <a:bodyPr vert="horz" wrap="square" anchor="t"/>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smtClean="0">
              <a:ln>
                <a:noFill/>
              </a:ln>
              <a:solidFill>
                <a:srgbClr val="DBC9B8"/>
              </a:solidFill>
              <a:effectLst/>
              <a:uLnTx/>
              <a:uFillTx/>
              <a:cs typeface="+mn-ea"/>
              <a:sym typeface="+mn-lt"/>
            </a:endParaRPr>
          </a:p>
        </p:txBody>
      </p:sp>
      <p:sp>
        <p:nvSpPr>
          <p:cNvPr id="40" name="文本框 34"/>
          <p:cNvSpPr/>
          <p:nvPr/>
        </p:nvSpPr>
        <p:spPr>
          <a:xfrm>
            <a:off x="1077595" y="1139190"/>
            <a:ext cx="2877185" cy="112204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400" dirty="0">
              <a:solidFill>
                <a:srgbClr val="DBC9B8"/>
              </a:solidFill>
              <a:cs typeface="+mn-ea"/>
              <a:sym typeface="+mn-lt"/>
            </a:endParaRPr>
          </a:p>
        </p:txBody>
      </p:sp>
      <p:sp>
        <p:nvSpPr>
          <p:cNvPr id="41" name="文本框 35"/>
          <p:cNvSpPr/>
          <p:nvPr/>
        </p:nvSpPr>
        <p:spPr>
          <a:xfrm>
            <a:off x="3147060" y="4791710"/>
            <a:ext cx="3482340" cy="126047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en-US" altLang="zh-CN" sz="11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200" dirty="0">
              <a:solidFill>
                <a:srgbClr val="DBC9B8"/>
              </a:solidFill>
              <a:cs typeface="+mn-ea"/>
              <a:sym typeface="+mn-lt"/>
            </a:endParaRPr>
          </a:p>
        </p:txBody>
      </p:sp>
      <p:sp>
        <p:nvSpPr>
          <p:cNvPr id="42" name="文本框 36"/>
          <p:cNvSpPr/>
          <p:nvPr/>
        </p:nvSpPr>
        <p:spPr>
          <a:xfrm>
            <a:off x="5696585" y="1154430"/>
            <a:ext cx="3221355" cy="109156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200" dirty="0">
              <a:solidFill>
                <a:srgbClr val="DBC9B8"/>
              </a:solidFill>
              <a:cs typeface="+mn-ea"/>
              <a:sym typeface="+mn-lt"/>
            </a:endParaRPr>
          </a:p>
        </p:txBody>
      </p:sp>
      <p:sp>
        <p:nvSpPr>
          <p:cNvPr id="43" name="文本框 37"/>
          <p:cNvSpPr/>
          <p:nvPr/>
        </p:nvSpPr>
        <p:spPr>
          <a:xfrm>
            <a:off x="7828280" y="4794885"/>
            <a:ext cx="3366770" cy="126047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en-US" altLang="zh-CN" sz="11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200" dirty="0">
              <a:solidFill>
                <a:srgbClr val="DBC9B8"/>
              </a:solidFill>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28" name="任意多边形 11"/>
          <p:cNvSpPr/>
          <p:nvPr/>
        </p:nvSpPr>
        <p:spPr>
          <a:xfrm>
            <a:off x="3768090" y="1830705"/>
            <a:ext cx="1898650" cy="2554288"/>
          </a:xfrm>
          <a:custGeom>
            <a:avLst/>
            <a:gdLst>
              <a:gd name="txL" fmla="*/ 0 w 2309323"/>
              <a:gd name="txT" fmla="*/ 0 h 3107284"/>
              <a:gd name="txR" fmla="*/ 2309323 w 2309323"/>
              <a:gd name="txB" fmla="*/ 3107284 h 3107284"/>
            </a:gdLst>
            <a:ahLst/>
            <a:cxnLst>
              <a:cxn ang="0">
                <a:pos x="1333781" y="0"/>
              </a:cxn>
              <a:cxn ang="0">
                <a:pos x="1338028" y="108367"/>
              </a:cxn>
              <a:cxn ang="0">
                <a:pos x="1436636" y="600312"/>
              </a:cxn>
              <a:cxn ang="0">
                <a:pos x="1495575" y="746602"/>
              </a:cxn>
              <a:cxn ang="0">
                <a:pos x="1899119" y="686068"/>
              </a:cxn>
              <a:cxn ang="0">
                <a:pos x="1634102" y="1014607"/>
              </a:cxn>
              <a:cxn ang="0">
                <a:pos x="1638203" y="1021918"/>
              </a:cxn>
              <a:cxn ang="0">
                <a:pos x="2275653" y="1558036"/>
              </a:cxn>
              <a:cxn ang="0">
                <a:pos x="2309323" y="1568473"/>
              </a:cxn>
              <a:cxn ang="0">
                <a:pos x="2265694" y="1582928"/>
              </a:cxn>
              <a:cxn ang="0">
                <a:pos x="1372821" y="2989629"/>
              </a:cxn>
              <a:cxn ang="0">
                <a:pos x="1368210" y="3107284"/>
              </a:cxn>
              <a:cxn ang="0">
                <a:pos x="1164986" y="3024034"/>
              </a:cxn>
              <a:cxn ang="0">
                <a:pos x="0" y="1546590"/>
              </a:cxn>
              <a:cxn ang="0">
                <a:pos x="1164986" y="69147"/>
              </a:cxn>
            </a:cxnLst>
            <a:rect l="txL" t="txT" r="txR" b="txB"/>
            <a:pathLst>
              <a:path w="2309323" h="3107284">
                <a:moveTo>
                  <a:pt x="1333781" y="0"/>
                </a:moveTo>
                <a:lnTo>
                  <a:pt x="1338028" y="108367"/>
                </a:lnTo>
                <a:cubicBezTo>
                  <a:pt x="1351666" y="281403"/>
                  <a:pt x="1385571" y="446719"/>
                  <a:pt x="1436636" y="600312"/>
                </a:cubicBezTo>
                <a:lnTo>
                  <a:pt x="1495575" y="746602"/>
                </a:lnTo>
                <a:lnTo>
                  <a:pt x="1899119" y="686068"/>
                </a:lnTo>
                <a:lnTo>
                  <a:pt x="1634102" y="1014607"/>
                </a:lnTo>
                <a:lnTo>
                  <a:pt x="1638203" y="1021918"/>
                </a:lnTo>
                <a:cubicBezTo>
                  <a:pt x="1802759" y="1274205"/>
                  <a:pt x="2023527" y="1463586"/>
                  <a:pt x="2275653" y="1558036"/>
                </a:cubicBezTo>
                <a:lnTo>
                  <a:pt x="2309323" y="1568473"/>
                </a:lnTo>
                <a:lnTo>
                  <a:pt x="2265694" y="1582928"/>
                </a:lnTo>
                <a:cubicBezTo>
                  <a:pt x="1784665" y="1775710"/>
                  <a:pt x="1425266" y="2324207"/>
                  <a:pt x="1372821" y="2989629"/>
                </a:cubicBezTo>
                <a:lnTo>
                  <a:pt x="1368210" y="3107284"/>
                </a:lnTo>
                <a:lnTo>
                  <a:pt x="1164986" y="3024034"/>
                </a:lnTo>
                <a:cubicBezTo>
                  <a:pt x="462117" y="2703843"/>
                  <a:pt x="0" y="2161606"/>
                  <a:pt x="0" y="1546590"/>
                </a:cubicBezTo>
                <a:cubicBezTo>
                  <a:pt x="0" y="931574"/>
                  <a:pt x="462117" y="389337"/>
                  <a:pt x="1164986" y="69147"/>
                </a:cubicBezTo>
                <a:close/>
              </a:path>
            </a:pathLst>
          </a:custGeom>
          <a:solidFill>
            <a:srgbClr val="DBC9B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DBC9B8"/>
              </a:solidFill>
              <a:cs typeface="+mn-ea"/>
              <a:sym typeface="+mn-lt"/>
            </a:endParaRPr>
          </a:p>
        </p:txBody>
      </p:sp>
      <p:sp>
        <p:nvSpPr>
          <p:cNvPr id="29" name="任意多边形 14"/>
          <p:cNvSpPr/>
          <p:nvPr/>
        </p:nvSpPr>
        <p:spPr>
          <a:xfrm>
            <a:off x="4985703" y="1625918"/>
            <a:ext cx="1908175" cy="1731962"/>
          </a:xfrm>
          <a:custGeom>
            <a:avLst/>
            <a:gdLst>
              <a:gd name="txL" fmla="*/ 0 w 2320998"/>
              <a:gd name="txT" fmla="*/ 0 h 2107137"/>
              <a:gd name="txR" fmla="*/ 2320998 w 2320998"/>
              <a:gd name="txB" fmla="*/ 2107137 h 2107137"/>
            </a:gdLst>
            <a:ahLst/>
            <a:cxnLst>
              <a:cxn ang="0">
                <a:pos x="1160500" y="0"/>
              </a:cxn>
              <a:cxn ang="0">
                <a:pos x="2189021" y="141603"/>
              </a:cxn>
              <a:cxn ang="0">
                <a:pos x="2318397" y="184103"/>
              </a:cxn>
              <a:cxn ang="0">
                <a:pos x="2320998" y="250486"/>
              </a:cxn>
              <a:cxn ang="0">
                <a:pos x="1394380" y="1715429"/>
              </a:cxn>
              <a:cxn ang="0">
                <a:pos x="1306388" y="1732732"/>
              </a:cxn>
              <a:cxn ang="0">
                <a:pos x="1160499" y="2107137"/>
              </a:cxn>
              <a:cxn ang="0">
                <a:pos x="1014610" y="1732732"/>
              </a:cxn>
              <a:cxn ang="0">
                <a:pos x="926618" y="1715429"/>
              </a:cxn>
              <a:cxn ang="0">
                <a:pos x="339903" y="1307839"/>
              </a:cxn>
              <a:cxn ang="0">
                <a:pos x="270102" y="1208880"/>
              </a:cxn>
              <a:cxn ang="0">
                <a:pos x="542789" y="870833"/>
              </a:cxn>
              <a:cxn ang="0">
                <a:pos x="128737" y="932943"/>
              </a:cxn>
              <a:cxn ang="0">
                <a:pos x="91198" y="832533"/>
              </a:cxn>
              <a:cxn ang="0">
                <a:pos x="0" y="250486"/>
              </a:cxn>
              <a:cxn ang="0">
                <a:pos x="2602" y="184104"/>
              </a:cxn>
              <a:cxn ang="0">
                <a:pos x="131980" y="141603"/>
              </a:cxn>
              <a:cxn ang="0">
                <a:pos x="1160500" y="0"/>
              </a:cxn>
            </a:cxnLst>
            <a:rect l="txL" t="txT" r="txR" b="txB"/>
            <a:pathLst>
              <a:path w="2320998" h="2107137">
                <a:moveTo>
                  <a:pt x="1160500" y="0"/>
                </a:moveTo>
                <a:cubicBezTo>
                  <a:pt x="1525332" y="0"/>
                  <a:pt x="1872895" y="50421"/>
                  <a:pt x="2189021" y="141603"/>
                </a:cubicBezTo>
                <a:lnTo>
                  <a:pt x="2318397" y="184103"/>
                </a:lnTo>
                <a:lnTo>
                  <a:pt x="2320998" y="250486"/>
                </a:lnTo>
                <a:cubicBezTo>
                  <a:pt x="2320998" y="973100"/>
                  <a:pt x="1923200" y="1575995"/>
                  <a:pt x="1394380" y="1715429"/>
                </a:cubicBezTo>
                <a:lnTo>
                  <a:pt x="1306388" y="1732732"/>
                </a:lnTo>
                <a:lnTo>
                  <a:pt x="1160499" y="2107137"/>
                </a:lnTo>
                <a:lnTo>
                  <a:pt x="1014610" y="1732732"/>
                </a:lnTo>
                <a:lnTo>
                  <a:pt x="926618" y="1715429"/>
                </a:lnTo>
                <a:cubicBezTo>
                  <a:pt x="699981" y="1655672"/>
                  <a:pt x="497410" y="1510789"/>
                  <a:pt x="339903" y="1307839"/>
                </a:cubicBezTo>
                <a:lnTo>
                  <a:pt x="270102" y="1208880"/>
                </a:lnTo>
                <a:lnTo>
                  <a:pt x="542789" y="870833"/>
                </a:lnTo>
                <a:lnTo>
                  <a:pt x="128737" y="932943"/>
                </a:lnTo>
                <a:lnTo>
                  <a:pt x="91198" y="832533"/>
                </a:lnTo>
                <a:cubicBezTo>
                  <a:pt x="32473" y="653635"/>
                  <a:pt x="0" y="456947"/>
                  <a:pt x="0" y="250486"/>
                </a:cubicBezTo>
                <a:lnTo>
                  <a:pt x="2602" y="184104"/>
                </a:lnTo>
                <a:lnTo>
                  <a:pt x="131980" y="141603"/>
                </a:lnTo>
                <a:cubicBezTo>
                  <a:pt x="448106" y="50421"/>
                  <a:pt x="795668" y="0"/>
                  <a:pt x="1160500" y="0"/>
                </a:cubicBezTo>
                <a:close/>
              </a:path>
            </a:pathLst>
          </a:custGeom>
          <a:solidFill>
            <a:srgbClr val="C7AC93"/>
          </a:solidFill>
          <a:ln w="9525">
            <a:noFill/>
          </a:ln>
        </p:spPr>
        <p:txBody>
          <a:bodyPr anchor="ctr"/>
          <a:lstStyle/>
          <a:p>
            <a:pPr algn="ctr"/>
            <a:endParaRPr>
              <a:solidFill>
                <a:srgbClr val="DBC9B8"/>
              </a:solidFill>
              <a:cs typeface="+mn-ea"/>
              <a:sym typeface="+mn-lt"/>
            </a:endParaRPr>
          </a:p>
        </p:txBody>
      </p:sp>
      <p:sp>
        <p:nvSpPr>
          <p:cNvPr id="30" name="任意多边形 18"/>
          <p:cNvSpPr/>
          <p:nvPr/>
        </p:nvSpPr>
        <p:spPr>
          <a:xfrm>
            <a:off x="5001578" y="3176905"/>
            <a:ext cx="1955800" cy="1411288"/>
          </a:xfrm>
          <a:custGeom>
            <a:avLst/>
            <a:gdLst>
              <a:gd name="txL" fmla="*/ 0 w 2379354"/>
              <a:gd name="txT" fmla="*/ 0 h 1717440"/>
              <a:gd name="txR" fmla="*/ 2379354 w 2379354"/>
              <a:gd name="txB" fmla="*/ 1717440 h 1717440"/>
            </a:gdLst>
            <a:ahLst/>
            <a:cxnLst>
              <a:cxn ang="0">
                <a:pos x="1284624" y="0"/>
              </a:cxn>
              <a:cxn ang="0">
                <a:pos x="1394380" y="21584"/>
              </a:cxn>
              <a:cxn ang="0">
                <a:pos x="1990881" y="441934"/>
              </a:cxn>
              <a:cxn ang="0">
                <a:pos x="2000524" y="455770"/>
              </a:cxn>
              <a:cxn ang="0">
                <a:pos x="2379354" y="398943"/>
              </a:cxn>
              <a:cxn ang="0">
                <a:pos x="2141326" y="694024"/>
              </a:cxn>
              <a:cxn ang="0">
                <a:pos x="2167246" y="742219"/>
              </a:cxn>
              <a:cxn ang="0">
                <a:pos x="2320998" y="1486526"/>
              </a:cxn>
              <a:cxn ang="0">
                <a:pos x="2319429" y="1526564"/>
              </a:cxn>
              <a:cxn ang="0">
                <a:pos x="2169436" y="1575838"/>
              </a:cxn>
              <a:cxn ang="0">
                <a:pos x="1140915" y="1717440"/>
              </a:cxn>
              <a:cxn ang="0">
                <a:pos x="112395" y="1575838"/>
              </a:cxn>
              <a:cxn ang="0">
                <a:pos x="2080" y="1539599"/>
              </a:cxn>
              <a:cxn ang="0">
                <a:pos x="0" y="1486526"/>
              </a:cxn>
              <a:cxn ang="0">
                <a:pos x="926618" y="21584"/>
              </a:cxn>
              <a:cxn ang="0">
                <a:pos x="999992" y="7155"/>
              </a:cxn>
              <a:cxn ang="0">
                <a:pos x="1140914" y="368813"/>
              </a:cxn>
            </a:cxnLst>
            <a:rect l="txL" t="txT" r="txR" b="txB"/>
            <a:pathLst>
              <a:path w="2379354" h="1717440">
                <a:moveTo>
                  <a:pt x="1284624" y="0"/>
                </a:moveTo>
                <a:lnTo>
                  <a:pt x="1394380" y="21584"/>
                </a:lnTo>
                <a:cubicBezTo>
                  <a:pt x="1625739" y="82586"/>
                  <a:pt x="1832019" y="232298"/>
                  <a:pt x="1990881" y="441934"/>
                </a:cubicBezTo>
                <a:lnTo>
                  <a:pt x="2000524" y="455770"/>
                </a:lnTo>
                <a:lnTo>
                  <a:pt x="2379354" y="398943"/>
                </a:lnTo>
                <a:lnTo>
                  <a:pt x="2141326" y="694024"/>
                </a:lnTo>
                <a:lnTo>
                  <a:pt x="2167246" y="742219"/>
                </a:lnTo>
                <a:cubicBezTo>
                  <a:pt x="2265058" y="961402"/>
                  <a:pt x="2320998" y="1215546"/>
                  <a:pt x="2320998" y="1486526"/>
                </a:cubicBezTo>
                <a:lnTo>
                  <a:pt x="2319429" y="1526564"/>
                </a:lnTo>
                <a:lnTo>
                  <a:pt x="2169436" y="1575838"/>
                </a:lnTo>
                <a:cubicBezTo>
                  <a:pt x="1853310" y="1667019"/>
                  <a:pt x="1505747" y="1717440"/>
                  <a:pt x="1140915" y="1717440"/>
                </a:cubicBezTo>
                <a:cubicBezTo>
                  <a:pt x="776083" y="1717440"/>
                  <a:pt x="428521" y="1667019"/>
                  <a:pt x="112395" y="1575838"/>
                </a:cubicBezTo>
                <a:lnTo>
                  <a:pt x="2080" y="1539599"/>
                </a:lnTo>
                <a:lnTo>
                  <a:pt x="0" y="1486526"/>
                </a:lnTo>
                <a:cubicBezTo>
                  <a:pt x="0" y="763913"/>
                  <a:pt x="397798" y="161017"/>
                  <a:pt x="926618" y="21584"/>
                </a:cubicBezTo>
                <a:lnTo>
                  <a:pt x="999992" y="7155"/>
                </a:lnTo>
                <a:lnTo>
                  <a:pt x="1140914" y="368813"/>
                </a:lnTo>
                <a:close/>
              </a:path>
            </a:pathLst>
          </a:custGeom>
          <a:solidFill>
            <a:srgbClr val="C7AC93"/>
          </a:solidFill>
          <a:ln w="9525">
            <a:noFill/>
          </a:ln>
        </p:spPr>
        <p:txBody>
          <a:bodyPr anchor="ctr"/>
          <a:lstStyle/>
          <a:p>
            <a:pPr algn="ctr"/>
            <a:endParaRPr>
              <a:solidFill>
                <a:srgbClr val="DBC9B8"/>
              </a:solidFill>
              <a:cs typeface="+mn-ea"/>
              <a:sym typeface="+mn-lt"/>
            </a:endParaRPr>
          </a:p>
        </p:txBody>
      </p:sp>
      <p:sp>
        <p:nvSpPr>
          <p:cNvPr id="31" name="任意多边形 19"/>
          <p:cNvSpPr/>
          <p:nvPr/>
        </p:nvSpPr>
        <p:spPr>
          <a:xfrm>
            <a:off x="6216015" y="1830705"/>
            <a:ext cx="1895475" cy="3492500"/>
          </a:xfrm>
          <a:custGeom>
            <a:avLst/>
            <a:gdLst>
              <a:gd name="txL" fmla="*/ 0 w 2305159"/>
              <a:gd name="txT" fmla="*/ 0 h 4248639"/>
              <a:gd name="txR" fmla="*/ 2305159 w 2305159"/>
              <a:gd name="txB" fmla="*/ 4248639 h 4248639"/>
            </a:gdLst>
            <a:ahLst/>
            <a:cxnLst>
              <a:cxn ang="0">
                <a:pos x="971378" y="0"/>
              </a:cxn>
              <a:cxn ang="0">
                <a:pos x="1140174" y="69147"/>
              </a:cxn>
              <a:cxn ang="0">
                <a:pos x="2305159" y="1546590"/>
              </a:cxn>
              <a:cxn ang="0">
                <a:pos x="1905908" y="2488780"/>
              </a:cxn>
              <a:cxn ang="0">
                <a:pos x="1875299" y="2519731"/>
              </a:cxn>
              <a:cxn ang="0">
                <a:pos x="2055324" y="4248639"/>
              </a:cxn>
              <a:cxn ang="0">
                <a:pos x="1310805" y="2935833"/>
              </a:cxn>
              <a:cxn ang="0">
                <a:pos x="1140174" y="3024034"/>
              </a:cxn>
              <a:cxn ang="0">
                <a:pos x="944880" y="3104035"/>
              </a:cxn>
              <a:cxn ang="0">
                <a:pos x="940397" y="2989629"/>
              </a:cxn>
              <a:cxn ang="0">
                <a:pos x="761673" y="2302950"/>
              </a:cxn>
              <a:cxn ang="0">
                <a:pos x="760213" y="2300304"/>
              </a:cxn>
              <a:cxn ang="0">
                <a:pos x="1025901" y="1970933"/>
              </a:cxn>
              <a:cxn ang="0">
                <a:pos x="599788" y="2034852"/>
              </a:cxn>
              <a:cxn ang="0">
                <a:pos x="527596" y="1937283"/>
              </a:cxn>
              <a:cxn ang="0">
                <a:pos x="47523" y="1582928"/>
              </a:cxn>
              <a:cxn ang="0">
                <a:pos x="0" y="1567183"/>
              </a:cxn>
              <a:cxn ang="0">
                <a:pos x="29506" y="1558036"/>
              </a:cxn>
              <a:cxn ang="0">
                <a:pos x="967131" y="108367"/>
              </a:cxn>
            </a:cxnLst>
            <a:rect l="txL" t="txT" r="txR" b="txB"/>
            <a:pathLst>
              <a:path w="2305159" h="4248639">
                <a:moveTo>
                  <a:pt x="971378" y="0"/>
                </a:moveTo>
                <a:lnTo>
                  <a:pt x="1140174" y="69147"/>
                </a:lnTo>
                <a:cubicBezTo>
                  <a:pt x="1843042" y="389337"/>
                  <a:pt x="2305159" y="931574"/>
                  <a:pt x="2305159" y="1546590"/>
                </a:cubicBezTo>
                <a:cubicBezTo>
                  <a:pt x="2305159" y="1892537"/>
                  <a:pt x="2158943" y="2215455"/>
                  <a:pt x="1905908" y="2488780"/>
                </a:cubicBezTo>
                <a:lnTo>
                  <a:pt x="1875299" y="2519731"/>
                </a:lnTo>
                <a:lnTo>
                  <a:pt x="2055324" y="4248639"/>
                </a:lnTo>
                <a:lnTo>
                  <a:pt x="1310805" y="2935833"/>
                </a:lnTo>
                <a:lnTo>
                  <a:pt x="1140174" y="3024034"/>
                </a:lnTo>
                <a:lnTo>
                  <a:pt x="944880" y="3104035"/>
                </a:lnTo>
                <a:lnTo>
                  <a:pt x="940397" y="2989629"/>
                </a:lnTo>
                <a:cubicBezTo>
                  <a:pt x="920730" y="2740096"/>
                  <a:pt x="857898" y="2507005"/>
                  <a:pt x="761673" y="2302950"/>
                </a:cubicBezTo>
                <a:lnTo>
                  <a:pt x="760213" y="2300304"/>
                </a:lnTo>
                <a:lnTo>
                  <a:pt x="1025901" y="1970933"/>
                </a:lnTo>
                <a:lnTo>
                  <a:pt x="599788" y="2034852"/>
                </a:lnTo>
                <a:lnTo>
                  <a:pt x="527596" y="1937283"/>
                </a:lnTo>
                <a:cubicBezTo>
                  <a:pt x="391191" y="1777537"/>
                  <a:pt x="227910" y="1655221"/>
                  <a:pt x="47523" y="1582928"/>
                </a:cubicBezTo>
                <a:lnTo>
                  <a:pt x="0" y="1567183"/>
                </a:lnTo>
                <a:lnTo>
                  <a:pt x="29506" y="1558036"/>
                </a:lnTo>
                <a:cubicBezTo>
                  <a:pt x="533759" y="1369135"/>
                  <a:pt x="912579" y="800512"/>
                  <a:pt x="967131" y="108367"/>
                </a:cubicBezTo>
                <a:close/>
              </a:path>
            </a:pathLst>
          </a:custGeom>
          <a:solidFill>
            <a:srgbClr val="DBC9B8"/>
          </a:solidFill>
          <a:ln w="12700" cap="flat" cmpd="sng">
            <a:solidFill>
              <a:srgbClr val="2F2637">
                <a:alpha val="59000"/>
              </a:srgbClr>
            </a:solidFill>
            <a:prstDash val="solid"/>
            <a:miter/>
            <a:headEnd type="none" w="med" len="med"/>
            <a:tailEnd type="none" w="med" len="med"/>
          </a:ln>
        </p:spPr>
        <p:txBody>
          <a:bodyPr anchor="ctr"/>
          <a:lstStyle/>
          <a:p>
            <a:pPr algn="ctr"/>
            <a:endParaRPr>
              <a:solidFill>
                <a:srgbClr val="DBC9B8"/>
              </a:solidFill>
              <a:cs typeface="+mn-ea"/>
              <a:sym typeface="+mn-lt"/>
            </a:endParaRPr>
          </a:p>
        </p:txBody>
      </p:sp>
      <p:grpSp>
        <p:nvGrpSpPr>
          <p:cNvPr id="32" name="组合 20"/>
          <p:cNvGrpSpPr/>
          <p:nvPr/>
        </p:nvGrpSpPr>
        <p:grpSpPr>
          <a:xfrm>
            <a:off x="4230053" y="2951480"/>
            <a:ext cx="533400" cy="406400"/>
            <a:chOff x="0" y="0"/>
            <a:chExt cx="509646" cy="387231"/>
          </a:xfrm>
          <a:solidFill>
            <a:schemeClr val="bg1"/>
          </a:solidFill>
        </p:grpSpPr>
        <p:sp>
          <p:nvSpPr>
            <p:cNvPr id="33" name="Freeform 20"/>
            <p:cNvSpPr>
              <a:spLocks noEditPoints="1"/>
            </p:cNvSpPr>
            <p:nvPr/>
          </p:nvSpPr>
          <p:spPr>
            <a:xfrm>
              <a:off x="0" y="51839"/>
              <a:ext cx="337890" cy="335392"/>
            </a:xfrm>
            <a:custGeom>
              <a:avLst/>
              <a:gdLst>
                <a:gd name="txL" fmla="*/ 0 w 229"/>
                <a:gd name="txT" fmla="*/ 0 h 227"/>
                <a:gd name="txR" fmla="*/ 229 w 229"/>
                <a:gd name="txB" fmla="*/ 227 h 227"/>
              </a:gdLst>
              <a:ahLst/>
              <a:cxnLst>
                <a:cxn ang="0">
                  <a:pos x="229" y="128"/>
                </a:cxn>
                <a:cxn ang="0">
                  <a:pos x="229" y="98"/>
                </a:cxn>
                <a:cxn ang="0">
                  <a:pos x="206" y="93"/>
                </a:cxn>
                <a:cxn ang="0">
                  <a:pos x="200" y="76"/>
                </a:cxn>
                <a:cxn ang="0">
                  <a:pos x="216" y="58"/>
                </a:cxn>
                <a:cxn ang="0">
                  <a:pos x="198" y="34"/>
                </a:cxn>
                <a:cxn ang="0">
                  <a:pos x="176" y="44"/>
                </a:cxn>
                <a:cxn ang="0">
                  <a:pos x="161" y="33"/>
                </a:cxn>
                <a:cxn ang="0">
                  <a:pos x="164" y="9"/>
                </a:cxn>
                <a:cxn ang="0">
                  <a:pos x="135" y="0"/>
                </a:cxn>
                <a:cxn ang="0">
                  <a:pos x="123" y="20"/>
                </a:cxn>
                <a:cxn ang="0">
                  <a:pos x="114" y="20"/>
                </a:cxn>
                <a:cxn ang="0">
                  <a:pos x="105" y="20"/>
                </a:cxn>
                <a:cxn ang="0">
                  <a:pos x="93" y="0"/>
                </a:cxn>
                <a:cxn ang="0">
                  <a:pos x="65" y="9"/>
                </a:cxn>
                <a:cxn ang="0">
                  <a:pos x="67" y="33"/>
                </a:cxn>
                <a:cxn ang="0">
                  <a:pos x="52" y="44"/>
                </a:cxn>
                <a:cxn ang="0">
                  <a:pos x="30" y="34"/>
                </a:cxn>
                <a:cxn ang="0">
                  <a:pos x="13" y="58"/>
                </a:cxn>
                <a:cxn ang="0">
                  <a:pos x="29" y="76"/>
                </a:cxn>
                <a:cxn ang="0">
                  <a:pos x="23" y="94"/>
                </a:cxn>
                <a:cxn ang="0">
                  <a:pos x="0" y="98"/>
                </a:cxn>
                <a:cxn ang="0">
                  <a:pos x="0" y="128"/>
                </a:cxn>
                <a:cxn ang="0">
                  <a:pos x="23" y="133"/>
                </a:cxn>
                <a:cxn ang="0">
                  <a:pos x="29" y="151"/>
                </a:cxn>
                <a:cxn ang="0">
                  <a:pos x="13" y="169"/>
                </a:cxn>
                <a:cxn ang="0">
                  <a:pos x="31" y="193"/>
                </a:cxn>
                <a:cxn ang="0">
                  <a:pos x="52" y="183"/>
                </a:cxn>
                <a:cxn ang="0">
                  <a:pos x="67" y="194"/>
                </a:cxn>
                <a:cxn ang="0">
                  <a:pos x="65" y="218"/>
                </a:cxn>
                <a:cxn ang="0">
                  <a:pos x="93" y="227"/>
                </a:cxn>
                <a:cxn ang="0">
                  <a:pos x="105" y="206"/>
                </a:cxn>
                <a:cxn ang="0">
                  <a:pos x="114" y="207"/>
                </a:cxn>
                <a:cxn ang="0">
                  <a:pos x="124" y="206"/>
                </a:cxn>
                <a:cxn ang="0">
                  <a:pos x="135" y="227"/>
                </a:cxn>
                <a:cxn ang="0">
                  <a:pos x="164" y="217"/>
                </a:cxn>
                <a:cxn ang="0">
                  <a:pos x="161" y="194"/>
                </a:cxn>
                <a:cxn ang="0">
                  <a:pos x="176" y="183"/>
                </a:cxn>
                <a:cxn ang="0">
                  <a:pos x="198" y="193"/>
                </a:cxn>
                <a:cxn ang="0">
                  <a:pos x="216" y="168"/>
                </a:cxn>
                <a:cxn ang="0">
                  <a:pos x="200" y="151"/>
                </a:cxn>
                <a:cxn ang="0">
                  <a:pos x="206" y="133"/>
                </a:cxn>
                <a:cxn ang="0">
                  <a:pos x="229" y="128"/>
                </a:cxn>
                <a:cxn ang="0">
                  <a:pos x="114" y="180"/>
                </a:cxn>
                <a:cxn ang="0">
                  <a:pos x="47" y="113"/>
                </a:cxn>
                <a:cxn ang="0">
                  <a:pos x="114" y="46"/>
                </a:cxn>
                <a:cxn ang="0">
                  <a:pos x="181" y="113"/>
                </a:cxn>
                <a:cxn ang="0">
                  <a:pos x="114" y="180"/>
                </a:cxn>
              </a:cxnLst>
              <a:rect l="txL" t="txT" r="txR" b="tx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noFill/>
            </a:ln>
          </p:spPr>
          <p:txBody>
            <a:bodyPr vert="horz" wrap="square" anchor="t"/>
            <a:lstStyle/>
            <a:p>
              <a:endParaRPr sz="2000">
                <a:solidFill>
                  <a:srgbClr val="DBC9B8"/>
                </a:solidFill>
                <a:cs typeface="+mn-ea"/>
                <a:sym typeface="+mn-lt"/>
              </a:endParaRPr>
            </a:p>
          </p:txBody>
        </p:sp>
        <p:sp>
          <p:nvSpPr>
            <p:cNvPr id="34" name="Freeform 21"/>
            <p:cNvSpPr>
              <a:spLocks noEditPoints="1"/>
            </p:cNvSpPr>
            <p:nvPr/>
          </p:nvSpPr>
          <p:spPr>
            <a:xfrm>
              <a:off x="309785" y="0"/>
              <a:ext cx="199861" cy="199861"/>
            </a:xfrm>
            <a:custGeom>
              <a:avLst/>
              <a:gdLst>
                <a:gd name="txL" fmla="*/ 0 w 135"/>
                <a:gd name="txT" fmla="*/ 0 h 135"/>
                <a:gd name="txR" fmla="*/ 135 w 135"/>
                <a:gd name="txB" fmla="*/ 135 h 135"/>
              </a:gdLst>
              <a:ahLst/>
              <a:cxnLst>
                <a:cxn ang="0">
                  <a:pos x="135" y="76"/>
                </a:cxn>
                <a:cxn ang="0">
                  <a:pos x="135" y="58"/>
                </a:cxn>
                <a:cxn ang="0">
                  <a:pos x="122" y="55"/>
                </a:cxn>
                <a:cxn ang="0">
                  <a:pos x="118" y="45"/>
                </a:cxn>
                <a:cxn ang="0">
                  <a:pos x="128" y="34"/>
                </a:cxn>
                <a:cxn ang="0">
                  <a:pos x="117" y="20"/>
                </a:cxn>
                <a:cxn ang="0">
                  <a:pos x="104" y="26"/>
                </a:cxn>
                <a:cxn ang="0">
                  <a:pos x="96" y="19"/>
                </a:cxn>
                <a:cxn ang="0">
                  <a:pos x="97" y="5"/>
                </a:cxn>
                <a:cxn ang="0">
                  <a:pos x="80" y="0"/>
                </a:cxn>
                <a:cxn ang="0">
                  <a:pos x="73" y="12"/>
                </a:cxn>
                <a:cxn ang="0">
                  <a:pos x="67" y="12"/>
                </a:cxn>
                <a:cxn ang="0">
                  <a:pos x="62" y="12"/>
                </a:cxn>
                <a:cxn ang="0">
                  <a:pos x="55" y="0"/>
                </a:cxn>
                <a:cxn ang="0">
                  <a:pos x="38" y="5"/>
                </a:cxn>
                <a:cxn ang="0">
                  <a:pos x="39" y="19"/>
                </a:cxn>
                <a:cxn ang="0">
                  <a:pos x="30" y="26"/>
                </a:cxn>
                <a:cxn ang="0">
                  <a:pos x="18" y="20"/>
                </a:cxn>
                <a:cxn ang="0">
                  <a:pos x="7" y="34"/>
                </a:cxn>
                <a:cxn ang="0">
                  <a:pos x="17" y="45"/>
                </a:cxn>
                <a:cxn ang="0">
                  <a:pos x="13" y="55"/>
                </a:cxn>
                <a:cxn ang="0">
                  <a:pos x="0" y="58"/>
                </a:cxn>
                <a:cxn ang="0">
                  <a:pos x="0" y="76"/>
                </a:cxn>
                <a:cxn ang="0">
                  <a:pos x="13" y="79"/>
                </a:cxn>
                <a:cxn ang="0">
                  <a:pos x="17" y="90"/>
                </a:cxn>
                <a:cxn ang="0">
                  <a:pos x="7" y="100"/>
                </a:cxn>
                <a:cxn ang="0">
                  <a:pos x="18" y="114"/>
                </a:cxn>
                <a:cxn ang="0">
                  <a:pos x="31" y="109"/>
                </a:cxn>
                <a:cxn ang="0">
                  <a:pos x="39" y="115"/>
                </a:cxn>
                <a:cxn ang="0">
                  <a:pos x="38" y="129"/>
                </a:cxn>
                <a:cxn ang="0">
                  <a:pos x="55" y="135"/>
                </a:cxn>
                <a:cxn ang="0">
                  <a:pos x="62" y="122"/>
                </a:cxn>
                <a:cxn ang="0">
                  <a:pos x="68" y="123"/>
                </a:cxn>
                <a:cxn ang="0">
                  <a:pos x="73" y="122"/>
                </a:cxn>
                <a:cxn ang="0">
                  <a:pos x="80" y="135"/>
                </a:cxn>
                <a:cxn ang="0">
                  <a:pos x="97" y="129"/>
                </a:cxn>
                <a:cxn ang="0">
                  <a:pos x="96" y="115"/>
                </a:cxn>
                <a:cxn ang="0">
                  <a:pos x="104" y="109"/>
                </a:cxn>
                <a:cxn ang="0">
                  <a:pos x="117" y="114"/>
                </a:cxn>
                <a:cxn ang="0">
                  <a:pos x="128" y="100"/>
                </a:cxn>
                <a:cxn ang="0">
                  <a:pos x="118" y="89"/>
                </a:cxn>
                <a:cxn ang="0">
                  <a:pos x="122" y="79"/>
                </a:cxn>
                <a:cxn ang="0">
                  <a:pos x="135" y="76"/>
                </a:cxn>
                <a:cxn ang="0">
                  <a:pos x="67" y="107"/>
                </a:cxn>
                <a:cxn ang="0">
                  <a:pos x="28" y="67"/>
                </a:cxn>
                <a:cxn ang="0">
                  <a:pos x="67" y="27"/>
                </a:cxn>
                <a:cxn ang="0">
                  <a:pos x="107" y="67"/>
                </a:cxn>
                <a:cxn ang="0">
                  <a:pos x="67" y="107"/>
                </a:cxn>
              </a:cxnLst>
              <a:rect l="txL" t="txT" r="txR" b="tx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noFill/>
            </a:ln>
          </p:spPr>
          <p:txBody>
            <a:bodyPr vert="horz" wrap="square" anchor="t"/>
            <a:lstStyle/>
            <a:p>
              <a:endParaRPr sz="2000">
                <a:solidFill>
                  <a:srgbClr val="DBC9B8"/>
                </a:solidFill>
                <a:cs typeface="+mn-ea"/>
                <a:sym typeface="+mn-lt"/>
              </a:endParaRPr>
            </a:p>
          </p:txBody>
        </p:sp>
      </p:grpSp>
      <p:grpSp>
        <p:nvGrpSpPr>
          <p:cNvPr id="35" name="组合 23"/>
          <p:cNvGrpSpPr/>
          <p:nvPr/>
        </p:nvGrpSpPr>
        <p:grpSpPr>
          <a:xfrm>
            <a:off x="5765165" y="2072005"/>
            <a:ext cx="428625" cy="409575"/>
            <a:chOff x="0" y="0"/>
            <a:chExt cx="2438400" cy="2332038"/>
          </a:xfrm>
          <a:solidFill>
            <a:schemeClr val="bg1"/>
          </a:solidFill>
        </p:grpSpPr>
        <p:sp>
          <p:nvSpPr>
            <p:cNvPr id="36" name="Freeform 25"/>
            <p:cNvSpPr/>
            <p:nvPr/>
          </p:nvSpPr>
          <p:spPr>
            <a:xfrm>
              <a:off x="893763" y="1676400"/>
              <a:ext cx="655638" cy="655638"/>
            </a:xfrm>
            <a:custGeom>
              <a:avLst/>
              <a:gdLst>
                <a:gd name="txL" fmla="*/ 0 w 413"/>
                <a:gd name="txT" fmla="*/ 0 h 413"/>
                <a:gd name="txR" fmla="*/ 413 w 413"/>
                <a:gd name="txB" fmla="*/ 413 h 413"/>
              </a:gdLst>
              <a:ahLst/>
              <a:cxnLst>
                <a:cxn ang="0">
                  <a:pos x="206" y="413"/>
                </a:cxn>
                <a:cxn ang="0">
                  <a:pos x="0" y="0"/>
                </a:cxn>
                <a:cxn ang="0">
                  <a:pos x="413" y="0"/>
                </a:cxn>
                <a:cxn ang="0">
                  <a:pos x="206" y="413"/>
                </a:cxn>
              </a:cxnLst>
              <a:rect l="txL" t="txT" r="txR" b="txB"/>
              <a:pathLst>
                <a:path w="413" h="413">
                  <a:moveTo>
                    <a:pt x="206" y="413"/>
                  </a:moveTo>
                  <a:lnTo>
                    <a:pt x="0" y="0"/>
                  </a:lnTo>
                  <a:lnTo>
                    <a:pt x="413" y="0"/>
                  </a:lnTo>
                  <a:lnTo>
                    <a:pt x="206" y="413"/>
                  </a:lnTo>
                  <a:close/>
                </a:path>
              </a:pathLst>
            </a:custGeom>
            <a:grpFill/>
            <a:ln w="9525">
              <a:noFill/>
            </a:ln>
          </p:spPr>
          <p:txBody>
            <a:bodyPr vert="horz" wrap="square" anchor="t"/>
            <a:lstStyle/>
            <a:p>
              <a:endParaRPr sz="2000">
                <a:solidFill>
                  <a:srgbClr val="DBC9B8"/>
                </a:solidFill>
                <a:cs typeface="+mn-ea"/>
                <a:sym typeface="+mn-lt"/>
              </a:endParaRPr>
            </a:p>
          </p:txBody>
        </p:sp>
        <p:sp>
          <p:nvSpPr>
            <p:cNvPr id="37" name="任意多边形 25"/>
            <p:cNvSpPr/>
            <p:nvPr/>
          </p:nvSpPr>
          <p:spPr>
            <a:xfrm>
              <a:off x="0" y="0"/>
              <a:ext cx="2438400" cy="1774825"/>
            </a:xfrm>
            <a:custGeom>
              <a:avLst/>
              <a:gdLst>
                <a:gd name="txL" fmla="*/ 0 w 2438400"/>
                <a:gd name="txT" fmla="*/ 0 h 1774825"/>
                <a:gd name="txR" fmla="*/ 2438400 w 2438400"/>
                <a:gd name="txB" fmla="*/ 1774825 h 1774825"/>
              </a:gdLst>
              <a:ahLst/>
              <a:cxnLst>
                <a:cxn ang="0">
                  <a:pos x="290196" y="0"/>
                </a:cxn>
                <a:cxn ang="0">
                  <a:pos x="2151973" y="0"/>
                </a:cxn>
                <a:cxn ang="0">
                  <a:pos x="2438400" y="286384"/>
                </a:cxn>
                <a:cxn ang="0">
                  <a:pos x="2438400" y="1484673"/>
                </a:cxn>
                <a:cxn ang="0">
                  <a:pos x="2151973" y="1774825"/>
                </a:cxn>
                <a:cxn ang="0">
                  <a:pos x="290196" y="1774825"/>
                </a:cxn>
                <a:cxn ang="0">
                  <a:pos x="0" y="1484673"/>
                </a:cxn>
                <a:cxn ang="0">
                  <a:pos x="0" y="286384"/>
                </a:cxn>
                <a:cxn ang="0">
                  <a:pos x="290196" y="0"/>
                </a:cxn>
                <a:cxn ang="0">
                  <a:pos x="471488" y="425450"/>
                </a:cxn>
                <a:cxn ang="0">
                  <a:pos x="471488" y="598488"/>
                </a:cxn>
                <a:cxn ang="0">
                  <a:pos x="1971676" y="598488"/>
                </a:cxn>
                <a:cxn ang="0">
                  <a:pos x="1971676" y="425450"/>
                </a:cxn>
                <a:cxn ang="0">
                  <a:pos x="471488" y="425450"/>
                </a:cxn>
                <a:cxn ang="0">
                  <a:pos x="471488" y="801688"/>
                </a:cxn>
                <a:cxn ang="0">
                  <a:pos x="471488" y="971551"/>
                </a:cxn>
                <a:cxn ang="0">
                  <a:pos x="1971676" y="971551"/>
                </a:cxn>
                <a:cxn ang="0">
                  <a:pos x="1971676" y="801688"/>
                </a:cxn>
                <a:cxn ang="0">
                  <a:pos x="471488" y="801688"/>
                </a:cxn>
                <a:cxn ang="0">
                  <a:pos x="471488" y="1174750"/>
                </a:cxn>
                <a:cxn ang="0">
                  <a:pos x="471488" y="1347788"/>
                </a:cxn>
                <a:cxn ang="0">
                  <a:pos x="1971676" y="1347788"/>
                </a:cxn>
                <a:cxn ang="0">
                  <a:pos x="1971676" y="1174750"/>
                </a:cxn>
                <a:cxn ang="0">
                  <a:pos x="471488" y="1174750"/>
                </a:cxn>
              </a:cxnLst>
              <a:rect l="txL" t="txT" r="txR" b="tx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noFill/>
            </a:ln>
          </p:spPr>
          <p:txBody>
            <a:bodyPr vert="horz" wrap="square" anchor="t"/>
            <a:lstStyle/>
            <a:p>
              <a:endParaRPr sz="2000">
                <a:solidFill>
                  <a:srgbClr val="DBC9B8"/>
                </a:solidFill>
                <a:cs typeface="+mn-ea"/>
                <a:sym typeface="+mn-lt"/>
              </a:endParaRPr>
            </a:p>
          </p:txBody>
        </p:sp>
      </p:grpSp>
      <p:grpSp>
        <p:nvGrpSpPr>
          <p:cNvPr id="38" name="组合 26"/>
          <p:cNvGrpSpPr/>
          <p:nvPr/>
        </p:nvGrpSpPr>
        <p:grpSpPr>
          <a:xfrm>
            <a:off x="5708015" y="3776980"/>
            <a:ext cx="377825" cy="482600"/>
            <a:chOff x="0" y="0"/>
            <a:chExt cx="563562" cy="720725"/>
          </a:xfrm>
          <a:solidFill>
            <a:schemeClr val="bg1"/>
          </a:solidFill>
        </p:grpSpPr>
        <p:sp>
          <p:nvSpPr>
            <p:cNvPr id="39" name="Freeform 32"/>
            <p:cNvSpPr/>
            <p:nvPr/>
          </p:nvSpPr>
          <p:spPr>
            <a:xfrm>
              <a:off x="209550" y="0"/>
              <a:ext cx="142875" cy="720725"/>
            </a:xfrm>
            <a:custGeom>
              <a:avLst/>
              <a:gdLst>
                <a:gd name="txL" fmla="*/ 0 w 64"/>
                <a:gd name="txT" fmla="*/ 0 h 321"/>
                <a:gd name="txR" fmla="*/ 64 w 64"/>
                <a:gd name="txB" fmla="*/ 321 h 321"/>
              </a:gdLst>
              <a:ahLst/>
              <a:cxnLst>
                <a:cxn ang="0">
                  <a:pos x="64" y="289"/>
                </a:cxn>
                <a:cxn ang="0">
                  <a:pos x="32" y="321"/>
                </a:cxn>
                <a:cxn ang="0">
                  <a:pos x="0" y="289"/>
                </a:cxn>
                <a:cxn ang="0">
                  <a:pos x="0" y="32"/>
                </a:cxn>
                <a:cxn ang="0">
                  <a:pos x="32" y="0"/>
                </a:cxn>
                <a:cxn ang="0">
                  <a:pos x="64" y="32"/>
                </a:cxn>
                <a:cxn ang="0">
                  <a:pos x="64" y="289"/>
                </a:cxn>
              </a:cxnLst>
              <a:rect l="txL" t="txT" r="txR" b="tx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noFill/>
            </a:ln>
          </p:spPr>
          <p:txBody>
            <a:bodyPr vert="horz" wrap="square" anchor="t"/>
            <a:lstStyle/>
            <a:p>
              <a:endParaRPr>
                <a:solidFill>
                  <a:srgbClr val="DBC9B8"/>
                </a:solidFill>
                <a:cs typeface="+mn-ea"/>
                <a:sym typeface="+mn-lt"/>
              </a:endParaRPr>
            </a:p>
          </p:txBody>
        </p:sp>
        <p:sp>
          <p:nvSpPr>
            <p:cNvPr id="40" name="Freeform 33"/>
            <p:cNvSpPr/>
            <p:nvPr/>
          </p:nvSpPr>
          <p:spPr>
            <a:xfrm>
              <a:off x="0" y="439737"/>
              <a:ext cx="141288" cy="280988"/>
            </a:xfrm>
            <a:custGeom>
              <a:avLst/>
              <a:gdLst>
                <a:gd name="txL" fmla="*/ 0 w 63"/>
                <a:gd name="txT" fmla="*/ 0 h 125"/>
                <a:gd name="txR" fmla="*/ 63 w 63"/>
                <a:gd name="txB" fmla="*/ 125 h 125"/>
              </a:gdLst>
              <a:ahLst/>
              <a:cxnLst>
                <a:cxn ang="0">
                  <a:pos x="63" y="93"/>
                </a:cxn>
                <a:cxn ang="0">
                  <a:pos x="32" y="125"/>
                </a:cxn>
                <a:cxn ang="0">
                  <a:pos x="0" y="93"/>
                </a:cxn>
                <a:cxn ang="0">
                  <a:pos x="0" y="32"/>
                </a:cxn>
                <a:cxn ang="0">
                  <a:pos x="32" y="0"/>
                </a:cxn>
                <a:cxn ang="0">
                  <a:pos x="63" y="32"/>
                </a:cxn>
                <a:cxn ang="0">
                  <a:pos x="63" y="93"/>
                </a:cxn>
              </a:cxnLst>
              <a:rect l="txL" t="txT" r="txR" b="tx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noFill/>
            </a:ln>
          </p:spPr>
          <p:txBody>
            <a:bodyPr vert="horz" wrap="square" anchor="t"/>
            <a:lstStyle/>
            <a:p>
              <a:endParaRPr>
                <a:solidFill>
                  <a:srgbClr val="DBC9B8"/>
                </a:solidFill>
                <a:cs typeface="+mn-ea"/>
                <a:sym typeface="+mn-lt"/>
              </a:endParaRPr>
            </a:p>
          </p:txBody>
        </p:sp>
        <p:sp>
          <p:nvSpPr>
            <p:cNvPr id="41" name="Freeform 34"/>
            <p:cNvSpPr/>
            <p:nvPr/>
          </p:nvSpPr>
          <p:spPr>
            <a:xfrm>
              <a:off x="420687" y="231775"/>
              <a:ext cx="142875" cy="488950"/>
            </a:xfrm>
            <a:custGeom>
              <a:avLst/>
              <a:gdLst>
                <a:gd name="txL" fmla="*/ 0 w 64"/>
                <a:gd name="txT" fmla="*/ 0 h 218"/>
                <a:gd name="txR" fmla="*/ 64 w 64"/>
                <a:gd name="txB" fmla="*/ 218 h 218"/>
              </a:gdLst>
              <a:ahLst/>
              <a:cxnLst>
                <a:cxn ang="0">
                  <a:pos x="64" y="186"/>
                </a:cxn>
                <a:cxn ang="0">
                  <a:pos x="32" y="218"/>
                </a:cxn>
                <a:cxn ang="0">
                  <a:pos x="0" y="186"/>
                </a:cxn>
                <a:cxn ang="0">
                  <a:pos x="0" y="32"/>
                </a:cxn>
                <a:cxn ang="0">
                  <a:pos x="32" y="0"/>
                </a:cxn>
                <a:cxn ang="0">
                  <a:pos x="64" y="32"/>
                </a:cxn>
                <a:cxn ang="0">
                  <a:pos x="64" y="186"/>
                </a:cxn>
              </a:cxnLst>
              <a:rect l="txL" t="txT" r="txR" b="tx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noFill/>
            </a:ln>
          </p:spPr>
          <p:txBody>
            <a:bodyPr vert="horz" wrap="square" anchor="t"/>
            <a:lstStyle/>
            <a:p>
              <a:endParaRPr>
                <a:solidFill>
                  <a:srgbClr val="DBC9B8"/>
                </a:solidFill>
                <a:cs typeface="+mn-ea"/>
                <a:sym typeface="+mn-lt"/>
              </a:endParaRPr>
            </a:p>
          </p:txBody>
        </p:sp>
      </p:grpSp>
      <p:grpSp>
        <p:nvGrpSpPr>
          <p:cNvPr id="42" name="组合 32"/>
          <p:cNvGrpSpPr/>
          <p:nvPr/>
        </p:nvGrpSpPr>
        <p:grpSpPr>
          <a:xfrm>
            <a:off x="7293928" y="2773680"/>
            <a:ext cx="417512" cy="466725"/>
            <a:chOff x="0" y="0"/>
            <a:chExt cx="402656" cy="450303"/>
          </a:xfrm>
          <a:solidFill>
            <a:schemeClr val="bg1"/>
          </a:solidFill>
        </p:grpSpPr>
        <p:sp>
          <p:nvSpPr>
            <p:cNvPr id="43" name="Freeform 108"/>
            <p:cNvSpPr>
              <a:spLocks noEditPoints="1"/>
            </p:cNvSpPr>
            <p:nvPr/>
          </p:nvSpPr>
          <p:spPr>
            <a:xfrm>
              <a:off x="69134" y="167228"/>
              <a:ext cx="56988" cy="57923"/>
            </a:xfrm>
            <a:custGeom>
              <a:avLst/>
              <a:gdLst>
                <a:gd name="txL" fmla="*/ 0 w 26"/>
                <a:gd name="txT" fmla="*/ 0 h 26"/>
                <a:gd name="txR" fmla="*/ 26 w 26"/>
                <a:gd name="txB" fmla="*/ 26 h 26"/>
              </a:gdLst>
              <a:ahLst/>
              <a:cxnLst>
                <a:cxn ang="0">
                  <a:pos x="13" y="0"/>
                </a:cxn>
                <a:cxn ang="0">
                  <a:pos x="0" y="13"/>
                </a:cxn>
                <a:cxn ang="0">
                  <a:pos x="13" y="26"/>
                </a:cxn>
                <a:cxn ang="0">
                  <a:pos x="26" y="13"/>
                </a:cxn>
                <a:cxn ang="0">
                  <a:pos x="13" y="0"/>
                </a:cxn>
                <a:cxn ang="0">
                  <a:pos x="13" y="23"/>
                </a:cxn>
                <a:cxn ang="0">
                  <a:pos x="3" y="13"/>
                </a:cxn>
                <a:cxn ang="0">
                  <a:pos x="13" y="3"/>
                </a:cxn>
                <a:cxn ang="0">
                  <a:pos x="23" y="13"/>
                </a:cxn>
                <a:cxn ang="0">
                  <a:pos x="13" y="23"/>
                </a:cxn>
              </a:cxnLst>
              <a:rect l="txL" t="txT" r="txR" b="tx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w="9525">
              <a:noFill/>
            </a:ln>
          </p:spPr>
          <p:txBody>
            <a:bodyPr vert="horz" wrap="square" anchor="t"/>
            <a:lstStyle/>
            <a:p>
              <a:endParaRPr>
                <a:solidFill>
                  <a:srgbClr val="DBC9B8"/>
                </a:solidFill>
                <a:cs typeface="+mn-ea"/>
                <a:sym typeface="+mn-lt"/>
              </a:endParaRPr>
            </a:p>
          </p:txBody>
        </p:sp>
        <p:sp>
          <p:nvSpPr>
            <p:cNvPr id="44" name="Freeform 109"/>
            <p:cNvSpPr>
              <a:spLocks noEditPoints="1"/>
            </p:cNvSpPr>
            <p:nvPr/>
          </p:nvSpPr>
          <p:spPr>
            <a:xfrm>
              <a:off x="197125" y="129859"/>
              <a:ext cx="48580" cy="48580"/>
            </a:xfrm>
            <a:custGeom>
              <a:avLst/>
              <a:gdLst>
                <a:gd name="txL" fmla="*/ 0 w 22"/>
                <a:gd name="txT" fmla="*/ 0 h 22"/>
                <a:gd name="txR" fmla="*/ 22 w 22"/>
                <a:gd name="txB" fmla="*/ 22 h 22"/>
              </a:gdLst>
              <a:ahLst/>
              <a:cxnLst>
                <a:cxn ang="0">
                  <a:pos x="11" y="0"/>
                </a:cxn>
                <a:cxn ang="0">
                  <a:pos x="0" y="11"/>
                </a:cxn>
                <a:cxn ang="0">
                  <a:pos x="11" y="22"/>
                </a:cxn>
                <a:cxn ang="0">
                  <a:pos x="22" y="11"/>
                </a:cxn>
                <a:cxn ang="0">
                  <a:pos x="11" y="0"/>
                </a:cxn>
                <a:cxn ang="0">
                  <a:pos x="11" y="17"/>
                </a:cxn>
                <a:cxn ang="0">
                  <a:pos x="5" y="11"/>
                </a:cxn>
                <a:cxn ang="0">
                  <a:pos x="11" y="5"/>
                </a:cxn>
                <a:cxn ang="0">
                  <a:pos x="17" y="11"/>
                </a:cxn>
                <a:cxn ang="0">
                  <a:pos x="11" y="17"/>
                </a:cxn>
              </a:cxnLst>
              <a:rect l="txL" t="txT" r="txR" b="tx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w="9525">
              <a:noFill/>
            </a:ln>
          </p:spPr>
          <p:txBody>
            <a:bodyPr vert="horz" wrap="square" anchor="t"/>
            <a:lstStyle/>
            <a:p>
              <a:endParaRPr>
                <a:solidFill>
                  <a:srgbClr val="DBC9B8"/>
                </a:solidFill>
                <a:cs typeface="+mn-ea"/>
                <a:sym typeface="+mn-lt"/>
              </a:endParaRPr>
            </a:p>
          </p:txBody>
        </p:sp>
        <p:sp>
          <p:nvSpPr>
            <p:cNvPr id="45" name="Freeform 110"/>
            <p:cNvSpPr>
              <a:spLocks noEditPoints="1"/>
            </p:cNvSpPr>
            <p:nvPr/>
          </p:nvSpPr>
          <p:spPr>
            <a:xfrm>
              <a:off x="82213" y="181242"/>
              <a:ext cx="30830" cy="30830"/>
            </a:xfrm>
            <a:custGeom>
              <a:avLst/>
              <a:gdLst>
                <a:gd name="txL" fmla="*/ 0 w 14"/>
                <a:gd name="txT" fmla="*/ 0 h 14"/>
                <a:gd name="txR" fmla="*/ 14 w 14"/>
                <a:gd name="txB" fmla="*/ 14 h 14"/>
              </a:gdLst>
              <a:ahLst/>
              <a:cxnLst>
                <a:cxn ang="0">
                  <a:pos x="7" y="0"/>
                </a:cxn>
                <a:cxn ang="0">
                  <a:pos x="0" y="7"/>
                </a:cxn>
                <a:cxn ang="0">
                  <a:pos x="7" y="14"/>
                </a:cxn>
                <a:cxn ang="0">
                  <a:pos x="14" y="7"/>
                </a:cxn>
                <a:cxn ang="0">
                  <a:pos x="7" y="0"/>
                </a:cxn>
                <a:cxn ang="0">
                  <a:pos x="7" y="10"/>
                </a:cxn>
                <a:cxn ang="0">
                  <a:pos x="4" y="7"/>
                </a:cxn>
                <a:cxn ang="0">
                  <a:pos x="7" y="3"/>
                </a:cxn>
                <a:cxn ang="0">
                  <a:pos x="11" y="7"/>
                </a:cxn>
                <a:cxn ang="0">
                  <a:pos x="7" y="10"/>
                </a:cxn>
              </a:cxnLst>
              <a:rect l="txL" t="txT" r="txR" b="tx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w="9525">
              <a:noFill/>
            </a:ln>
          </p:spPr>
          <p:txBody>
            <a:bodyPr vert="horz" wrap="square" anchor="t"/>
            <a:lstStyle/>
            <a:p>
              <a:endParaRPr>
                <a:solidFill>
                  <a:srgbClr val="DBC9B8"/>
                </a:solidFill>
                <a:cs typeface="+mn-ea"/>
                <a:sym typeface="+mn-lt"/>
              </a:endParaRPr>
            </a:p>
          </p:txBody>
        </p:sp>
        <p:sp>
          <p:nvSpPr>
            <p:cNvPr id="46" name="Freeform 111"/>
            <p:cNvSpPr>
              <a:spLocks noEditPoints="1"/>
            </p:cNvSpPr>
            <p:nvPr/>
          </p:nvSpPr>
          <p:spPr>
            <a:xfrm>
              <a:off x="172834" y="105568"/>
              <a:ext cx="97161" cy="97161"/>
            </a:xfrm>
            <a:custGeom>
              <a:avLst/>
              <a:gdLst>
                <a:gd name="txL" fmla="*/ 0 w 44"/>
                <a:gd name="txT" fmla="*/ 0 h 44"/>
                <a:gd name="txR" fmla="*/ 44 w 44"/>
                <a:gd name="txB" fmla="*/ 44 h 44"/>
              </a:gdLst>
              <a:ahLst/>
              <a:cxnLst>
                <a:cxn ang="0">
                  <a:pos x="22" y="0"/>
                </a:cxn>
                <a:cxn ang="0">
                  <a:pos x="0" y="22"/>
                </a:cxn>
                <a:cxn ang="0">
                  <a:pos x="22" y="44"/>
                </a:cxn>
                <a:cxn ang="0">
                  <a:pos x="44" y="22"/>
                </a:cxn>
                <a:cxn ang="0">
                  <a:pos x="22" y="0"/>
                </a:cxn>
                <a:cxn ang="0">
                  <a:pos x="22" y="39"/>
                </a:cxn>
                <a:cxn ang="0">
                  <a:pos x="5" y="22"/>
                </a:cxn>
                <a:cxn ang="0">
                  <a:pos x="22" y="6"/>
                </a:cxn>
                <a:cxn ang="0">
                  <a:pos x="39" y="22"/>
                </a:cxn>
                <a:cxn ang="0">
                  <a:pos x="22" y="39"/>
                </a:cxn>
              </a:cxnLst>
              <a:rect l="txL" t="txT" r="txR" b="tx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w="9525">
              <a:noFill/>
            </a:ln>
          </p:spPr>
          <p:txBody>
            <a:bodyPr vert="horz" wrap="square" anchor="t"/>
            <a:lstStyle/>
            <a:p>
              <a:endParaRPr>
                <a:solidFill>
                  <a:srgbClr val="DBC9B8"/>
                </a:solidFill>
                <a:cs typeface="+mn-ea"/>
                <a:sym typeface="+mn-lt"/>
              </a:endParaRPr>
            </a:p>
          </p:txBody>
        </p:sp>
        <p:sp>
          <p:nvSpPr>
            <p:cNvPr id="47" name="Freeform 112"/>
            <p:cNvSpPr>
              <a:spLocks noEditPoints="1"/>
            </p:cNvSpPr>
            <p:nvPr/>
          </p:nvSpPr>
          <p:spPr>
            <a:xfrm>
              <a:off x="0" y="0"/>
              <a:ext cx="402656" cy="450303"/>
            </a:xfrm>
            <a:custGeom>
              <a:avLst/>
              <a:gdLst>
                <a:gd name="txL" fmla="*/ 0 w 182"/>
                <a:gd name="txT" fmla="*/ 0 h 204"/>
                <a:gd name="txR" fmla="*/ 182 w 182"/>
                <a:gd name="txB" fmla="*/ 204 h 204"/>
              </a:gdLst>
              <a:ahLst/>
              <a:cxnLst>
                <a:cxn ang="0">
                  <a:pos x="157" y="96"/>
                </a:cxn>
                <a:cxn ang="0">
                  <a:pos x="153" y="48"/>
                </a:cxn>
                <a:cxn ang="0">
                  <a:pos x="78" y="0"/>
                </a:cxn>
                <a:cxn ang="0">
                  <a:pos x="1" y="79"/>
                </a:cxn>
                <a:cxn ang="0">
                  <a:pos x="0" y="204"/>
                </a:cxn>
                <a:cxn ang="0">
                  <a:pos x="113" y="176"/>
                </a:cxn>
                <a:cxn ang="0">
                  <a:pos x="147" y="176"/>
                </a:cxn>
                <a:cxn ang="0">
                  <a:pos x="147" y="176"/>
                </a:cxn>
                <a:cxn ang="0">
                  <a:pos x="156" y="151"/>
                </a:cxn>
                <a:cxn ang="0">
                  <a:pos x="146" y="145"/>
                </a:cxn>
                <a:cxn ang="0">
                  <a:pos x="156" y="140"/>
                </a:cxn>
                <a:cxn ang="0">
                  <a:pos x="155" y="138"/>
                </a:cxn>
                <a:cxn ang="0">
                  <a:pos x="170" y="111"/>
                </a:cxn>
                <a:cxn ang="0">
                  <a:pos x="62" y="93"/>
                </a:cxn>
                <a:cxn ang="0">
                  <a:pos x="62" y="102"/>
                </a:cxn>
                <a:cxn ang="0">
                  <a:pos x="54" y="105"/>
                </a:cxn>
                <a:cxn ang="0">
                  <a:pos x="48" y="110"/>
                </a:cxn>
                <a:cxn ang="0">
                  <a:pos x="40" y="107"/>
                </a:cxn>
                <a:cxn ang="0">
                  <a:pos x="32" y="107"/>
                </a:cxn>
                <a:cxn ang="0">
                  <a:pos x="28" y="99"/>
                </a:cxn>
                <a:cxn ang="0">
                  <a:pos x="22" y="93"/>
                </a:cxn>
                <a:cxn ang="0">
                  <a:pos x="26" y="85"/>
                </a:cxn>
                <a:cxn ang="0">
                  <a:pos x="26" y="76"/>
                </a:cxn>
                <a:cxn ang="0">
                  <a:pos x="34" y="73"/>
                </a:cxn>
                <a:cxn ang="0">
                  <a:pos x="40" y="68"/>
                </a:cxn>
                <a:cxn ang="0">
                  <a:pos x="48" y="71"/>
                </a:cxn>
                <a:cxn ang="0">
                  <a:pos x="57" y="71"/>
                </a:cxn>
                <a:cxn ang="0">
                  <a:pos x="60" y="79"/>
                </a:cxn>
                <a:cxn ang="0">
                  <a:pos x="66" y="85"/>
                </a:cxn>
                <a:cxn ang="0">
                  <a:pos x="136" y="77"/>
                </a:cxn>
                <a:cxn ang="0">
                  <a:pos x="126" y="87"/>
                </a:cxn>
                <a:cxn ang="0">
                  <a:pos x="121" y="100"/>
                </a:cxn>
                <a:cxn ang="0">
                  <a:pos x="107" y="100"/>
                </a:cxn>
                <a:cxn ang="0">
                  <a:pos x="94" y="105"/>
                </a:cxn>
                <a:cxn ang="0">
                  <a:pos x="83" y="96"/>
                </a:cxn>
                <a:cxn ang="0">
                  <a:pos x="70" y="91"/>
                </a:cxn>
                <a:cxn ang="0">
                  <a:pos x="70" y="77"/>
                </a:cxn>
                <a:cxn ang="0">
                  <a:pos x="64" y="64"/>
                </a:cxn>
                <a:cxn ang="0">
                  <a:pos x="74" y="53"/>
                </a:cxn>
                <a:cxn ang="0">
                  <a:pos x="79" y="40"/>
                </a:cxn>
                <a:cxn ang="0">
                  <a:pos x="94" y="40"/>
                </a:cxn>
                <a:cxn ang="0">
                  <a:pos x="107" y="35"/>
                </a:cxn>
                <a:cxn ang="0">
                  <a:pos x="117" y="44"/>
                </a:cxn>
                <a:cxn ang="0">
                  <a:pos x="130" y="49"/>
                </a:cxn>
                <a:cxn ang="0">
                  <a:pos x="130" y="64"/>
                </a:cxn>
                <a:cxn ang="0">
                  <a:pos x="136" y="77"/>
                </a:cxn>
              </a:cxnLst>
              <a:rect l="txL" t="txT" r="txR" b="tx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w="9525">
              <a:noFill/>
            </a:ln>
          </p:spPr>
          <p:txBody>
            <a:bodyPr vert="horz" wrap="square" anchor="t"/>
            <a:lstStyle/>
            <a:p>
              <a:endParaRPr>
                <a:solidFill>
                  <a:srgbClr val="DBC9B8"/>
                </a:solidFill>
                <a:cs typeface="+mn-ea"/>
                <a:sym typeface="+mn-lt"/>
              </a:endParaRPr>
            </a:p>
          </p:txBody>
        </p:sp>
      </p:grpSp>
      <p:sp>
        <p:nvSpPr>
          <p:cNvPr id="48" name="文本框 38"/>
          <p:cNvSpPr/>
          <p:nvPr/>
        </p:nvSpPr>
        <p:spPr>
          <a:xfrm>
            <a:off x="1293495" y="1451610"/>
            <a:ext cx="2834640" cy="112204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400" dirty="0">
              <a:solidFill>
                <a:srgbClr val="DBC9B8"/>
              </a:solidFill>
              <a:cs typeface="+mn-ea"/>
              <a:sym typeface="+mn-lt"/>
            </a:endParaRPr>
          </a:p>
        </p:txBody>
      </p:sp>
      <p:sp>
        <p:nvSpPr>
          <p:cNvPr id="49" name="文本框 39"/>
          <p:cNvSpPr/>
          <p:nvPr/>
        </p:nvSpPr>
        <p:spPr>
          <a:xfrm>
            <a:off x="1293495" y="4293235"/>
            <a:ext cx="2737485" cy="1291590"/>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en-US" altLang="zh-CN" sz="11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400" dirty="0">
              <a:solidFill>
                <a:srgbClr val="DBC9B8"/>
              </a:solidFill>
              <a:cs typeface="+mn-ea"/>
              <a:sym typeface="+mn-lt"/>
            </a:endParaRPr>
          </a:p>
        </p:txBody>
      </p:sp>
      <p:sp>
        <p:nvSpPr>
          <p:cNvPr id="50" name="文本框 40"/>
          <p:cNvSpPr/>
          <p:nvPr/>
        </p:nvSpPr>
        <p:spPr>
          <a:xfrm>
            <a:off x="8203565" y="1451610"/>
            <a:ext cx="2797810" cy="1122045"/>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400" dirty="0">
              <a:solidFill>
                <a:srgbClr val="DBC9B8"/>
              </a:solidFill>
              <a:cs typeface="+mn-ea"/>
              <a:sym typeface="+mn-lt"/>
            </a:endParaRPr>
          </a:p>
        </p:txBody>
      </p:sp>
      <p:sp>
        <p:nvSpPr>
          <p:cNvPr id="51" name="文本框 41"/>
          <p:cNvSpPr/>
          <p:nvPr/>
        </p:nvSpPr>
        <p:spPr>
          <a:xfrm>
            <a:off x="8203565" y="4293235"/>
            <a:ext cx="2797810" cy="1291590"/>
          </a:xfrm>
          <a:prstGeom prst="rect">
            <a:avLst/>
          </a:prstGeom>
          <a:noFill/>
          <a:ln w="9525">
            <a:noFill/>
          </a:ln>
        </p:spPr>
        <p:txBody>
          <a:bodyPr wrap="square">
            <a:spAutoFit/>
          </a:bodyPr>
          <a:lstStyle/>
          <a:p>
            <a:r>
              <a:rPr lang="zh-CN" altLang="x-none" sz="1400" dirty="0">
                <a:solidFill>
                  <a:srgbClr val="DBC9B8"/>
                </a:solidFill>
                <a:cs typeface="+mn-ea"/>
                <a:sym typeface="+mn-lt"/>
              </a:rPr>
              <a:t>点击添加备注信息吧标题补充的更加清楚一些点击添加备注信息吧标题补充的更加清楚一些</a:t>
            </a:r>
            <a:endParaRPr lang="zh-CN" altLang="x-none" sz="1400" dirty="0">
              <a:solidFill>
                <a:srgbClr val="DBC9B8"/>
              </a:solidFill>
              <a:cs typeface="+mn-ea"/>
              <a:sym typeface="+mn-lt"/>
            </a:endParaRPr>
          </a:p>
          <a:p>
            <a:endParaRPr lang="en-US" altLang="zh-CN" sz="1100" dirty="0">
              <a:solidFill>
                <a:srgbClr val="DBC9B8"/>
              </a:solidFill>
              <a:cs typeface="+mn-ea"/>
              <a:sym typeface="+mn-lt"/>
            </a:endParaRPr>
          </a:p>
          <a:p>
            <a:endParaRPr lang="zh-CN" altLang="en-US" sz="1100" dirty="0">
              <a:solidFill>
                <a:srgbClr val="DBC9B8"/>
              </a:solidFill>
              <a:cs typeface="+mn-ea"/>
              <a:sym typeface="+mn-lt"/>
            </a:endParaRPr>
          </a:p>
          <a:p>
            <a:endParaRPr lang="zh-CN" altLang="en-US" sz="1400" dirty="0">
              <a:solidFill>
                <a:srgbClr val="DBC9B8"/>
              </a:solidFill>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组合 78"/>
          <p:cNvGrpSpPr/>
          <p:nvPr/>
        </p:nvGrpSpPr>
        <p:grpSpPr>
          <a:xfrm>
            <a:off x="1160733" y="2008810"/>
            <a:ext cx="4892676" cy="877887"/>
            <a:chOff x="1364116" y="2017657"/>
            <a:chExt cx="4892676" cy="877887"/>
          </a:xfrm>
        </p:grpSpPr>
        <p:grpSp>
          <p:nvGrpSpPr>
            <p:cNvPr id="45" name="组合 44"/>
            <p:cNvGrpSpPr/>
            <p:nvPr/>
          </p:nvGrpSpPr>
          <p:grpSpPr>
            <a:xfrm>
              <a:off x="1364116" y="2017657"/>
              <a:ext cx="4892676" cy="877887"/>
              <a:chOff x="3486150" y="2271713"/>
              <a:chExt cx="4892676" cy="877887"/>
            </a:xfrm>
          </p:grpSpPr>
          <p:sp>
            <p:nvSpPr>
              <p:cNvPr id="46" name="Freeform 5"/>
              <p:cNvSpPr/>
              <p:nvPr/>
            </p:nvSpPr>
            <p:spPr bwMode="auto">
              <a:xfrm>
                <a:off x="4089400" y="2357438"/>
                <a:ext cx="4271963" cy="70802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2"/>
                      <a:pt x="255" y="21"/>
                    </a:cubicBezTo>
                    <a:cubicBezTo>
                      <a:pt x="255" y="9"/>
                      <a:pt x="247" y="0"/>
                      <a:pt x="237"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6"/>
              <p:cNvSpPr>
                <a:spLocks noEditPoints="1"/>
              </p:cNvSpPr>
              <p:nvPr/>
            </p:nvSpPr>
            <p:spPr bwMode="auto">
              <a:xfrm>
                <a:off x="4038600" y="2339975"/>
                <a:ext cx="4340226" cy="742950"/>
              </a:xfrm>
              <a:custGeom>
                <a:avLst/>
                <a:gdLst>
                  <a:gd name="T0" fmla="*/ 240 w 259"/>
                  <a:gd name="T1" fmla="*/ 44 h 44"/>
                  <a:gd name="T2" fmla="*/ 0 w 259"/>
                  <a:gd name="T3" fmla="*/ 44 h 44"/>
                  <a:gd name="T4" fmla="*/ 3 w 259"/>
                  <a:gd name="T5" fmla="*/ 42 h 44"/>
                  <a:gd name="T6" fmla="*/ 15 w 259"/>
                  <a:gd name="T7" fmla="*/ 22 h 44"/>
                  <a:gd name="T8" fmla="*/ 3 w 259"/>
                  <a:gd name="T9" fmla="*/ 1 h 44"/>
                  <a:gd name="T10" fmla="*/ 2 w 259"/>
                  <a:gd name="T11" fmla="*/ 0 h 44"/>
                  <a:gd name="T12" fmla="*/ 240 w 259"/>
                  <a:gd name="T13" fmla="*/ 0 h 44"/>
                  <a:gd name="T14" fmla="*/ 259 w 259"/>
                  <a:gd name="T15" fmla="*/ 22 h 44"/>
                  <a:gd name="T16" fmla="*/ 240 w 259"/>
                  <a:gd name="T17" fmla="*/ 44 h 44"/>
                  <a:gd name="T18" fmla="*/ 5 w 259"/>
                  <a:gd name="T19" fmla="*/ 42 h 44"/>
                  <a:gd name="T20" fmla="*/ 240 w 259"/>
                  <a:gd name="T21" fmla="*/ 42 h 44"/>
                  <a:gd name="T22" fmla="*/ 258 w 259"/>
                  <a:gd name="T23" fmla="*/ 22 h 44"/>
                  <a:gd name="T24" fmla="*/ 240 w 259"/>
                  <a:gd name="T25" fmla="*/ 1 h 44"/>
                  <a:gd name="T26" fmla="*/ 5 w 259"/>
                  <a:gd name="T27" fmla="*/ 1 h 44"/>
                  <a:gd name="T28" fmla="*/ 16 w 259"/>
                  <a:gd name="T29" fmla="*/ 22 h 44"/>
                  <a:gd name="T30" fmla="*/ 5 w 259"/>
                  <a:gd name="T3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9" h="44">
                    <a:moveTo>
                      <a:pt x="240" y="44"/>
                    </a:moveTo>
                    <a:cubicBezTo>
                      <a:pt x="0" y="44"/>
                      <a:pt x="0" y="44"/>
                      <a:pt x="0" y="44"/>
                    </a:cubicBezTo>
                    <a:cubicBezTo>
                      <a:pt x="3" y="42"/>
                      <a:pt x="3" y="42"/>
                      <a:pt x="3" y="42"/>
                    </a:cubicBezTo>
                    <a:cubicBezTo>
                      <a:pt x="3" y="42"/>
                      <a:pt x="15" y="36"/>
                      <a:pt x="15" y="22"/>
                    </a:cubicBezTo>
                    <a:cubicBezTo>
                      <a:pt x="15" y="10"/>
                      <a:pt x="3" y="1"/>
                      <a:pt x="3" y="1"/>
                    </a:cubicBezTo>
                    <a:cubicBezTo>
                      <a:pt x="2" y="0"/>
                      <a:pt x="2" y="0"/>
                      <a:pt x="2" y="0"/>
                    </a:cubicBezTo>
                    <a:cubicBezTo>
                      <a:pt x="240" y="0"/>
                      <a:pt x="240" y="0"/>
                      <a:pt x="240" y="0"/>
                    </a:cubicBezTo>
                    <a:cubicBezTo>
                      <a:pt x="250" y="0"/>
                      <a:pt x="259" y="10"/>
                      <a:pt x="259" y="22"/>
                    </a:cubicBezTo>
                    <a:cubicBezTo>
                      <a:pt x="259" y="34"/>
                      <a:pt x="250" y="44"/>
                      <a:pt x="240" y="44"/>
                    </a:cubicBezTo>
                    <a:close/>
                    <a:moveTo>
                      <a:pt x="5" y="42"/>
                    </a:moveTo>
                    <a:cubicBezTo>
                      <a:pt x="240" y="42"/>
                      <a:pt x="240" y="42"/>
                      <a:pt x="240" y="42"/>
                    </a:cubicBezTo>
                    <a:cubicBezTo>
                      <a:pt x="250" y="42"/>
                      <a:pt x="258" y="33"/>
                      <a:pt x="258" y="22"/>
                    </a:cubicBezTo>
                    <a:cubicBezTo>
                      <a:pt x="258" y="10"/>
                      <a:pt x="250" y="1"/>
                      <a:pt x="240" y="1"/>
                    </a:cubicBezTo>
                    <a:cubicBezTo>
                      <a:pt x="5" y="1"/>
                      <a:pt x="5" y="1"/>
                      <a:pt x="5" y="1"/>
                    </a:cubicBezTo>
                    <a:cubicBezTo>
                      <a:pt x="9" y="4"/>
                      <a:pt x="16" y="11"/>
                      <a:pt x="16" y="22"/>
                    </a:cubicBezTo>
                    <a:cubicBezTo>
                      <a:pt x="16" y="33"/>
                      <a:pt x="8" y="40"/>
                      <a:pt x="5" y="42"/>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7"/>
              <p:cNvSpPr>
                <a:spLocks noEditPoints="1"/>
              </p:cNvSpPr>
              <p:nvPr/>
            </p:nvSpPr>
            <p:spPr bwMode="auto">
              <a:xfrm>
                <a:off x="3486150" y="2271713"/>
                <a:ext cx="871538" cy="877887"/>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6 h 52"/>
                  <a:gd name="T12" fmla="*/ 5 w 52"/>
                  <a:gd name="T13" fmla="*/ 26 h 52"/>
                  <a:gd name="T14" fmla="*/ 26 w 52"/>
                  <a:gd name="T15" fmla="*/ 5 h 52"/>
                  <a:gd name="T16" fmla="*/ 46 w 52"/>
                  <a:gd name="T17" fmla="*/ 26 h 52"/>
                  <a:gd name="T18" fmla="*/ 26 w 52"/>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6"/>
                    </a:moveTo>
                    <a:cubicBezTo>
                      <a:pt x="15" y="46"/>
                      <a:pt x="5" y="37"/>
                      <a:pt x="5" y="26"/>
                    </a:cubicBezTo>
                    <a:cubicBezTo>
                      <a:pt x="5" y="15"/>
                      <a:pt x="15" y="5"/>
                      <a:pt x="26" y="5"/>
                    </a:cubicBezTo>
                    <a:cubicBezTo>
                      <a:pt x="37" y="5"/>
                      <a:pt x="46" y="15"/>
                      <a:pt x="46" y="26"/>
                    </a:cubicBezTo>
                    <a:cubicBezTo>
                      <a:pt x="46" y="37"/>
                      <a:pt x="37" y="46"/>
                      <a:pt x="26" y="46"/>
                    </a:cubicBezTo>
                    <a:close/>
                  </a:path>
                </a:pathLst>
              </a:custGeom>
              <a:solidFill>
                <a:srgbClr val="DBC9B8"/>
              </a:solidFill>
              <a:ln w="9525">
                <a:solidFill>
                  <a:srgbClr val="5C4A42"/>
                </a:solidFill>
                <a:round/>
              </a:ln>
            </p:spPr>
            <p:txBody>
              <a:bodyPr vert="horz" wrap="square" lIns="91440" tIns="45720" rIns="91440" bIns="45720" numCol="1" anchor="t" anchorCtr="0" compatLnSpc="1"/>
              <a:lstStyle/>
              <a:p>
                <a:endParaRPr lang="zh-CN" altLang="en-US">
                  <a:cs typeface="+mn-ea"/>
                  <a:sym typeface="+mn-lt"/>
                </a:endParaRPr>
              </a:p>
            </p:txBody>
          </p:sp>
          <p:sp>
            <p:nvSpPr>
              <p:cNvPr id="49" name="Freeform 8"/>
              <p:cNvSpPr>
                <a:spLocks noEditPoints="1"/>
              </p:cNvSpPr>
              <p:nvPr/>
            </p:nvSpPr>
            <p:spPr bwMode="auto">
              <a:xfrm>
                <a:off x="3502025" y="2289175"/>
                <a:ext cx="838200" cy="827087"/>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4 h 49"/>
                  <a:gd name="T12" fmla="*/ 5 w 50"/>
                  <a:gd name="T13" fmla="*/ 25 h 49"/>
                  <a:gd name="T14" fmla="*/ 25 w 50"/>
                  <a:gd name="T15" fmla="*/ 5 h 49"/>
                  <a:gd name="T16" fmla="*/ 44 w 50"/>
                  <a:gd name="T17" fmla="*/ 25 h 49"/>
                  <a:gd name="T18" fmla="*/ 25 w 50"/>
                  <a:gd name="T19"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8" y="49"/>
                      <a:pt x="50" y="38"/>
                      <a:pt x="50" y="25"/>
                    </a:cubicBezTo>
                    <a:cubicBezTo>
                      <a:pt x="50" y="11"/>
                      <a:pt x="38" y="0"/>
                      <a:pt x="25" y="0"/>
                    </a:cubicBezTo>
                    <a:close/>
                    <a:moveTo>
                      <a:pt x="25" y="44"/>
                    </a:moveTo>
                    <a:cubicBezTo>
                      <a:pt x="14" y="44"/>
                      <a:pt x="5" y="35"/>
                      <a:pt x="5" y="25"/>
                    </a:cubicBezTo>
                    <a:cubicBezTo>
                      <a:pt x="5" y="14"/>
                      <a:pt x="14" y="5"/>
                      <a:pt x="25" y="5"/>
                    </a:cubicBezTo>
                    <a:cubicBezTo>
                      <a:pt x="36" y="5"/>
                      <a:pt x="44" y="14"/>
                      <a:pt x="44" y="25"/>
                    </a:cubicBezTo>
                    <a:cubicBezTo>
                      <a:pt x="44" y="35"/>
                      <a:pt x="36" y="44"/>
                      <a:pt x="25" y="44"/>
                    </a:cubicBezTo>
                    <a:close/>
                  </a:path>
                </a:pathLst>
              </a:custGeom>
              <a:solidFill>
                <a:srgbClr val="DBC9B8"/>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0" name="Oval 9"/>
              <p:cNvSpPr>
                <a:spLocks noChangeArrowheads="1"/>
              </p:cNvSpPr>
              <p:nvPr/>
            </p:nvSpPr>
            <p:spPr bwMode="auto">
              <a:xfrm>
                <a:off x="3652838" y="2441575"/>
                <a:ext cx="520700" cy="522287"/>
              </a:xfrm>
              <a:prstGeom prst="ellips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0"/>
              <p:cNvSpPr>
                <a:spLocks noEditPoints="1"/>
              </p:cNvSpPr>
              <p:nvPr/>
            </p:nvSpPr>
            <p:spPr bwMode="auto">
              <a:xfrm>
                <a:off x="3754438" y="2508250"/>
                <a:ext cx="301625" cy="355600"/>
              </a:xfrm>
              <a:custGeom>
                <a:avLst/>
                <a:gdLst>
                  <a:gd name="T0" fmla="*/ 10 w 18"/>
                  <a:gd name="T1" fmla="*/ 13 h 21"/>
                  <a:gd name="T2" fmla="*/ 10 w 18"/>
                  <a:gd name="T3" fmla="*/ 13 h 21"/>
                  <a:gd name="T4" fmla="*/ 17 w 18"/>
                  <a:gd name="T5" fmla="*/ 21 h 21"/>
                  <a:gd name="T6" fmla="*/ 18 w 18"/>
                  <a:gd name="T7" fmla="*/ 20 h 21"/>
                  <a:gd name="T8" fmla="*/ 12 w 18"/>
                  <a:gd name="T9" fmla="*/ 12 h 21"/>
                  <a:gd name="T10" fmla="*/ 11 w 18"/>
                  <a:gd name="T11" fmla="*/ 12 h 21"/>
                  <a:gd name="T12" fmla="*/ 10 w 18"/>
                  <a:gd name="T13" fmla="*/ 11 h 21"/>
                  <a:gd name="T14" fmla="*/ 11 w 18"/>
                  <a:gd name="T15" fmla="*/ 3 h 21"/>
                  <a:gd name="T16" fmla="*/ 3 w 18"/>
                  <a:gd name="T17" fmla="*/ 2 h 21"/>
                  <a:gd name="T18" fmla="*/ 2 w 18"/>
                  <a:gd name="T19" fmla="*/ 10 h 21"/>
                  <a:gd name="T20" fmla="*/ 9 w 18"/>
                  <a:gd name="T21" fmla="*/ 11 h 21"/>
                  <a:gd name="T22" fmla="*/ 10 w 18"/>
                  <a:gd name="T23" fmla="*/ 13 h 21"/>
                  <a:gd name="T24" fmla="*/ 3 w 18"/>
                  <a:gd name="T25" fmla="*/ 9 h 21"/>
                  <a:gd name="T26" fmla="*/ 4 w 18"/>
                  <a:gd name="T27" fmla="*/ 3 h 21"/>
                  <a:gd name="T28" fmla="*/ 10 w 18"/>
                  <a:gd name="T29" fmla="*/ 4 h 21"/>
                  <a:gd name="T30" fmla="*/ 9 w 18"/>
                  <a:gd name="T31" fmla="*/ 10 h 21"/>
                  <a:gd name="T32" fmla="*/ 3 w 18"/>
                  <a:gd name="T3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21">
                    <a:moveTo>
                      <a:pt x="10" y="13"/>
                    </a:moveTo>
                    <a:cubicBezTo>
                      <a:pt x="10" y="13"/>
                      <a:pt x="10" y="13"/>
                      <a:pt x="10" y="13"/>
                    </a:cubicBezTo>
                    <a:cubicBezTo>
                      <a:pt x="17" y="21"/>
                      <a:pt x="17" y="21"/>
                      <a:pt x="17" y="21"/>
                    </a:cubicBezTo>
                    <a:cubicBezTo>
                      <a:pt x="18" y="20"/>
                      <a:pt x="18" y="20"/>
                      <a:pt x="18" y="20"/>
                    </a:cubicBezTo>
                    <a:cubicBezTo>
                      <a:pt x="12" y="12"/>
                      <a:pt x="12" y="12"/>
                      <a:pt x="12" y="12"/>
                    </a:cubicBezTo>
                    <a:cubicBezTo>
                      <a:pt x="11" y="12"/>
                      <a:pt x="11" y="12"/>
                      <a:pt x="11" y="12"/>
                    </a:cubicBezTo>
                    <a:cubicBezTo>
                      <a:pt x="10" y="11"/>
                      <a:pt x="10" y="11"/>
                      <a:pt x="10" y="11"/>
                    </a:cubicBezTo>
                    <a:cubicBezTo>
                      <a:pt x="12" y="9"/>
                      <a:pt x="12" y="5"/>
                      <a:pt x="11" y="3"/>
                    </a:cubicBezTo>
                    <a:cubicBezTo>
                      <a:pt x="9" y="1"/>
                      <a:pt x="5" y="0"/>
                      <a:pt x="3" y="2"/>
                    </a:cubicBezTo>
                    <a:cubicBezTo>
                      <a:pt x="0" y="4"/>
                      <a:pt x="0" y="8"/>
                      <a:pt x="2" y="10"/>
                    </a:cubicBezTo>
                    <a:cubicBezTo>
                      <a:pt x="4" y="12"/>
                      <a:pt x="7" y="13"/>
                      <a:pt x="9" y="11"/>
                    </a:cubicBezTo>
                    <a:lnTo>
                      <a:pt x="10" y="13"/>
                    </a:lnTo>
                    <a:close/>
                    <a:moveTo>
                      <a:pt x="3" y="9"/>
                    </a:moveTo>
                    <a:cubicBezTo>
                      <a:pt x="1" y="8"/>
                      <a:pt x="2" y="5"/>
                      <a:pt x="4" y="3"/>
                    </a:cubicBezTo>
                    <a:cubicBezTo>
                      <a:pt x="5" y="2"/>
                      <a:pt x="8" y="2"/>
                      <a:pt x="10" y="4"/>
                    </a:cubicBezTo>
                    <a:cubicBezTo>
                      <a:pt x="11" y="6"/>
                      <a:pt x="11" y="9"/>
                      <a:pt x="9" y="10"/>
                    </a:cubicBezTo>
                    <a:cubicBezTo>
                      <a:pt x="7" y="12"/>
                      <a:pt x="4" y="11"/>
                      <a:pt x="3" y="9"/>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6" name="矩形 75"/>
            <p:cNvSpPr/>
            <p:nvPr/>
          </p:nvSpPr>
          <p:spPr>
            <a:xfrm>
              <a:off x="2754766" y="2254194"/>
              <a:ext cx="2517321" cy="400110"/>
            </a:xfrm>
            <a:prstGeom prst="rect">
              <a:avLst/>
            </a:prstGeom>
          </p:spPr>
          <p:txBody>
            <a:bodyPr wrap="square">
              <a:spAutoFit/>
            </a:bodyPr>
            <a:lstStyle/>
            <a:p>
              <a:pPr algn="dist"/>
              <a:r>
                <a:rPr lang="zh-CN" altLang="en-US" sz="2000" dirty="0" smtClean="0">
                  <a:solidFill>
                    <a:srgbClr val="5C4A42"/>
                  </a:solidFill>
                  <a:cs typeface="+mn-ea"/>
                  <a:sym typeface="+mn-lt"/>
                </a:rPr>
                <a:t>标题文字内容</a:t>
              </a:r>
              <a:endParaRPr lang="zh-CN" altLang="en-US" sz="2000" dirty="0">
                <a:solidFill>
                  <a:srgbClr val="5C4A42"/>
                </a:solidFill>
                <a:cs typeface="+mn-ea"/>
                <a:sym typeface="+mn-lt"/>
              </a:endParaRPr>
            </a:p>
          </p:txBody>
        </p:sp>
      </p:grpSp>
      <p:grpSp>
        <p:nvGrpSpPr>
          <p:cNvPr id="80" name="组合 79"/>
          <p:cNvGrpSpPr/>
          <p:nvPr/>
        </p:nvGrpSpPr>
        <p:grpSpPr>
          <a:xfrm>
            <a:off x="1178196" y="3148238"/>
            <a:ext cx="4892676" cy="877887"/>
            <a:chOff x="1381579" y="3157085"/>
            <a:chExt cx="4892676" cy="877887"/>
          </a:xfrm>
        </p:grpSpPr>
        <p:grpSp>
          <p:nvGrpSpPr>
            <p:cNvPr id="10" name="组合 9"/>
            <p:cNvGrpSpPr/>
            <p:nvPr/>
          </p:nvGrpSpPr>
          <p:grpSpPr>
            <a:xfrm>
              <a:off x="1381579" y="3157085"/>
              <a:ext cx="4892676" cy="877887"/>
              <a:chOff x="1381579" y="3157085"/>
              <a:chExt cx="4892676" cy="877887"/>
            </a:xfrm>
          </p:grpSpPr>
          <p:grpSp>
            <p:nvGrpSpPr>
              <p:cNvPr id="52" name="组合 51"/>
              <p:cNvGrpSpPr/>
              <p:nvPr/>
            </p:nvGrpSpPr>
            <p:grpSpPr>
              <a:xfrm>
                <a:off x="1381579" y="3157085"/>
                <a:ext cx="4892676" cy="877887"/>
                <a:chOff x="3486150" y="3251200"/>
                <a:chExt cx="4892676" cy="877887"/>
              </a:xfrm>
            </p:grpSpPr>
            <p:sp>
              <p:nvSpPr>
                <p:cNvPr id="53" name="Freeform 11"/>
                <p:cNvSpPr/>
                <p:nvPr/>
              </p:nvSpPr>
              <p:spPr bwMode="auto">
                <a:xfrm>
                  <a:off x="4089400" y="3335338"/>
                  <a:ext cx="4271963" cy="709612"/>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12"/>
                <p:cNvSpPr>
                  <a:spLocks noEditPoints="1"/>
                </p:cNvSpPr>
                <p:nvPr/>
              </p:nvSpPr>
              <p:spPr bwMode="auto">
                <a:xfrm>
                  <a:off x="4038600" y="3319463"/>
                  <a:ext cx="4340226" cy="742950"/>
                </a:xfrm>
                <a:custGeom>
                  <a:avLst/>
                  <a:gdLst>
                    <a:gd name="T0" fmla="*/ 240 w 259"/>
                    <a:gd name="T1" fmla="*/ 44 h 44"/>
                    <a:gd name="T2" fmla="*/ 0 w 259"/>
                    <a:gd name="T3" fmla="*/ 44 h 44"/>
                    <a:gd name="T4" fmla="*/ 3 w 259"/>
                    <a:gd name="T5" fmla="*/ 42 h 44"/>
                    <a:gd name="T6" fmla="*/ 15 w 259"/>
                    <a:gd name="T7" fmla="*/ 22 h 44"/>
                    <a:gd name="T8" fmla="*/ 3 w 259"/>
                    <a:gd name="T9" fmla="*/ 1 h 44"/>
                    <a:gd name="T10" fmla="*/ 2 w 259"/>
                    <a:gd name="T11" fmla="*/ 0 h 44"/>
                    <a:gd name="T12" fmla="*/ 240 w 259"/>
                    <a:gd name="T13" fmla="*/ 0 h 44"/>
                    <a:gd name="T14" fmla="*/ 259 w 259"/>
                    <a:gd name="T15" fmla="*/ 22 h 44"/>
                    <a:gd name="T16" fmla="*/ 240 w 259"/>
                    <a:gd name="T17" fmla="*/ 44 h 44"/>
                    <a:gd name="T18" fmla="*/ 5 w 259"/>
                    <a:gd name="T19" fmla="*/ 42 h 44"/>
                    <a:gd name="T20" fmla="*/ 240 w 259"/>
                    <a:gd name="T21" fmla="*/ 42 h 44"/>
                    <a:gd name="T22" fmla="*/ 258 w 259"/>
                    <a:gd name="T23" fmla="*/ 22 h 44"/>
                    <a:gd name="T24" fmla="*/ 240 w 259"/>
                    <a:gd name="T25" fmla="*/ 1 h 44"/>
                    <a:gd name="T26" fmla="*/ 5 w 259"/>
                    <a:gd name="T27" fmla="*/ 1 h 44"/>
                    <a:gd name="T28" fmla="*/ 16 w 259"/>
                    <a:gd name="T29" fmla="*/ 22 h 44"/>
                    <a:gd name="T30" fmla="*/ 5 w 259"/>
                    <a:gd name="T3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9" h="44">
                      <a:moveTo>
                        <a:pt x="240" y="44"/>
                      </a:moveTo>
                      <a:cubicBezTo>
                        <a:pt x="0" y="44"/>
                        <a:pt x="0" y="44"/>
                        <a:pt x="0" y="44"/>
                      </a:cubicBezTo>
                      <a:cubicBezTo>
                        <a:pt x="3" y="42"/>
                        <a:pt x="3" y="42"/>
                        <a:pt x="3" y="42"/>
                      </a:cubicBezTo>
                      <a:cubicBezTo>
                        <a:pt x="3" y="42"/>
                        <a:pt x="15" y="36"/>
                        <a:pt x="15" y="22"/>
                      </a:cubicBezTo>
                      <a:cubicBezTo>
                        <a:pt x="15" y="10"/>
                        <a:pt x="3" y="1"/>
                        <a:pt x="3" y="1"/>
                      </a:cubicBezTo>
                      <a:cubicBezTo>
                        <a:pt x="2" y="0"/>
                        <a:pt x="2" y="0"/>
                        <a:pt x="2" y="0"/>
                      </a:cubicBezTo>
                      <a:cubicBezTo>
                        <a:pt x="240" y="0"/>
                        <a:pt x="240" y="0"/>
                        <a:pt x="240" y="0"/>
                      </a:cubicBezTo>
                      <a:cubicBezTo>
                        <a:pt x="250" y="0"/>
                        <a:pt x="259" y="10"/>
                        <a:pt x="259" y="22"/>
                      </a:cubicBezTo>
                      <a:cubicBezTo>
                        <a:pt x="259" y="34"/>
                        <a:pt x="250" y="44"/>
                        <a:pt x="240" y="44"/>
                      </a:cubicBezTo>
                      <a:close/>
                      <a:moveTo>
                        <a:pt x="5" y="42"/>
                      </a:moveTo>
                      <a:cubicBezTo>
                        <a:pt x="240" y="42"/>
                        <a:pt x="240" y="42"/>
                        <a:pt x="240" y="42"/>
                      </a:cubicBezTo>
                      <a:cubicBezTo>
                        <a:pt x="250" y="42"/>
                        <a:pt x="258" y="33"/>
                        <a:pt x="258" y="22"/>
                      </a:cubicBezTo>
                      <a:cubicBezTo>
                        <a:pt x="258" y="10"/>
                        <a:pt x="250" y="1"/>
                        <a:pt x="240" y="1"/>
                      </a:cubicBezTo>
                      <a:cubicBezTo>
                        <a:pt x="5" y="1"/>
                        <a:pt x="5" y="1"/>
                        <a:pt x="5" y="1"/>
                      </a:cubicBezTo>
                      <a:cubicBezTo>
                        <a:pt x="9" y="4"/>
                        <a:pt x="16" y="11"/>
                        <a:pt x="16" y="22"/>
                      </a:cubicBezTo>
                      <a:cubicBezTo>
                        <a:pt x="16" y="33"/>
                        <a:pt x="8" y="40"/>
                        <a:pt x="5" y="42"/>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13"/>
                <p:cNvSpPr>
                  <a:spLocks noEditPoints="1"/>
                </p:cNvSpPr>
                <p:nvPr/>
              </p:nvSpPr>
              <p:spPr bwMode="auto">
                <a:xfrm>
                  <a:off x="3486150" y="3251200"/>
                  <a:ext cx="871538" cy="877887"/>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6 h 52"/>
                    <a:gd name="T12" fmla="*/ 5 w 52"/>
                    <a:gd name="T13" fmla="*/ 26 h 52"/>
                    <a:gd name="T14" fmla="*/ 26 w 52"/>
                    <a:gd name="T15" fmla="*/ 5 h 52"/>
                    <a:gd name="T16" fmla="*/ 46 w 52"/>
                    <a:gd name="T17" fmla="*/ 26 h 52"/>
                    <a:gd name="T18" fmla="*/ 26 w 52"/>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6"/>
                      </a:moveTo>
                      <a:cubicBezTo>
                        <a:pt x="15" y="46"/>
                        <a:pt x="5" y="37"/>
                        <a:pt x="5" y="26"/>
                      </a:cubicBezTo>
                      <a:cubicBezTo>
                        <a:pt x="5" y="15"/>
                        <a:pt x="15" y="5"/>
                        <a:pt x="26" y="5"/>
                      </a:cubicBezTo>
                      <a:cubicBezTo>
                        <a:pt x="37" y="5"/>
                        <a:pt x="46" y="15"/>
                        <a:pt x="46" y="26"/>
                      </a:cubicBezTo>
                      <a:cubicBezTo>
                        <a:pt x="46" y="37"/>
                        <a:pt x="37" y="46"/>
                        <a:pt x="26" y="46"/>
                      </a:cubicBezTo>
                      <a:close/>
                    </a:path>
                  </a:pathLst>
                </a:custGeom>
                <a:solidFill>
                  <a:srgbClr val="DBC9B8"/>
                </a:solidFill>
                <a:ln w="9525">
                  <a:solidFill>
                    <a:srgbClr val="5C4A42"/>
                  </a:solidFill>
                  <a:round/>
                </a:ln>
              </p:spPr>
              <p:txBody>
                <a:bodyPr vert="horz" wrap="square" lIns="91440" tIns="45720" rIns="91440" bIns="45720" numCol="1" anchor="t" anchorCtr="0" compatLnSpc="1"/>
                <a:lstStyle/>
                <a:p>
                  <a:endParaRPr lang="zh-CN" altLang="en-US">
                    <a:cs typeface="+mn-ea"/>
                    <a:sym typeface="+mn-lt"/>
                  </a:endParaRPr>
                </a:p>
              </p:txBody>
            </p:sp>
            <p:sp>
              <p:nvSpPr>
                <p:cNvPr id="56" name="Freeform 14"/>
                <p:cNvSpPr>
                  <a:spLocks noEditPoints="1"/>
                </p:cNvSpPr>
                <p:nvPr/>
              </p:nvSpPr>
              <p:spPr bwMode="auto">
                <a:xfrm>
                  <a:off x="3502025" y="3268663"/>
                  <a:ext cx="838200" cy="844550"/>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44 h 50"/>
                    <a:gd name="T12" fmla="*/ 5 w 50"/>
                    <a:gd name="T13" fmla="*/ 25 h 50"/>
                    <a:gd name="T14" fmla="*/ 25 w 50"/>
                    <a:gd name="T15" fmla="*/ 5 h 50"/>
                    <a:gd name="T16" fmla="*/ 44 w 50"/>
                    <a:gd name="T17" fmla="*/ 25 h 50"/>
                    <a:gd name="T18" fmla="*/ 25 w 50"/>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8"/>
                        <a:pt x="11" y="50"/>
                        <a:pt x="25" y="50"/>
                      </a:cubicBezTo>
                      <a:cubicBezTo>
                        <a:pt x="38" y="50"/>
                        <a:pt x="50" y="38"/>
                        <a:pt x="50" y="25"/>
                      </a:cubicBezTo>
                      <a:cubicBezTo>
                        <a:pt x="50" y="11"/>
                        <a:pt x="38" y="0"/>
                        <a:pt x="25" y="0"/>
                      </a:cubicBezTo>
                      <a:close/>
                      <a:moveTo>
                        <a:pt x="25" y="44"/>
                      </a:moveTo>
                      <a:cubicBezTo>
                        <a:pt x="14" y="44"/>
                        <a:pt x="5" y="36"/>
                        <a:pt x="5" y="25"/>
                      </a:cubicBezTo>
                      <a:cubicBezTo>
                        <a:pt x="5" y="14"/>
                        <a:pt x="14" y="5"/>
                        <a:pt x="25" y="5"/>
                      </a:cubicBezTo>
                      <a:cubicBezTo>
                        <a:pt x="36" y="5"/>
                        <a:pt x="44" y="14"/>
                        <a:pt x="44" y="25"/>
                      </a:cubicBezTo>
                      <a:cubicBezTo>
                        <a:pt x="44" y="36"/>
                        <a:pt x="36" y="44"/>
                        <a:pt x="25" y="44"/>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Oval 15"/>
                <p:cNvSpPr>
                  <a:spLocks noChangeArrowheads="1"/>
                </p:cNvSpPr>
                <p:nvPr/>
              </p:nvSpPr>
              <p:spPr bwMode="auto">
                <a:xfrm>
                  <a:off x="3652838" y="3421063"/>
                  <a:ext cx="520700" cy="522287"/>
                </a:xfrm>
                <a:prstGeom prst="ellips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19"/>
                <p:cNvSpPr/>
                <p:nvPr/>
              </p:nvSpPr>
              <p:spPr bwMode="auto">
                <a:xfrm>
                  <a:off x="3905250" y="3673475"/>
                  <a:ext cx="0" cy="33337"/>
                </a:xfrm>
                <a:custGeom>
                  <a:avLst/>
                  <a:gdLst>
                    <a:gd name="T0" fmla="*/ 2 h 2"/>
                    <a:gd name="T1" fmla="*/ 2 h 2"/>
                    <a:gd name="T2" fmla="*/ 2 h 2"/>
                    <a:gd name="T3" fmla="*/ 1 h 2"/>
                    <a:gd name="T4" fmla="*/ 1 h 2"/>
                    <a:gd name="T5" fmla="*/ 0 h 2"/>
                    <a:gd name="T6" fmla="*/ 0 h 2"/>
                    <a:gd name="T7" fmla="*/ 1 h 2"/>
                    <a:gd name="T8" fmla="*/ 2 h 2"/>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2">
                      <a:moveTo>
                        <a:pt x="0" y="2"/>
                      </a:moveTo>
                      <a:cubicBezTo>
                        <a:pt x="0" y="2"/>
                        <a:pt x="0" y="2"/>
                        <a:pt x="0" y="2"/>
                      </a:cubicBezTo>
                      <a:cubicBezTo>
                        <a:pt x="0" y="2"/>
                        <a:pt x="0" y="2"/>
                        <a:pt x="0" y="2"/>
                      </a:cubicBezTo>
                      <a:cubicBezTo>
                        <a:pt x="0" y="1"/>
                        <a:pt x="0" y="1"/>
                        <a:pt x="0" y="1"/>
                      </a:cubicBezTo>
                      <a:cubicBezTo>
                        <a:pt x="0" y="1"/>
                        <a:pt x="0" y="1"/>
                        <a:pt x="0" y="1"/>
                      </a:cubicBezTo>
                      <a:cubicBezTo>
                        <a:pt x="0" y="0"/>
                        <a:pt x="0" y="0"/>
                        <a:pt x="0" y="0"/>
                      </a:cubicBezTo>
                      <a:cubicBezTo>
                        <a:pt x="0" y="0"/>
                        <a:pt x="0" y="0"/>
                        <a:pt x="0" y="0"/>
                      </a:cubicBezTo>
                      <a:cubicBezTo>
                        <a:pt x="0" y="0"/>
                        <a:pt x="0" y="0"/>
                        <a:pt x="0" y="1"/>
                      </a:cubicBezTo>
                      <a:cubicBezTo>
                        <a:pt x="0" y="1"/>
                        <a:pt x="0" y="1"/>
                        <a:pt x="0" y="2"/>
                      </a:cubicBezTo>
                      <a:close/>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5" name="Freeform 10"/>
              <p:cNvSpPr>
                <a:spLocks noEditPoints="1"/>
              </p:cNvSpPr>
              <p:nvPr/>
            </p:nvSpPr>
            <p:spPr bwMode="auto">
              <a:xfrm>
                <a:off x="1648023" y="3416159"/>
                <a:ext cx="302136" cy="295758"/>
              </a:xfrm>
              <a:custGeom>
                <a:avLst/>
                <a:gdLst>
                  <a:gd name="T0" fmla="*/ 794 w 3251"/>
                  <a:gd name="T1" fmla="*/ 2673 h 3184"/>
                  <a:gd name="T2" fmla="*/ 794 w 3251"/>
                  <a:gd name="T3" fmla="*/ 1532 h 3184"/>
                  <a:gd name="T4" fmla="*/ 919 w 3251"/>
                  <a:gd name="T5" fmla="*/ 1532 h 3184"/>
                  <a:gd name="T6" fmla="*/ 919 w 3251"/>
                  <a:gd name="T7" fmla="*/ 1391 h 3184"/>
                  <a:gd name="T8" fmla="*/ 280 w 3251"/>
                  <a:gd name="T9" fmla="*/ 1391 h 3184"/>
                  <a:gd name="T10" fmla="*/ 280 w 3251"/>
                  <a:gd name="T11" fmla="*/ 1520 h 3184"/>
                  <a:gd name="T12" fmla="*/ 405 w 3251"/>
                  <a:gd name="T13" fmla="*/ 1520 h 3184"/>
                  <a:gd name="T14" fmla="*/ 405 w 3251"/>
                  <a:gd name="T15" fmla="*/ 2673 h 3184"/>
                  <a:gd name="T16" fmla="*/ 794 w 3251"/>
                  <a:gd name="T17" fmla="*/ 2673 h 3184"/>
                  <a:gd name="T18" fmla="*/ 80 w 3251"/>
                  <a:gd name="T19" fmla="*/ 1266 h 3184"/>
                  <a:gd name="T20" fmla="*/ 3176 w 3251"/>
                  <a:gd name="T21" fmla="*/ 1266 h 3184"/>
                  <a:gd name="T22" fmla="*/ 3177 w 3251"/>
                  <a:gd name="T23" fmla="*/ 1117 h 3184"/>
                  <a:gd name="T24" fmla="*/ 1625 w 3251"/>
                  <a:gd name="T25" fmla="*/ 0 h 3184"/>
                  <a:gd name="T26" fmla="*/ 80 w 3251"/>
                  <a:gd name="T27" fmla="*/ 1117 h 3184"/>
                  <a:gd name="T28" fmla="*/ 80 w 3251"/>
                  <a:gd name="T29" fmla="*/ 1266 h 3184"/>
                  <a:gd name="T30" fmla="*/ 1625 w 3251"/>
                  <a:gd name="T31" fmla="*/ 528 h 3184"/>
                  <a:gd name="T32" fmla="*/ 1849 w 3251"/>
                  <a:gd name="T33" fmla="*/ 752 h 3184"/>
                  <a:gd name="T34" fmla="*/ 1625 w 3251"/>
                  <a:gd name="T35" fmla="*/ 976 h 3184"/>
                  <a:gd name="T36" fmla="*/ 1401 w 3251"/>
                  <a:gd name="T37" fmla="*/ 752 h 3184"/>
                  <a:gd name="T38" fmla="*/ 1625 w 3251"/>
                  <a:gd name="T39" fmla="*/ 528 h 3184"/>
                  <a:gd name="T40" fmla="*/ 157 w 3251"/>
                  <a:gd name="T41" fmla="*/ 2928 h 3184"/>
                  <a:gd name="T42" fmla="*/ 3099 w 3251"/>
                  <a:gd name="T43" fmla="*/ 2928 h 3184"/>
                  <a:gd name="T44" fmla="*/ 3099 w 3251"/>
                  <a:gd name="T45" fmla="*/ 2803 h 3184"/>
                  <a:gd name="T46" fmla="*/ 157 w 3251"/>
                  <a:gd name="T47" fmla="*/ 2803 h 3184"/>
                  <a:gd name="T48" fmla="*/ 157 w 3251"/>
                  <a:gd name="T49" fmla="*/ 2928 h 3184"/>
                  <a:gd name="T50" fmla="*/ 29 w 3251"/>
                  <a:gd name="T51" fmla="*/ 3184 h 3184"/>
                  <a:gd name="T52" fmla="*/ 3227 w 3251"/>
                  <a:gd name="T53" fmla="*/ 3184 h 3184"/>
                  <a:gd name="T54" fmla="*/ 3227 w 3251"/>
                  <a:gd name="T55" fmla="*/ 3067 h 3184"/>
                  <a:gd name="T56" fmla="*/ 29 w 3251"/>
                  <a:gd name="T57" fmla="*/ 3067 h 3184"/>
                  <a:gd name="T58" fmla="*/ 29 w 3251"/>
                  <a:gd name="T59" fmla="*/ 3184 h 3184"/>
                  <a:gd name="T60" fmla="*/ 1822 w 3251"/>
                  <a:gd name="T61" fmla="*/ 2673 h 3184"/>
                  <a:gd name="T62" fmla="*/ 1822 w 3251"/>
                  <a:gd name="T63" fmla="*/ 1524 h 3184"/>
                  <a:gd name="T64" fmla="*/ 1948 w 3251"/>
                  <a:gd name="T65" fmla="*/ 1524 h 3184"/>
                  <a:gd name="T66" fmla="*/ 1948 w 3251"/>
                  <a:gd name="T67" fmla="*/ 1399 h 3184"/>
                  <a:gd name="T68" fmla="*/ 1308 w 3251"/>
                  <a:gd name="T69" fmla="*/ 1399 h 3184"/>
                  <a:gd name="T70" fmla="*/ 1308 w 3251"/>
                  <a:gd name="T71" fmla="*/ 1520 h 3184"/>
                  <a:gd name="T72" fmla="*/ 1433 w 3251"/>
                  <a:gd name="T73" fmla="*/ 1520 h 3184"/>
                  <a:gd name="T74" fmla="*/ 1433 w 3251"/>
                  <a:gd name="T75" fmla="*/ 2673 h 3184"/>
                  <a:gd name="T76" fmla="*/ 1822 w 3251"/>
                  <a:gd name="T77" fmla="*/ 2673 h 3184"/>
                  <a:gd name="T78" fmla="*/ 2843 w 3251"/>
                  <a:gd name="T79" fmla="*/ 2673 h 3184"/>
                  <a:gd name="T80" fmla="*/ 2843 w 3251"/>
                  <a:gd name="T81" fmla="*/ 1524 h 3184"/>
                  <a:gd name="T82" fmla="*/ 2968 w 3251"/>
                  <a:gd name="T83" fmla="*/ 1524 h 3184"/>
                  <a:gd name="T84" fmla="*/ 2968 w 3251"/>
                  <a:gd name="T85" fmla="*/ 1399 h 3184"/>
                  <a:gd name="T86" fmla="*/ 2329 w 3251"/>
                  <a:gd name="T87" fmla="*/ 1399 h 3184"/>
                  <a:gd name="T88" fmla="*/ 2329 w 3251"/>
                  <a:gd name="T89" fmla="*/ 1520 h 3184"/>
                  <a:gd name="T90" fmla="*/ 2454 w 3251"/>
                  <a:gd name="T91" fmla="*/ 1520 h 3184"/>
                  <a:gd name="T92" fmla="*/ 2454 w 3251"/>
                  <a:gd name="T93" fmla="*/ 2673 h 3184"/>
                  <a:gd name="T94" fmla="*/ 2843 w 3251"/>
                  <a:gd name="T95" fmla="*/ 2673 h 3184"/>
                  <a:gd name="T96" fmla="*/ 2843 w 3251"/>
                  <a:gd name="T97" fmla="*/ 2673 h 3184"/>
                  <a:gd name="T98" fmla="*/ 2843 w 3251"/>
                  <a:gd name="T99" fmla="*/ 2673 h 3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51" h="3184">
                    <a:moveTo>
                      <a:pt x="794" y="2673"/>
                    </a:moveTo>
                    <a:cubicBezTo>
                      <a:pt x="794" y="1532"/>
                      <a:pt x="794" y="1532"/>
                      <a:pt x="794" y="1532"/>
                    </a:cubicBezTo>
                    <a:cubicBezTo>
                      <a:pt x="919" y="1532"/>
                      <a:pt x="919" y="1532"/>
                      <a:pt x="919" y="1532"/>
                    </a:cubicBezTo>
                    <a:cubicBezTo>
                      <a:pt x="919" y="1391"/>
                      <a:pt x="919" y="1391"/>
                      <a:pt x="919" y="1391"/>
                    </a:cubicBezTo>
                    <a:cubicBezTo>
                      <a:pt x="280" y="1391"/>
                      <a:pt x="280" y="1391"/>
                      <a:pt x="280" y="1391"/>
                    </a:cubicBezTo>
                    <a:cubicBezTo>
                      <a:pt x="280" y="1520"/>
                      <a:pt x="280" y="1520"/>
                      <a:pt x="280" y="1520"/>
                    </a:cubicBezTo>
                    <a:cubicBezTo>
                      <a:pt x="405" y="1520"/>
                      <a:pt x="405" y="1520"/>
                      <a:pt x="405" y="1520"/>
                    </a:cubicBezTo>
                    <a:cubicBezTo>
                      <a:pt x="405" y="2673"/>
                      <a:pt x="405" y="2673"/>
                      <a:pt x="405" y="2673"/>
                    </a:cubicBezTo>
                    <a:cubicBezTo>
                      <a:pt x="794" y="2673"/>
                      <a:pt x="794" y="2673"/>
                      <a:pt x="794" y="2673"/>
                    </a:cubicBezTo>
                    <a:close/>
                    <a:moveTo>
                      <a:pt x="80" y="1266"/>
                    </a:moveTo>
                    <a:cubicBezTo>
                      <a:pt x="3176" y="1266"/>
                      <a:pt x="3176" y="1266"/>
                      <a:pt x="3176" y="1266"/>
                    </a:cubicBezTo>
                    <a:cubicBezTo>
                      <a:pt x="3251" y="1233"/>
                      <a:pt x="3247" y="1163"/>
                      <a:pt x="3177" y="1117"/>
                    </a:cubicBezTo>
                    <a:cubicBezTo>
                      <a:pt x="3107" y="1070"/>
                      <a:pt x="1625" y="0"/>
                      <a:pt x="1625" y="0"/>
                    </a:cubicBezTo>
                    <a:cubicBezTo>
                      <a:pt x="1625" y="0"/>
                      <a:pt x="154" y="1070"/>
                      <a:pt x="80" y="1117"/>
                    </a:cubicBezTo>
                    <a:cubicBezTo>
                      <a:pt x="5" y="1163"/>
                      <a:pt x="0" y="1233"/>
                      <a:pt x="80" y="1266"/>
                    </a:cubicBezTo>
                    <a:close/>
                    <a:moveTo>
                      <a:pt x="1625" y="528"/>
                    </a:moveTo>
                    <a:cubicBezTo>
                      <a:pt x="1749" y="528"/>
                      <a:pt x="1849" y="629"/>
                      <a:pt x="1849" y="752"/>
                    </a:cubicBezTo>
                    <a:cubicBezTo>
                      <a:pt x="1849" y="876"/>
                      <a:pt x="1749" y="976"/>
                      <a:pt x="1625" y="976"/>
                    </a:cubicBezTo>
                    <a:cubicBezTo>
                      <a:pt x="1502" y="976"/>
                      <a:pt x="1401" y="876"/>
                      <a:pt x="1401" y="752"/>
                    </a:cubicBezTo>
                    <a:cubicBezTo>
                      <a:pt x="1401" y="629"/>
                      <a:pt x="1502" y="528"/>
                      <a:pt x="1625" y="528"/>
                    </a:cubicBezTo>
                    <a:close/>
                    <a:moveTo>
                      <a:pt x="157" y="2928"/>
                    </a:moveTo>
                    <a:cubicBezTo>
                      <a:pt x="3099" y="2928"/>
                      <a:pt x="3099" y="2928"/>
                      <a:pt x="3099" y="2928"/>
                    </a:cubicBezTo>
                    <a:cubicBezTo>
                      <a:pt x="3099" y="2803"/>
                      <a:pt x="3099" y="2803"/>
                      <a:pt x="3099" y="2803"/>
                    </a:cubicBezTo>
                    <a:cubicBezTo>
                      <a:pt x="157" y="2803"/>
                      <a:pt x="157" y="2803"/>
                      <a:pt x="157" y="2803"/>
                    </a:cubicBezTo>
                    <a:cubicBezTo>
                      <a:pt x="157" y="2928"/>
                      <a:pt x="157" y="2928"/>
                      <a:pt x="157" y="2928"/>
                    </a:cubicBezTo>
                    <a:close/>
                    <a:moveTo>
                      <a:pt x="29" y="3184"/>
                    </a:moveTo>
                    <a:cubicBezTo>
                      <a:pt x="3227" y="3184"/>
                      <a:pt x="3227" y="3184"/>
                      <a:pt x="3227" y="3184"/>
                    </a:cubicBezTo>
                    <a:cubicBezTo>
                      <a:pt x="3227" y="3067"/>
                      <a:pt x="3227" y="3067"/>
                      <a:pt x="3227" y="3067"/>
                    </a:cubicBezTo>
                    <a:cubicBezTo>
                      <a:pt x="29" y="3067"/>
                      <a:pt x="29" y="3067"/>
                      <a:pt x="29" y="3067"/>
                    </a:cubicBezTo>
                    <a:cubicBezTo>
                      <a:pt x="29" y="3184"/>
                      <a:pt x="29" y="3184"/>
                      <a:pt x="29" y="3184"/>
                    </a:cubicBezTo>
                    <a:close/>
                    <a:moveTo>
                      <a:pt x="1822" y="2673"/>
                    </a:moveTo>
                    <a:cubicBezTo>
                      <a:pt x="1822" y="1524"/>
                      <a:pt x="1822" y="1524"/>
                      <a:pt x="1822" y="1524"/>
                    </a:cubicBezTo>
                    <a:cubicBezTo>
                      <a:pt x="1948" y="1524"/>
                      <a:pt x="1948" y="1524"/>
                      <a:pt x="1948" y="1524"/>
                    </a:cubicBezTo>
                    <a:cubicBezTo>
                      <a:pt x="1948" y="1399"/>
                      <a:pt x="1948" y="1399"/>
                      <a:pt x="1948" y="1399"/>
                    </a:cubicBezTo>
                    <a:cubicBezTo>
                      <a:pt x="1308" y="1399"/>
                      <a:pt x="1308" y="1399"/>
                      <a:pt x="1308" y="1399"/>
                    </a:cubicBezTo>
                    <a:cubicBezTo>
                      <a:pt x="1308" y="1520"/>
                      <a:pt x="1308" y="1520"/>
                      <a:pt x="1308" y="1520"/>
                    </a:cubicBezTo>
                    <a:cubicBezTo>
                      <a:pt x="1433" y="1520"/>
                      <a:pt x="1433" y="1520"/>
                      <a:pt x="1433" y="1520"/>
                    </a:cubicBezTo>
                    <a:cubicBezTo>
                      <a:pt x="1433" y="2673"/>
                      <a:pt x="1433" y="2673"/>
                      <a:pt x="1433" y="2673"/>
                    </a:cubicBezTo>
                    <a:cubicBezTo>
                      <a:pt x="1822" y="2673"/>
                      <a:pt x="1822" y="2673"/>
                      <a:pt x="1822" y="2673"/>
                    </a:cubicBezTo>
                    <a:close/>
                    <a:moveTo>
                      <a:pt x="2843" y="2673"/>
                    </a:moveTo>
                    <a:cubicBezTo>
                      <a:pt x="2843" y="1524"/>
                      <a:pt x="2843" y="1524"/>
                      <a:pt x="2843" y="1524"/>
                    </a:cubicBezTo>
                    <a:cubicBezTo>
                      <a:pt x="2968" y="1524"/>
                      <a:pt x="2968" y="1524"/>
                      <a:pt x="2968" y="1524"/>
                    </a:cubicBezTo>
                    <a:cubicBezTo>
                      <a:pt x="2968" y="1399"/>
                      <a:pt x="2968" y="1399"/>
                      <a:pt x="2968" y="1399"/>
                    </a:cubicBezTo>
                    <a:cubicBezTo>
                      <a:pt x="2329" y="1399"/>
                      <a:pt x="2329" y="1399"/>
                      <a:pt x="2329" y="1399"/>
                    </a:cubicBezTo>
                    <a:cubicBezTo>
                      <a:pt x="2329" y="1520"/>
                      <a:pt x="2329" y="1520"/>
                      <a:pt x="2329" y="1520"/>
                    </a:cubicBezTo>
                    <a:cubicBezTo>
                      <a:pt x="2454" y="1520"/>
                      <a:pt x="2454" y="1520"/>
                      <a:pt x="2454" y="1520"/>
                    </a:cubicBezTo>
                    <a:cubicBezTo>
                      <a:pt x="2454" y="2673"/>
                      <a:pt x="2454" y="2673"/>
                      <a:pt x="2454" y="2673"/>
                    </a:cubicBezTo>
                    <a:cubicBezTo>
                      <a:pt x="2843" y="2673"/>
                      <a:pt x="2843" y="2673"/>
                      <a:pt x="2843" y="2673"/>
                    </a:cubicBezTo>
                    <a:close/>
                    <a:moveTo>
                      <a:pt x="2843" y="2673"/>
                    </a:moveTo>
                    <a:cubicBezTo>
                      <a:pt x="2843" y="2673"/>
                      <a:pt x="2843" y="2673"/>
                      <a:pt x="2843" y="2673"/>
                    </a:cubicBezTo>
                  </a:path>
                </a:pathLst>
              </a:custGeom>
              <a:solidFill>
                <a:srgbClr val="5C4A42"/>
              </a:solidFill>
              <a:ln>
                <a:noFill/>
              </a:ln>
            </p:spPr>
            <p:txBody>
              <a:bodyPr vert="horz" wrap="square" lIns="91440" tIns="45720" rIns="91440" bIns="45720" numCol="1" anchor="t" anchorCtr="0" compatLnSpc="1"/>
              <a:lstStyle/>
              <a:p>
                <a:endParaRPr lang="zh-CN" altLang="en-US" dirty="0">
                  <a:solidFill>
                    <a:srgbClr val="DBC9B8"/>
                  </a:solidFill>
                  <a:cs typeface="+mn-ea"/>
                  <a:sym typeface="+mn-lt"/>
                </a:endParaRPr>
              </a:p>
            </p:txBody>
          </p:sp>
        </p:grpSp>
        <p:sp>
          <p:nvSpPr>
            <p:cNvPr id="77" name="矩形 76"/>
            <p:cNvSpPr/>
            <p:nvPr/>
          </p:nvSpPr>
          <p:spPr>
            <a:xfrm>
              <a:off x="2789692" y="3422139"/>
              <a:ext cx="2517321" cy="400110"/>
            </a:xfrm>
            <a:prstGeom prst="rect">
              <a:avLst/>
            </a:prstGeom>
          </p:spPr>
          <p:txBody>
            <a:bodyPr wrap="square">
              <a:spAutoFit/>
            </a:bodyPr>
            <a:lstStyle/>
            <a:p>
              <a:pPr algn="dist"/>
              <a:r>
                <a:rPr lang="zh-CN" altLang="en-US" sz="2000" dirty="0" smtClean="0">
                  <a:solidFill>
                    <a:srgbClr val="5C4A42"/>
                  </a:solidFill>
                  <a:cs typeface="+mn-ea"/>
                  <a:sym typeface="+mn-lt"/>
                </a:rPr>
                <a:t>标题文字内容</a:t>
              </a:r>
              <a:endParaRPr lang="zh-CN" altLang="en-US" sz="2000" dirty="0">
                <a:solidFill>
                  <a:srgbClr val="5C4A42"/>
                </a:solidFill>
                <a:cs typeface="+mn-ea"/>
                <a:sym typeface="+mn-lt"/>
              </a:endParaRPr>
            </a:p>
          </p:txBody>
        </p:sp>
      </p:grpSp>
      <p:grpSp>
        <p:nvGrpSpPr>
          <p:cNvPr id="81" name="组合 80"/>
          <p:cNvGrpSpPr/>
          <p:nvPr/>
        </p:nvGrpSpPr>
        <p:grpSpPr>
          <a:xfrm>
            <a:off x="1178196" y="4287666"/>
            <a:ext cx="4892676" cy="877887"/>
            <a:chOff x="1381579" y="4296513"/>
            <a:chExt cx="4892676" cy="877887"/>
          </a:xfrm>
        </p:grpSpPr>
        <p:grpSp>
          <p:nvGrpSpPr>
            <p:cNvPr id="63" name="组合 62"/>
            <p:cNvGrpSpPr/>
            <p:nvPr/>
          </p:nvGrpSpPr>
          <p:grpSpPr>
            <a:xfrm>
              <a:off x="1381579" y="4296513"/>
              <a:ext cx="4892676" cy="877887"/>
              <a:chOff x="3486150" y="4230688"/>
              <a:chExt cx="4892676" cy="877887"/>
            </a:xfrm>
          </p:grpSpPr>
          <p:sp>
            <p:nvSpPr>
              <p:cNvPr id="64" name="Freeform 21"/>
              <p:cNvSpPr/>
              <p:nvPr/>
            </p:nvSpPr>
            <p:spPr bwMode="auto">
              <a:xfrm>
                <a:off x="4089400" y="4314825"/>
                <a:ext cx="4271963" cy="709612"/>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22"/>
              <p:cNvSpPr>
                <a:spLocks noEditPoints="1"/>
              </p:cNvSpPr>
              <p:nvPr/>
            </p:nvSpPr>
            <p:spPr bwMode="auto">
              <a:xfrm>
                <a:off x="4038600" y="4298950"/>
                <a:ext cx="4340226" cy="742950"/>
              </a:xfrm>
              <a:custGeom>
                <a:avLst/>
                <a:gdLst>
                  <a:gd name="T0" fmla="*/ 240 w 259"/>
                  <a:gd name="T1" fmla="*/ 44 h 44"/>
                  <a:gd name="T2" fmla="*/ 0 w 259"/>
                  <a:gd name="T3" fmla="*/ 44 h 44"/>
                  <a:gd name="T4" fmla="*/ 3 w 259"/>
                  <a:gd name="T5" fmla="*/ 43 h 44"/>
                  <a:gd name="T6" fmla="*/ 15 w 259"/>
                  <a:gd name="T7" fmla="*/ 22 h 44"/>
                  <a:gd name="T8" fmla="*/ 3 w 259"/>
                  <a:gd name="T9" fmla="*/ 1 h 44"/>
                  <a:gd name="T10" fmla="*/ 2 w 259"/>
                  <a:gd name="T11" fmla="*/ 0 h 44"/>
                  <a:gd name="T12" fmla="*/ 240 w 259"/>
                  <a:gd name="T13" fmla="*/ 0 h 44"/>
                  <a:gd name="T14" fmla="*/ 259 w 259"/>
                  <a:gd name="T15" fmla="*/ 22 h 44"/>
                  <a:gd name="T16" fmla="*/ 240 w 259"/>
                  <a:gd name="T17" fmla="*/ 44 h 44"/>
                  <a:gd name="T18" fmla="*/ 5 w 259"/>
                  <a:gd name="T19" fmla="*/ 42 h 44"/>
                  <a:gd name="T20" fmla="*/ 240 w 259"/>
                  <a:gd name="T21" fmla="*/ 42 h 44"/>
                  <a:gd name="T22" fmla="*/ 258 w 259"/>
                  <a:gd name="T23" fmla="*/ 22 h 44"/>
                  <a:gd name="T24" fmla="*/ 240 w 259"/>
                  <a:gd name="T25" fmla="*/ 1 h 44"/>
                  <a:gd name="T26" fmla="*/ 5 w 259"/>
                  <a:gd name="T27" fmla="*/ 1 h 44"/>
                  <a:gd name="T28" fmla="*/ 16 w 259"/>
                  <a:gd name="T29" fmla="*/ 22 h 44"/>
                  <a:gd name="T30" fmla="*/ 5 w 259"/>
                  <a:gd name="T31" fmla="*/ 4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9" h="44">
                    <a:moveTo>
                      <a:pt x="240" y="44"/>
                    </a:moveTo>
                    <a:cubicBezTo>
                      <a:pt x="0" y="44"/>
                      <a:pt x="0" y="44"/>
                      <a:pt x="0" y="44"/>
                    </a:cubicBezTo>
                    <a:cubicBezTo>
                      <a:pt x="3" y="43"/>
                      <a:pt x="3" y="43"/>
                      <a:pt x="3" y="43"/>
                    </a:cubicBezTo>
                    <a:cubicBezTo>
                      <a:pt x="3" y="42"/>
                      <a:pt x="15" y="36"/>
                      <a:pt x="15" y="22"/>
                    </a:cubicBezTo>
                    <a:cubicBezTo>
                      <a:pt x="15" y="10"/>
                      <a:pt x="3" y="1"/>
                      <a:pt x="3" y="1"/>
                    </a:cubicBezTo>
                    <a:cubicBezTo>
                      <a:pt x="2" y="0"/>
                      <a:pt x="2" y="0"/>
                      <a:pt x="2" y="0"/>
                    </a:cubicBezTo>
                    <a:cubicBezTo>
                      <a:pt x="240" y="0"/>
                      <a:pt x="240" y="0"/>
                      <a:pt x="240" y="0"/>
                    </a:cubicBezTo>
                    <a:cubicBezTo>
                      <a:pt x="250" y="0"/>
                      <a:pt x="259" y="10"/>
                      <a:pt x="259" y="22"/>
                    </a:cubicBezTo>
                    <a:cubicBezTo>
                      <a:pt x="259" y="34"/>
                      <a:pt x="250" y="44"/>
                      <a:pt x="240" y="44"/>
                    </a:cubicBezTo>
                    <a:close/>
                    <a:moveTo>
                      <a:pt x="5" y="42"/>
                    </a:moveTo>
                    <a:cubicBezTo>
                      <a:pt x="240" y="42"/>
                      <a:pt x="240" y="42"/>
                      <a:pt x="240" y="42"/>
                    </a:cubicBezTo>
                    <a:cubicBezTo>
                      <a:pt x="250" y="42"/>
                      <a:pt x="258" y="33"/>
                      <a:pt x="258" y="22"/>
                    </a:cubicBezTo>
                    <a:cubicBezTo>
                      <a:pt x="258" y="11"/>
                      <a:pt x="250" y="1"/>
                      <a:pt x="240" y="1"/>
                    </a:cubicBezTo>
                    <a:cubicBezTo>
                      <a:pt x="5" y="1"/>
                      <a:pt x="5" y="1"/>
                      <a:pt x="5" y="1"/>
                    </a:cubicBezTo>
                    <a:cubicBezTo>
                      <a:pt x="9" y="4"/>
                      <a:pt x="16" y="12"/>
                      <a:pt x="16" y="22"/>
                    </a:cubicBezTo>
                    <a:cubicBezTo>
                      <a:pt x="16" y="33"/>
                      <a:pt x="8" y="40"/>
                      <a:pt x="5" y="42"/>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23"/>
              <p:cNvSpPr>
                <a:spLocks noEditPoints="1"/>
              </p:cNvSpPr>
              <p:nvPr/>
            </p:nvSpPr>
            <p:spPr bwMode="auto">
              <a:xfrm>
                <a:off x="3486150" y="4230688"/>
                <a:ext cx="871538" cy="877887"/>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6 h 52"/>
                  <a:gd name="T12" fmla="*/ 5 w 52"/>
                  <a:gd name="T13" fmla="*/ 26 h 52"/>
                  <a:gd name="T14" fmla="*/ 26 w 52"/>
                  <a:gd name="T15" fmla="*/ 6 h 52"/>
                  <a:gd name="T16" fmla="*/ 46 w 52"/>
                  <a:gd name="T17" fmla="*/ 26 h 52"/>
                  <a:gd name="T18" fmla="*/ 26 w 52"/>
                  <a:gd name="T19"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26" y="46"/>
                    </a:moveTo>
                    <a:cubicBezTo>
                      <a:pt x="15" y="46"/>
                      <a:pt x="5" y="37"/>
                      <a:pt x="5" y="26"/>
                    </a:cubicBezTo>
                    <a:cubicBezTo>
                      <a:pt x="5" y="15"/>
                      <a:pt x="15" y="6"/>
                      <a:pt x="26" y="6"/>
                    </a:cubicBezTo>
                    <a:cubicBezTo>
                      <a:pt x="37" y="6"/>
                      <a:pt x="46" y="15"/>
                      <a:pt x="46" y="26"/>
                    </a:cubicBezTo>
                    <a:cubicBezTo>
                      <a:pt x="46" y="37"/>
                      <a:pt x="37" y="46"/>
                      <a:pt x="26" y="46"/>
                    </a:cubicBezTo>
                    <a:close/>
                  </a:path>
                </a:pathLst>
              </a:custGeom>
              <a:solidFill>
                <a:srgbClr val="DBC9B8"/>
              </a:solidFill>
              <a:ln w="9525">
                <a:solidFill>
                  <a:srgbClr val="5C4A42"/>
                </a:solidFill>
                <a:round/>
              </a:ln>
            </p:spPr>
            <p:txBody>
              <a:bodyPr vert="horz" wrap="square" lIns="91440" tIns="45720" rIns="91440" bIns="45720" numCol="1" anchor="t" anchorCtr="0" compatLnSpc="1"/>
              <a:lstStyle/>
              <a:p>
                <a:endParaRPr lang="zh-CN" altLang="en-US">
                  <a:cs typeface="+mn-ea"/>
                  <a:sym typeface="+mn-lt"/>
                </a:endParaRPr>
              </a:p>
            </p:txBody>
          </p:sp>
          <p:sp>
            <p:nvSpPr>
              <p:cNvPr id="67" name="Freeform 24"/>
              <p:cNvSpPr>
                <a:spLocks noEditPoints="1"/>
              </p:cNvSpPr>
              <p:nvPr/>
            </p:nvSpPr>
            <p:spPr bwMode="auto">
              <a:xfrm>
                <a:off x="3502025" y="4248150"/>
                <a:ext cx="838200" cy="844550"/>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44 h 50"/>
                  <a:gd name="T12" fmla="*/ 5 w 50"/>
                  <a:gd name="T13" fmla="*/ 25 h 50"/>
                  <a:gd name="T14" fmla="*/ 25 w 50"/>
                  <a:gd name="T15" fmla="*/ 5 h 50"/>
                  <a:gd name="T16" fmla="*/ 44 w 50"/>
                  <a:gd name="T17" fmla="*/ 25 h 50"/>
                  <a:gd name="T18" fmla="*/ 25 w 50"/>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1"/>
                      <a:pt x="0" y="25"/>
                    </a:cubicBezTo>
                    <a:cubicBezTo>
                      <a:pt x="0" y="39"/>
                      <a:pt x="11" y="50"/>
                      <a:pt x="25" y="50"/>
                    </a:cubicBezTo>
                    <a:cubicBezTo>
                      <a:pt x="38" y="50"/>
                      <a:pt x="50" y="39"/>
                      <a:pt x="50" y="25"/>
                    </a:cubicBezTo>
                    <a:cubicBezTo>
                      <a:pt x="50" y="11"/>
                      <a:pt x="38" y="0"/>
                      <a:pt x="25" y="0"/>
                    </a:cubicBezTo>
                    <a:close/>
                    <a:moveTo>
                      <a:pt x="25" y="44"/>
                    </a:moveTo>
                    <a:cubicBezTo>
                      <a:pt x="14" y="44"/>
                      <a:pt x="5" y="36"/>
                      <a:pt x="5" y="25"/>
                    </a:cubicBezTo>
                    <a:cubicBezTo>
                      <a:pt x="5" y="14"/>
                      <a:pt x="14" y="5"/>
                      <a:pt x="25" y="5"/>
                    </a:cubicBezTo>
                    <a:cubicBezTo>
                      <a:pt x="36" y="5"/>
                      <a:pt x="44" y="14"/>
                      <a:pt x="44" y="25"/>
                    </a:cubicBezTo>
                    <a:cubicBezTo>
                      <a:pt x="44" y="36"/>
                      <a:pt x="36" y="44"/>
                      <a:pt x="25" y="44"/>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Oval 25"/>
              <p:cNvSpPr>
                <a:spLocks noChangeArrowheads="1"/>
              </p:cNvSpPr>
              <p:nvPr/>
            </p:nvSpPr>
            <p:spPr bwMode="auto">
              <a:xfrm>
                <a:off x="3652838" y="4400550"/>
                <a:ext cx="520700" cy="522287"/>
              </a:xfrm>
              <a:prstGeom prst="ellips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26"/>
              <p:cNvSpPr/>
              <p:nvPr/>
            </p:nvSpPr>
            <p:spPr bwMode="auto">
              <a:xfrm>
                <a:off x="3987800" y="4602163"/>
                <a:ext cx="101600" cy="119062"/>
              </a:xfrm>
              <a:custGeom>
                <a:avLst/>
                <a:gdLst>
                  <a:gd name="T0" fmla="*/ 0 w 6"/>
                  <a:gd name="T1" fmla="*/ 3 h 7"/>
                  <a:gd name="T2" fmla="*/ 2 w 6"/>
                  <a:gd name="T3" fmla="*/ 6 h 7"/>
                  <a:gd name="T4" fmla="*/ 6 w 6"/>
                  <a:gd name="T5" fmla="*/ 4 h 7"/>
                  <a:gd name="T6" fmla="*/ 4 w 6"/>
                  <a:gd name="T7" fmla="*/ 0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2" y="6"/>
                      <a:pt x="2" y="6"/>
                      <a:pt x="2" y="6"/>
                    </a:cubicBezTo>
                    <a:cubicBezTo>
                      <a:pt x="2" y="6"/>
                      <a:pt x="5" y="7"/>
                      <a:pt x="6" y="4"/>
                    </a:cubicBezTo>
                    <a:cubicBezTo>
                      <a:pt x="4" y="0"/>
                      <a:pt x="4" y="0"/>
                      <a:pt x="4" y="0"/>
                    </a:cubicBezTo>
                    <a:lnTo>
                      <a:pt x="0" y="3"/>
                    </a:ln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27"/>
              <p:cNvSpPr/>
              <p:nvPr/>
            </p:nvSpPr>
            <p:spPr bwMode="auto">
              <a:xfrm>
                <a:off x="3938588" y="4686300"/>
                <a:ext cx="150813" cy="152400"/>
              </a:xfrm>
              <a:custGeom>
                <a:avLst/>
                <a:gdLst>
                  <a:gd name="T0" fmla="*/ 9 w 9"/>
                  <a:gd name="T1" fmla="*/ 0 h 9"/>
                  <a:gd name="T2" fmla="*/ 5 w 9"/>
                  <a:gd name="T3" fmla="*/ 2 h 9"/>
                  <a:gd name="T4" fmla="*/ 3 w 9"/>
                  <a:gd name="T5" fmla="*/ 2 h 9"/>
                  <a:gd name="T6" fmla="*/ 3 w 9"/>
                  <a:gd name="T7" fmla="*/ 0 h 9"/>
                  <a:gd name="T8" fmla="*/ 0 w 9"/>
                  <a:gd name="T9" fmla="*/ 5 h 9"/>
                  <a:gd name="T10" fmla="*/ 2 w 9"/>
                  <a:gd name="T11" fmla="*/ 9 h 9"/>
                  <a:gd name="T12" fmla="*/ 2 w 9"/>
                  <a:gd name="T13" fmla="*/ 7 h 9"/>
                  <a:gd name="T14" fmla="*/ 5 w 9"/>
                  <a:gd name="T15" fmla="*/ 7 h 9"/>
                  <a:gd name="T16" fmla="*/ 6 w 9"/>
                  <a:gd name="T17" fmla="*/ 6 h 9"/>
                  <a:gd name="T18" fmla="*/ 9 w 9"/>
                  <a:gd name="T19" fmla="*/ 2 h 9"/>
                  <a:gd name="T20" fmla="*/ 9 w 9"/>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9" y="0"/>
                    </a:moveTo>
                    <a:cubicBezTo>
                      <a:pt x="9" y="0"/>
                      <a:pt x="9" y="2"/>
                      <a:pt x="5" y="2"/>
                    </a:cubicBezTo>
                    <a:cubicBezTo>
                      <a:pt x="3" y="2"/>
                      <a:pt x="3" y="2"/>
                      <a:pt x="3" y="2"/>
                    </a:cubicBezTo>
                    <a:cubicBezTo>
                      <a:pt x="3" y="0"/>
                      <a:pt x="3" y="0"/>
                      <a:pt x="3" y="0"/>
                    </a:cubicBezTo>
                    <a:cubicBezTo>
                      <a:pt x="0" y="5"/>
                      <a:pt x="0" y="5"/>
                      <a:pt x="0" y="5"/>
                    </a:cubicBezTo>
                    <a:cubicBezTo>
                      <a:pt x="2" y="9"/>
                      <a:pt x="2" y="9"/>
                      <a:pt x="2" y="9"/>
                    </a:cubicBezTo>
                    <a:cubicBezTo>
                      <a:pt x="2" y="7"/>
                      <a:pt x="2" y="7"/>
                      <a:pt x="2" y="7"/>
                    </a:cubicBezTo>
                    <a:cubicBezTo>
                      <a:pt x="5" y="7"/>
                      <a:pt x="5" y="7"/>
                      <a:pt x="5" y="7"/>
                    </a:cubicBezTo>
                    <a:cubicBezTo>
                      <a:pt x="5" y="7"/>
                      <a:pt x="5" y="7"/>
                      <a:pt x="6" y="6"/>
                    </a:cubicBezTo>
                    <a:cubicBezTo>
                      <a:pt x="9" y="2"/>
                      <a:pt x="9" y="2"/>
                      <a:pt x="9" y="2"/>
                    </a:cubicBezTo>
                    <a:cubicBezTo>
                      <a:pt x="9" y="2"/>
                      <a:pt x="9" y="1"/>
                      <a:pt x="9" y="0"/>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28"/>
              <p:cNvSpPr/>
              <p:nvPr/>
            </p:nvSpPr>
            <p:spPr bwMode="auto">
              <a:xfrm>
                <a:off x="3803650" y="4737100"/>
                <a:ext cx="101600" cy="68262"/>
              </a:xfrm>
              <a:custGeom>
                <a:avLst/>
                <a:gdLst>
                  <a:gd name="T0" fmla="*/ 6 w 6"/>
                  <a:gd name="T1" fmla="*/ 0 h 4"/>
                  <a:gd name="T2" fmla="*/ 2 w 6"/>
                  <a:gd name="T3" fmla="*/ 0 h 4"/>
                  <a:gd name="T4" fmla="*/ 2 w 6"/>
                  <a:gd name="T5" fmla="*/ 4 h 4"/>
                  <a:gd name="T6" fmla="*/ 6 w 6"/>
                  <a:gd name="T7" fmla="*/ 4 h 4"/>
                  <a:gd name="T8" fmla="*/ 6 w 6"/>
                  <a:gd name="T9" fmla="*/ 0 h 4"/>
                </a:gdLst>
                <a:ahLst/>
                <a:cxnLst>
                  <a:cxn ang="0">
                    <a:pos x="T0" y="T1"/>
                  </a:cxn>
                  <a:cxn ang="0">
                    <a:pos x="T2" y="T3"/>
                  </a:cxn>
                  <a:cxn ang="0">
                    <a:pos x="T4" y="T5"/>
                  </a:cxn>
                  <a:cxn ang="0">
                    <a:pos x="T6" y="T7"/>
                  </a:cxn>
                  <a:cxn ang="0">
                    <a:pos x="T8" y="T9"/>
                  </a:cxn>
                </a:cxnLst>
                <a:rect l="0" t="0" r="r" b="b"/>
                <a:pathLst>
                  <a:path w="6" h="4">
                    <a:moveTo>
                      <a:pt x="6" y="0"/>
                    </a:moveTo>
                    <a:cubicBezTo>
                      <a:pt x="2" y="0"/>
                      <a:pt x="2" y="0"/>
                      <a:pt x="2" y="0"/>
                    </a:cubicBezTo>
                    <a:cubicBezTo>
                      <a:pt x="2" y="0"/>
                      <a:pt x="0" y="2"/>
                      <a:pt x="2" y="4"/>
                    </a:cubicBezTo>
                    <a:cubicBezTo>
                      <a:pt x="6" y="4"/>
                      <a:pt x="6" y="4"/>
                      <a:pt x="6" y="4"/>
                    </a:cubicBezTo>
                    <a:lnTo>
                      <a:pt x="6" y="0"/>
                    </a:ln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29"/>
              <p:cNvSpPr/>
              <p:nvPr/>
            </p:nvSpPr>
            <p:spPr bwMode="auto">
              <a:xfrm>
                <a:off x="3754438" y="4619625"/>
                <a:ext cx="117475" cy="185737"/>
              </a:xfrm>
              <a:custGeom>
                <a:avLst/>
                <a:gdLst>
                  <a:gd name="T0" fmla="*/ 4 w 7"/>
                  <a:gd name="T1" fmla="*/ 11 h 11"/>
                  <a:gd name="T2" fmla="*/ 4 w 7"/>
                  <a:gd name="T3" fmla="*/ 7 h 11"/>
                  <a:gd name="T4" fmla="*/ 5 w 7"/>
                  <a:gd name="T5" fmla="*/ 4 h 11"/>
                  <a:gd name="T6" fmla="*/ 7 w 7"/>
                  <a:gd name="T7" fmla="*/ 5 h 11"/>
                  <a:gd name="T8" fmla="*/ 5 w 7"/>
                  <a:gd name="T9" fmla="*/ 0 h 11"/>
                  <a:gd name="T10" fmla="*/ 0 w 7"/>
                  <a:gd name="T11" fmla="*/ 1 h 11"/>
                  <a:gd name="T12" fmla="*/ 1 w 7"/>
                  <a:gd name="T13" fmla="*/ 2 h 11"/>
                  <a:gd name="T14" fmla="*/ 0 w 7"/>
                  <a:gd name="T15" fmla="*/ 4 h 11"/>
                  <a:gd name="T16" fmla="*/ 0 w 7"/>
                  <a:gd name="T17" fmla="*/ 5 h 11"/>
                  <a:gd name="T18" fmla="*/ 3 w 7"/>
                  <a:gd name="T19" fmla="*/ 10 h 11"/>
                  <a:gd name="T20" fmla="*/ 4 w 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1">
                    <a:moveTo>
                      <a:pt x="4" y="11"/>
                    </a:moveTo>
                    <a:cubicBezTo>
                      <a:pt x="4" y="11"/>
                      <a:pt x="3" y="10"/>
                      <a:pt x="4" y="7"/>
                    </a:cubicBezTo>
                    <a:cubicBezTo>
                      <a:pt x="5" y="4"/>
                      <a:pt x="5" y="4"/>
                      <a:pt x="5" y="4"/>
                    </a:cubicBezTo>
                    <a:cubicBezTo>
                      <a:pt x="7" y="5"/>
                      <a:pt x="7" y="5"/>
                      <a:pt x="7" y="5"/>
                    </a:cubicBezTo>
                    <a:cubicBezTo>
                      <a:pt x="5" y="0"/>
                      <a:pt x="5" y="0"/>
                      <a:pt x="5" y="0"/>
                    </a:cubicBezTo>
                    <a:cubicBezTo>
                      <a:pt x="0" y="1"/>
                      <a:pt x="0" y="1"/>
                      <a:pt x="0" y="1"/>
                    </a:cubicBezTo>
                    <a:cubicBezTo>
                      <a:pt x="1" y="2"/>
                      <a:pt x="1" y="2"/>
                      <a:pt x="1" y="2"/>
                    </a:cubicBezTo>
                    <a:cubicBezTo>
                      <a:pt x="0" y="4"/>
                      <a:pt x="0" y="4"/>
                      <a:pt x="0" y="4"/>
                    </a:cubicBezTo>
                    <a:cubicBezTo>
                      <a:pt x="0" y="4"/>
                      <a:pt x="0" y="4"/>
                      <a:pt x="0" y="5"/>
                    </a:cubicBezTo>
                    <a:cubicBezTo>
                      <a:pt x="3" y="10"/>
                      <a:pt x="3" y="10"/>
                      <a:pt x="3" y="10"/>
                    </a:cubicBezTo>
                    <a:cubicBezTo>
                      <a:pt x="3" y="10"/>
                      <a:pt x="3" y="11"/>
                      <a:pt x="4" y="1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30"/>
              <p:cNvSpPr/>
              <p:nvPr/>
            </p:nvSpPr>
            <p:spPr bwMode="auto">
              <a:xfrm>
                <a:off x="3803650" y="4518025"/>
                <a:ext cx="101600" cy="101600"/>
              </a:xfrm>
              <a:custGeom>
                <a:avLst/>
                <a:gdLst>
                  <a:gd name="T0" fmla="*/ 4 w 6"/>
                  <a:gd name="T1" fmla="*/ 6 h 6"/>
                  <a:gd name="T2" fmla="*/ 6 w 6"/>
                  <a:gd name="T3" fmla="*/ 3 h 6"/>
                  <a:gd name="T4" fmla="*/ 2 w 6"/>
                  <a:gd name="T5" fmla="*/ 0 h 6"/>
                  <a:gd name="T6" fmla="*/ 0 w 6"/>
                  <a:gd name="T7" fmla="*/ 4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6" y="3"/>
                      <a:pt x="6" y="3"/>
                      <a:pt x="6" y="3"/>
                    </a:cubicBezTo>
                    <a:cubicBezTo>
                      <a:pt x="6" y="3"/>
                      <a:pt x="5" y="0"/>
                      <a:pt x="2" y="0"/>
                    </a:cubicBezTo>
                    <a:cubicBezTo>
                      <a:pt x="0" y="4"/>
                      <a:pt x="0" y="4"/>
                      <a:pt x="0" y="4"/>
                    </a:cubicBezTo>
                    <a:lnTo>
                      <a:pt x="4" y="6"/>
                    </a:ln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31"/>
              <p:cNvSpPr/>
              <p:nvPr/>
            </p:nvSpPr>
            <p:spPr bwMode="auto">
              <a:xfrm>
                <a:off x="3854450" y="4500563"/>
                <a:ext cx="184150" cy="119062"/>
              </a:xfrm>
              <a:custGeom>
                <a:avLst/>
                <a:gdLst>
                  <a:gd name="T0" fmla="*/ 0 w 11"/>
                  <a:gd name="T1" fmla="*/ 1 h 7"/>
                  <a:gd name="T2" fmla="*/ 4 w 11"/>
                  <a:gd name="T3" fmla="*/ 3 h 7"/>
                  <a:gd name="T4" fmla="*/ 5 w 11"/>
                  <a:gd name="T5" fmla="*/ 5 h 7"/>
                  <a:gd name="T6" fmla="*/ 4 w 11"/>
                  <a:gd name="T7" fmla="*/ 6 h 7"/>
                  <a:gd name="T8" fmla="*/ 9 w 11"/>
                  <a:gd name="T9" fmla="*/ 7 h 7"/>
                  <a:gd name="T10" fmla="*/ 11 w 11"/>
                  <a:gd name="T11" fmla="*/ 2 h 7"/>
                  <a:gd name="T12" fmla="*/ 9 w 11"/>
                  <a:gd name="T13" fmla="*/ 3 h 7"/>
                  <a:gd name="T14" fmla="*/ 8 w 11"/>
                  <a:gd name="T15" fmla="*/ 1 h 7"/>
                  <a:gd name="T16" fmla="*/ 7 w 11"/>
                  <a:gd name="T17" fmla="*/ 0 h 7"/>
                  <a:gd name="T18" fmla="*/ 1 w 11"/>
                  <a:gd name="T19" fmla="*/ 0 h 7"/>
                  <a:gd name="T20" fmla="*/ 0 w 11"/>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0" y="1"/>
                    </a:moveTo>
                    <a:cubicBezTo>
                      <a:pt x="0" y="1"/>
                      <a:pt x="2" y="0"/>
                      <a:pt x="4" y="3"/>
                    </a:cubicBezTo>
                    <a:cubicBezTo>
                      <a:pt x="5" y="5"/>
                      <a:pt x="5" y="5"/>
                      <a:pt x="5" y="5"/>
                    </a:cubicBezTo>
                    <a:cubicBezTo>
                      <a:pt x="4" y="6"/>
                      <a:pt x="4" y="6"/>
                      <a:pt x="4" y="6"/>
                    </a:cubicBezTo>
                    <a:cubicBezTo>
                      <a:pt x="9" y="7"/>
                      <a:pt x="9" y="7"/>
                      <a:pt x="9" y="7"/>
                    </a:cubicBezTo>
                    <a:cubicBezTo>
                      <a:pt x="11" y="2"/>
                      <a:pt x="11" y="2"/>
                      <a:pt x="11" y="2"/>
                    </a:cubicBezTo>
                    <a:cubicBezTo>
                      <a:pt x="9" y="3"/>
                      <a:pt x="9" y="3"/>
                      <a:pt x="9" y="3"/>
                    </a:cubicBezTo>
                    <a:cubicBezTo>
                      <a:pt x="8" y="1"/>
                      <a:pt x="8" y="1"/>
                      <a:pt x="8" y="1"/>
                    </a:cubicBezTo>
                    <a:cubicBezTo>
                      <a:pt x="8" y="1"/>
                      <a:pt x="8" y="0"/>
                      <a:pt x="7" y="0"/>
                    </a:cubicBezTo>
                    <a:cubicBezTo>
                      <a:pt x="1" y="0"/>
                      <a:pt x="1" y="0"/>
                      <a:pt x="1" y="0"/>
                    </a:cubicBezTo>
                    <a:cubicBezTo>
                      <a:pt x="1" y="0"/>
                      <a:pt x="1" y="0"/>
                      <a:pt x="0" y="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78" name="矩形 77"/>
            <p:cNvSpPr/>
            <p:nvPr/>
          </p:nvSpPr>
          <p:spPr>
            <a:xfrm>
              <a:off x="2807920" y="4539820"/>
              <a:ext cx="2517321" cy="400110"/>
            </a:xfrm>
            <a:prstGeom prst="rect">
              <a:avLst/>
            </a:prstGeom>
          </p:spPr>
          <p:txBody>
            <a:bodyPr wrap="square">
              <a:spAutoFit/>
            </a:bodyPr>
            <a:lstStyle/>
            <a:p>
              <a:pPr algn="dist"/>
              <a:r>
                <a:rPr lang="zh-CN" altLang="en-US" sz="2000" dirty="0" smtClean="0">
                  <a:solidFill>
                    <a:srgbClr val="5C4A42"/>
                  </a:solidFill>
                  <a:cs typeface="+mn-ea"/>
                  <a:sym typeface="+mn-lt"/>
                </a:rPr>
                <a:t>标题文字内容</a:t>
              </a:r>
              <a:endParaRPr lang="zh-CN" altLang="en-US" sz="2000" dirty="0">
                <a:solidFill>
                  <a:srgbClr val="5C4A42"/>
                </a:solidFill>
                <a:cs typeface="+mn-ea"/>
                <a:sym typeface="+mn-lt"/>
              </a:endParaRPr>
            </a:p>
          </p:txBody>
        </p:sp>
      </p:grpSp>
      <p:sp>
        <p:nvSpPr>
          <p:cNvPr id="82" name="矩形 1"/>
          <p:cNvSpPr>
            <a:spLocks noChangeArrowheads="1"/>
          </p:cNvSpPr>
          <p:nvPr/>
        </p:nvSpPr>
        <p:spPr bwMode="auto">
          <a:xfrm>
            <a:off x="6136142" y="2073781"/>
            <a:ext cx="451008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83" name="矩形 1"/>
          <p:cNvSpPr>
            <a:spLocks noChangeArrowheads="1"/>
          </p:cNvSpPr>
          <p:nvPr/>
        </p:nvSpPr>
        <p:spPr bwMode="auto">
          <a:xfrm>
            <a:off x="6136142" y="3213176"/>
            <a:ext cx="451008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84" name="矩形 1"/>
          <p:cNvSpPr>
            <a:spLocks noChangeArrowheads="1"/>
          </p:cNvSpPr>
          <p:nvPr/>
        </p:nvSpPr>
        <p:spPr bwMode="auto">
          <a:xfrm>
            <a:off x="6170884" y="4384977"/>
            <a:ext cx="451008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40" name="矩形 39"/>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902909" y="1454775"/>
            <a:ext cx="3455387" cy="707886"/>
          </a:xfrm>
          <a:prstGeom prst="rect">
            <a:avLst/>
          </a:prstGeom>
          <a:noFill/>
        </p:spPr>
        <p:txBody>
          <a:bodyPr wrap="square" rtlCol="0">
            <a:spAutoFit/>
          </a:bodyPr>
          <a:lstStyle/>
          <a:p>
            <a:pPr algn="dist"/>
            <a:r>
              <a:rPr lang="en-US" altLang="zh-CN" sz="4000" b="1" i="1" dirty="0">
                <a:solidFill>
                  <a:srgbClr val="DBC9B8"/>
                </a:solidFill>
                <a:cs typeface="+mn-ea"/>
                <a:sym typeface="+mn-lt"/>
              </a:rPr>
              <a:t>CONTANTS</a:t>
            </a:r>
            <a:endParaRPr lang="zh-CN" altLang="en-US" sz="4000" b="1" i="1" dirty="0">
              <a:solidFill>
                <a:srgbClr val="DBC9B8"/>
              </a:solidFill>
              <a:cs typeface="+mn-ea"/>
              <a:sym typeface="+mn-lt"/>
            </a:endParaRPr>
          </a:p>
        </p:txBody>
      </p:sp>
      <p:grpSp>
        <p:nvGrpSpPr>
          <p:cNvPr id="13" name="组合 12"/>
          <p:cNvGrpSpPr/>
          <p:nvPr/>
        </p:nvGrpSpPr>
        <p:grpSpPr>
          <a:xfrm>
            <a:off x="2063869" y="2910957"/>
            <a:ext cx="1532266" cy="1532266"/>
            <a:chOff x="1242408" y="3079491"/>
            <a:chExt cx="1532266" cy="1532266"/>
          </a:xfrm>
        </p:grpSpPr>
        <p:grpSp>
          <p:nvGrpSpPr>
            <p:cNvPr id="14" name="组合 13"/>
            <p:cNvGrpSpPr/>
            <p:nvPr/>
          </p:nvGrpSpPr>
          <p:grpSpPr>
            <a:xfrm>
              <a:off x="1242408" y="3079491"/>
              <a:ext cx="1532266" cy="1532266"/>
              <a:chOff x="5298898" y="2631898"/>
              <a:chExt cx="1594204" cy="1594204"/>
            </a:xfrm>
          </p:grpSpPr>
          <p:sp>
            <p:nvSpPr>
              <p:cNvPr id="18" name="椭圆 17"/>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sp>
            <p:nvSpPr>
              <p:cNvPr id="19" name="椭圆 18"/>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grpSp>
          <p:nvGrpSpPr>
            <p:cNvPr id="15" name="Group 4"/>
            <p:cNvGrpSpPr>
              <a:grpSpLocks noChangeAspect="1"/>
            </p:cNvGrpSpPr>
            <p:nvPr/>
          </p:nvGrpSpPr>
          <p:grpSpPr bwMode="auto">
            <a:xfrm>
              <a:off x="1524790" y="3625410"/>
              <a:ext cx="966890" cy="549025"/>
              <a:chOff x="1259" y="2074"/>
              <a:chExt cx="1467" cy="833"/>
            </a:xfrm>
            <a:solidFill>
              <a:schemeClr val="bg1"/>
            </a:solidFill>
          </p:grpSpPr>
          <p:sp>
            <p:nvSpPr>
              <p:cNvPr id="16" name="Freeform 5"/>
              <p:cNvSpPr>
                <a:spLocks noEditPoints="1"/>
              </p:cNvSpPr>
              <p:nvPr/>
            </p:nvSpPr>
            <p:spPr bwMode="auto">
              <a:xfrm>
                <a:off x="1596" y="2490"/>
                <a:ext cx="796" cy="402"/>
              </a:xfrm>
              <a:custGeom>
                <a:avLst/>
                <a:gdLst>
                  <a:gd name="T0" fmla="*/ 1493 w 1560"/>
                  <a:gd name="T1" fmla="*/ 13 h 788"/>
                  <a:gd name="T2" fmla="*/ 823 w 1560"/>
                  <a:gd name="T3" fmla="*/ 293 h 788"/>
                  <a:gd name="T4" fmla="*/ 731 w 1560"/>
                  <a:gd name="T5" fmla="*/ 293 h 788"/>
                  <a:gd name="T6" fmla="*/ 464 w 1560"/>
                  <a:gd name="T7" fmla="*/ 181 h 788"/>
                  <a:gd name="T8" fmla="*/ 67 w 1560"/>
                  <a:gd name="T9" fmla="*/ 15 h 788"/>
                  <a:gd name="T10" fmla="*/ 0 w 1560"/>
                  <a:gd name="T11" fmla="*/ 59 h 788"/>
                  <a:gd name="T12" fmla="*/ 0 w 1560"/>
                  <a:gd name="T13" fmla="*/ 401 h 788"/>
                  <a:gd name="T14" fmla="*/ 94 w 1560"/>
                  <a:gd name="T15" fmla="*/ 551 h 788"/>
                  <a:gd name="T16" fmla="*/ 1560 w 1560"/>
                  <a:gd name="T17" fmla="*/ 401 h 788"/>
                  <a:gd name="T18" fmla="*/ 1560 w 1560"/>
                  <a:gd name="T19" fmla="*/ 57 h 788"/>
                  <a:gd name="T20" fmla="*/ 1493 w 1560"/>
                  <a:gd name="T21" fmla="*/ 13 h 788"/>
                  <a:gd name="T22" fmla="*/ 1493 w 1560"/>
                  <a:gd name="T23" fmla="*/ 13 h 788"/>
                  <a:gd name="T24" fmla="*/ 1493 w 1560"/>
                  <a:gd name="T25" fmla="*/ 1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0" h="788">
                    <a:moveTo>
                      <a:pt x="1493" y="13"/>
                    </a:moveTo>
                    <a:cubicBezTo>
                      <a:pt x="823" y="293"/>
                      <a:pt x="823" y="293"/>
                      <a:pt x="823" y="293"/>
                    </a:cubicBezTo>
                    <a:cubicBezTo>
                      <a:pt x="792" y="306"/>
                      <a:pt x="762" y="306"/>
                      <a:pt x="731" y="293"/>
                    </a:cubicBezTo>
                    <a:cubicBezTo>
                      <a:pt x="464" y="181"/>
                      <a:pt x="464" y="181"/>
                      <a:pt x="464" y="181"/>
                    </a:cubicBezTo>
                    <a:cubicBezTo>
                      <a:pt x="67" y="15"/>
                      <a:pt x="67" y="15"/>
                      <a:pt x="67" y="15"/>
                    </a:cubicBezTo>
                    <a:cubicBezTo>
                      <a:pt x="35" y="2"/>
                      <a:pt x="0" y="25"/>
                      <a:pt x="0" y="59"/>
                    </a:cubicBezTo>
                    <a:cubicBezTo>
                      <a:pt x="0" y="401"/>
                      <a:pt x="0" y="401"/>
                      <a:pt x="0" y="401"/>
                    </a:cubicBezTo>
                    <a:cubicBezTo>
                      <a:pt x="0" y="459"/>
                      <a:pt x="35" y="510"/>
                      <a:pt x="94" y="551"/>
                    </a:cubicBezTo>
                    <a:cubicBezTo>
                      <a:pt x="430" y="788"/>
                      <a:pt x="1560" y="738"/>
                      <a:pt x="1560" y="401"/>
                    </a:cubicBezTo>
                    <a:cubicBezTo>
                      <a:pt x="1560" y="57"/>
                      <a:pt x="1560" y="57"/>
                      <a:pt x="1560" y="57"/>
                    </a:cubicBezTo>
                    <a:cubicBezTo>
                      <a:pt x="1560" y="22"/>
                      <a:pt x="1525" y="0"/>
                      <a:pt x="1493" y="13"/>
                    </a:cubicBezTo>
                    <a:close/>
                    <a:moveTo>
                      <a:pt x="1493" y="13"/>
                    </a:moveTo>
                    <a:cubicBezTo>
                      <a:pt x="1493" y="13"/>
                      <a:pt x="1493" y="13"/>
                      <a:pt x="1493" y="13"/>
                    </a:cubicBezTo>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DBC9B8"/>
                  </a:solidFill>
                  <a:cs typeface="+mn-ea"/>
                  <a:sym typeface="+mn-lt"/>
                </a:endParaRPr>
              </a:p>
            </p:txBody>
          </p:sp>
          <p:sp>
            <p:nvSpPr>
              <p:cNvPr id="17" name="Freeform 6"/>
              <p:cNvSpPr>
                <a:spLocks noEditPoints="1"/>
              </p:cNvSpPr>
              <p:nvPr/>
            </p:nvSpPr>
            <p:spPr bwMode="auto">
              <a:xfrm>
                <a:off x="1259" y="2074"/>
                <a:ext cx="1467" cy="833"/>
              </a:xfrm>
              <a:custGeom>
                <a:avLst/>
                <a:gdLst>
                  <a:gd name="T0" fmla="*/ 2829 w 2872"/>
                  <a:gd name="T1" fmla="*/ 409 h 1630"/>
                  <a:gd name="T2" fmla="*/ 1964 w 2872"/>
                  <a:gd name="T3" fmla="*/ 154 h 1630"/>
                  <a:gd name="T4" fmla="*/ 1469 w 2872"/>
                  <a:gd name="T5" fmla="*/ 7 h 1630"/>
                  <a:gd name="T6" fmla="*/ 1402 w 2872"/>
                  <a:gd name="T7" fmla="*/ 7 h 1630"/>
                  <a:gd name="T8" fmla="*/ 43 w 2872"/>
                  <a:gd name="T9" fmla="*/ 409 h 1630"/>
                  <a:gd name="T10" fmla="*/ 38 w 2872"/>
                  <a:gd name="T11" fmla="*/ 493 h 1630"/>
                  <a:gd name="T12" fmla="*/ 279 w 2872"/>
                  <a:gd name="T13" fmla="*/ 593 h 1630"/>
                  <a:gd name="T14" fmla="*/ 297 w 2872"/>
                  <a:gd name="T15" fmla="*/ 621 h 1630"/>
                  <a:gd name="T16" fmla="*/ 297 w 2872"/>
                  <a:gd name="T17" fmla="*/ 951 h 1630"/>
                  <a:gd name="T18" fmla="*/ 291 w 2872"/>
                  <a:gd name="T19" fmla="*/ 961 h 1630"/>
                  <a:gd name="T20" fmla="*/ 276 w 2872"/>
                  <a:gd name="T21" fmla="*/ 961 h 1630"/>
                  <a:gd name="T22" fmla="*/ 234 w 2872"/>
                  <a:gd name="T23" fmla="*/ 1019 h 1630"/>
                  <a:gd name="T24" fmla="*/ 241 w 2872"/>
                  <a:gd name="T25" fmla="*/ 1073 h 1630"/>
                  <a:gd name="T26" fmla="*/ 238 w 2872"/>
                  <a:gd name="T27" fmla="*/ 1078 h 1630"/>
                  <a:gd name="T28" fmla="*/ 236 w 2872"/>
                  <a:gd name="T29" fmla="*/ 1116 h 1630"/>
                  <a:gd name="T30" fmla="*/ 238 w 2872"/>
                  <a:gd name="T31" fmla="*/ 1121 h 1630"/>
                  <a:gd name="T32" fmla="*/ 253 w 2872"/>
                  <a:gd name="T33" fmla="*/ 1588 h 1630"/>
                  <a:gd name="T34" fmla="*/ 260 w 2872"/>
                  <a:gd name="T35" fmla="*/ 1584 h 1630"/>
                  <a:gd name="T36" fmla="*/ 257 w 2872"/>
                  <a:gd name="T37" fmla="*/ 1541 h 1630"/>
                  <a:gd name="T38" fmla="*/ 269 w 2872"/>
                  <a:gd name="T39" fmla="*/ 1531 h 1630"/>
                  <a:gd name="T40" fmla="*/ 278 w 2872"/>
                  <a:gd name="T41" fmla="*/ 1569 h 1630"/>
                  <a:gd name="T42" fmla="*/ 285 w 2872"/>
                  <a:gd name="T43" fmla="*/ 1567 h 1630"/>
                  <a:gd name="T44" fmla="*/ 288 w 2872"/>
                  <a:gd name="T45" fmla="*/ 1508 h 1630"/>
                  <a:gd name="T46" fmla="*/ 305 w 2872"/>
                  <a:gd name="T47" fmla="*/ 1531 h 1630"/>
                  <a:gd name="T48" fmla="*/ 315 w 2872"/>
                  <a:gd name="T49" fmla="*/ 1623 h 1630"/>
                  <a:gd name="T50" fmla="*/ 323 w 2872"/>
                  <a:gd name="T51" fmla="*/ 1625 h 1630"/>
                  <a:gd name="T52" fmla="*/ 364 w 2872"/>
                  <a:gd name="T53" fmla="*/ 1535 h 1630"/>
                  <a:gd name="T54" fmla="*/ 383 w 2872"/>
                  <a:gd name="T55" fmla="*/ 1538 h 1630"/>
                  <a:gd name="T56" fmla="*/ 377 w 2872"/>
                  <a:gd name="T57" fmla="*/ 1582 h 1630"/>
                  <a:gd name="T58" fmla="*/ 384 w 2872"/>
                  <a:gd name="T59" fmla="*/ 1586 h 1630"/>
                  <a:gd name="T60" fmla="*/ 404 w 2872"/>
                  <a:gd name="T61" fmla="*/ 1128 h 1630"/>
                  <a:gd name="T62" fmla="*/ 406 w 2872"/>
                  <a:gd name="T63" fmla="*/ 1123 h 1630"/>
                  <a:gd name="T64" fmla="*/ 405 w 2872"/>
                  <a:gd name="T65" fmla="*/ 1086 h 1630"/>
                  <a:gd name="T66" fmla="*/ 403 w 2872"/>
                  <a:gd name="T67" fmla="*/ 1080 h 1630"/>
                  <a:gd name="T68" fmla="*/ 414 w 2872"/>
                  <a:gd name="T69" fmla="*/ 1022 h 1630"/>
                  <a:gd name="T70" fmla="*/ 374 w 2872"/>
                  <a:gd name="T71" fmla="*/ 973 h 1630"/>
                  <a:gd name="T72" fmla="*/ 358 w 2872"/>
                  <a:gd name="T73" fmla="*/ 972 h 1630"/>
                  <a:gd name="T74" fmla="*/ 354 w 2872"/>
                  <a:gd name="T75" fmla="*/ 964 h 1630"/>
                  <a:gd name="T76" fmla="*/ 354 w 2872"/>
                  <a:gd name="T77" fmla="*/ 669 h 1630"/>
                  <a:gd name="T78" fmla="*/ 395 w 2872"/>
                  <a:gd name="T79" fmla="*/ 642 h 1630"/>
                  <a:gd name="T80" fmla="*/ 1158 w 2872"/>
                  <a:gd name="T81" fmla="*/ 961 h 1630"/>
                  <a:gd name="T82" fmla="*/ 1390 w 2872"/>
                  <a:gd name="T83" fmla="*/ 1058 h 1630"/>
                  <a:gd name="T84" fmla="*/ 1482 w 2872"/>
                  <a:gd name="T85" fmla="*/ 1058 h 1630"/>
                  <a:gd name="T86" fmla="*/ 2834 w 2872"/>
                  <a:gd name="T87" fmla="*/ 493 h 1630"/>
                  <a:gd name="T88" fmla="*/ 2829 w 2872"/>
                  <a:gd name="T89" fmla="*/ 409 h 1630"/>
                  <a:gd name="T90" fmla="*/ 2829 w 2872"/>
                  <a:gd name="T91" fmla="*/ 409 h 1630"/>
                  <a:gd name="T92" fmla="*/ 2829 w 2872"/>
                  <a:gd name="T93" fmla="*/ 409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72" h="1630">
                    <a:moveTo>
                      <a:pt x="2829" y="409"/>
                    </a:moveTo>
                    <a:cubicBezTo>
                      <a:pt x="1964" y="154"/>
                      <a:pt x="1964" y="154"/>
                      <a:pt x="1964" y="154"/>
                    </a:cubicBezTo>
                    <a:cubicBezTo>
                      <a:pt x="1469" y="7"/>
                      <a:pt x="1469" y="7"/>
                      <a:pt x="1469" y="7"/>
                    </a:cubicBezTo>
                    <a:cubicBezTo>
                      <a:pt x="1447" y="0"/>
                      <a:pt x="1425" y="0"/>
                      <a:pt x="1402" y="7"/>
                    </a:cubicBezTo>
                    <a:cubicBezTo>
                      <a:pt x="43" y="409"/>
                      <a:pt x="43" y="409"/>
                      <a:pt x="43" y="409"/>
                    </a:cubicBezTo>
                    <a:cubicBezTo>
                      <a:pt x="2" y="421"/>
                      <a:pt x="0" y="477"/>
                      <a:pt x="38" y="493"/>
                    </a:cubicBezTo>
                    <a:cubicBezTo>
                      <a:pt x="279" y="593"/>
                      <a:pt x="279" y="593"/>
                      <a:pt x="279" y="593"/>
                    </a:cubicBezTo>
                    <a:cubicBezTo>
                      <a:pt x="290" y="598"/>
                      <a:pt x="297" y="608"/>
                      <a:pt x="297" y="621"/>
                    </a:cubicBezTo>
                    <a:cubicBezTo>
                      <a:pt x="297" y="951"/>
                      <a:pt x="297" y="951"/>
                      <a:pt x="297" y="951"/>
                    </a:cubicBezTo>
                    <a:cubicBezTo>
                      <a:pt x="297" y="956"/>
                      <a:pt x="295" y="960"/>
                      <a:pt x="291" y="961"/>
                    </a:cubicBezTo>
                    <a:cubicBezTo>
                      <a:pt x="284" y="964"/>
                      <a:pt x="283" y="964"/>
                      <a:pt x="276" y="961"/>
                    </a:cubicBezTo>
                    <a:cubicBezTo>
                      <a:pt x="244" y="945"/>
                      <a:pt x="234" y="998"/>
                      <a:pt x="234" y="1019"/>
                    </a:cubicBezTo>
                    <a:cubicBezTo>
                      <a:pt x="233" y="1038"/>
                      <a:pt x="236" y="1056"/>
                      <a:pt x="241" y="1073"/>
                    </a:cubicBezTo>
                    <a:cubicBezTo>
                      <a:pt x="242" y="1076"/>
                      <a:pt x="241" y="1078"/>
                      <a:pt x="238" y="1078"/>
                    </a:cubicBezTo>
                    <a:cubicBezTo>
                      <a:pt x="216" y="1080"/>
                      <a:pt x="214" y="1111"/>
                      <a:pt x="236" y="1116"/>
                    </a:cubicBezTo>
                    <a:cubicBezTo>
                      <a:pt x="239" y="1116"/>
                      <a:pt x="240" y="1119"/>
                      <a:pt x="238" y="1121"/>
                    </a:cubicBezTo>
                    <a:cubicBezTo>
                      <a:pt x="121" y="1295"/>
                      <a:pt x="125" y="1474"/>
                      <a:pt x="253" y="1588"/>
                    </a:cubicBezTo>
                    <a:cubicBezTo>
                      <a:pt x="257" y="1592"/>
                      <a:pt x="260" y="1590"/>
                      <a:pt x="260" y="1584"/>
                    </a:cubicBezTo>
                    <a:cubicBezTo>
                      <a:pt x="258" y="1569"/>
                      <a:pt x="257" y="1555"/>
                      <a:pt x="257" y="1541"/>
                    </a:cubicBezTo>
                    <a:cubicBezTo>
                      <a:pt x="255" y="1499"/>
                      <a:pt x="262" y="1503"/>
                      <a:pt x="269" y="1531"/>
                    </a:cubicBezTo>
                    <a:cubicBezTo>
                      <a:pt x="272" y="1544"/>
                      <a:pt x="275" y="1556"/>
                      <a:pt x="278" y="1569"/>
                    </a:cubicBezTo>
                    <a:cubicBezTo>
                      <a:pt x="282" y="1582"/>
                      <a:pt x="285" y="1577"/>
                      <a:pt x="285" y="1567"/>
                    </a:cubicBezTo>
                    <a:cubicBezTo>
                      <a:pt x="285" y="1547"/>
                      <a:pt x="286" y="1527"/>
                      <a:pt x="288" y="1508"/>
                    </a:cubicBezTo>
                    <a:cubicBezTo>
                      <a:pt x="291" y="1451"/>
                      <a:pt x="300" y="1462"/>
                      <a:pt x="305" y="1531"/>
                    </a:cubicBezTo>
                    <a:cubicBezTo>
                      <a:pt x="308" y="1561"/>
                      <a:pt x="311" y="1592"/>
                      <a:pt x="315" y="1623"/>
                    </a:cubicBezTo>
                    <a:cubicBezTo>
                      <a:pt x="315" y="1628"/>
                      <a:pt x="319" y="1630"/>
                      <a:pt x="323" y="1625"/>
                    </a:cubicBezTo>
                    <a:cubicBezTo>
                      <a:pt x="339" y="1604"/>
                      <a:pt x="353" y="1570"/>
                      <a:pt x="364" y="1535"/>
                    </a:cubicBezTo>
                    <a:cubicBezTo>
                      <a:pt x="381" y="1484"/>
                      <a:pt x="389" y="1483"/>
                      <a:pt x="383" y="1538"/>
                    </a:cubicBezTo>
                    <a:cubicBezTo>
                      <a:pt x="382" y="1552"/>
                      <a:pt x="380" y="1567"/>
                      <a:pt x="377" y="1582"/>
                    </a:cubicBezTo>
                    <a:cubicBezTo>
                      <a:pt x="377" y="1588"/>
                      <a:pt x="379" y="1590"/>
                      <a:pt x="384" y="1586"/>
                    </a:cubicBezTo>
                    <a:cubicBezTo>
                      <a:pt x="519" y="1468"/>
                      <a:pt x="484" y="1267"/>
                      <a:pt x="404" y="1128"/>
                    </a:cubicBezTo>
                    <a:cubicBezTo>
                      <a:pt x="402" y="1126"/>
                      <a:pt x="404" y="1123"/>
                      <a:pt x="406" y="1123"/>
                    </a:cubicBezTo>
                    <a:cubicBezTo>
                      <a:pt x="424" y="1118"/>
                      <a:pt x="425" y="1090"/>
                      <a:pt x="405" y="1086"/>
                    </a:cubicBezTo>
                    <a:cubicBezTo>
                      <a:pt x="403" y="1085"/>
                      <a:pt x="402" y="1083"/>
                      <a:pt x="403" y="1080"/>
                    </a:cubicBezTo>
                    <a:cubicBezTo>
                      <a:pt x="409" y="1063"/>
                      <a:pt x="414" y="1040"/>
                      <a:pt x="414" y="1022"/>
                    </a:cubicBezTo>
                    <a:cubicBezTo>
                      <a:pt x="413" y="998"/>
                      <a:pt x="409" y="953"/>
                      <a:pt x="374" y="973"/>
                    </a:cubicBezTo>
                    <a:cubicBezTo>
                      <a:pt x="367" y="977"/>
                      <a:pt x="363" y="978"/>
                      <a:pt x="358" y="972"/>
                    </a:cubicBezTo>
                    <a:cubicBezTo>
                      <a:pt x="355" y="970"/>
                      <a:pt x="354" y="967"/>
                      <a:pt x="354" y="964"/>
                    </a:cubicBezTo>
                    <a:cubicBezTo>
                      <a:pt x="354" y="669"/>
                      <a:pt x="354" y="669"/>
                      <a:pt x="354" y="669"/>
                    </a:cubicBezTo>
                    <a:cubicBezTo>
                      <a:pt x="354" y="648"/>
                      <a:pt x="375" y="633"/>
                      <a:pt x="395" y="642"/>
                    </a:cubicBezTo>
                    <a:cubicBezTo>
                      <a:pt x="1158" y="961"/>
                      <a:pt x="1158" y="961"/>
                      <a:pt x="1158" y="961"/>
                    </a:cubicBezTo>
                    <a:cubicBezTo>
                      <a:pt x="1390" y="1058"/>
                      <a:pt x="1390" y="1058"/>
                      <a:pt x="1390" y="1058"/>
                    </a:cubicBezTo>
                    <a:cubicBezTo>
                      <a:pt x="1421" y="1070"/>
                      <a:pt x="1451" y="1070"/>
                      <a:pt x="1482" y="1058"/>
                    </a:cubicBezTo>
                    <a:cubicBezTo>
                      <a:pt x="2834" y="493"/>
                      <a:pt x="2834" y="493"/>
                      <a:pt x="2834" y="493"/>
                    </a:cubicBezTo>
                    <a:cubicBezTo>
                      <a:pt x="2872" y="477"/>
                      <a:pt x="2869" y="421"/>
                      <a:pt x="2829" y="409"/>
                    </a:cubicBezTo>
                    <a:close/>
                    <a:moveTo>
                      <a:pt x="2829" y="409"/>
                    </a:moveTo>
                    <a:cubicBezTo>
                      <a:pt x="2829" y="409"/>
                      <a:pt x="2829" y="409"/>
                      <a:pt x="2829" y="409"/>
                    </a:cubicBezTo>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grpSp>
      <p:grpSp>
        <p:nvGrpSpPr>
          <p:cNvPr id="20" name="组合 19"/>
          <p:cNvGrpSpPr/>
          <p:nvPr/>
        </p:nvGrpSpPr>
        <p:grpSpPr>
          <a:xfrm>
            <a:off x="4328287" y="2910957"/>
            <a:ext cx="1532266" cy="1532266"/>
            <a:chOff x="3462147" y="3133460"/>
            <a:chExt cx="1532266" cy="1532266"/>
          </a:xfrm>
        </p:grpSpPr>
        <p:grpSp>
          <p:nvGrpSpPr>
            <p:cNvPr id="21" name="组合 20"/>
            <p:cNvGrpSpPr/>
            <p:nvPr/>
          </p:nvGrpSpPr>
          <p:grpSpPr>
            <a:xfrm>
              <a:off x="3462147" y="3133460"/>
              <a:ext cx="1532266" cy="1532266"/>
              <a:chOff x="5298898" y="2631898"/>
              <a:chExt cx="1594204" cy="1594204"/>
            </a:xfrm>
          </p:grpSpPr>
          <p:sp>
            <p:nvSpPr>
              <p:cNvPr id="23" name="椭圆 22"/>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9B8"/>
                  </a:solidFill>
                  <a:cs typeface="+mn-ea"/>
                  <a:sym typeface="+mn-lt"/>
                </a:endParaRPr>
              </a:p>
            </p:txBody>
          </p:sp>
          <p:sp>
            <p:nvSpPr>
              <p:cNvPr id="24" name="椭圆 23"/>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22" name="Freeform 10"/>
            <p:cNvSpPr>
              <a:spLocks noEditPoints="1"/>
            </p:cNvSpPr>
            <p:nvPr/>
          </p:nvSpPr>
          <p:spPr bwMode="auto">
            <a:xfrm>
              <a:off x="3915150" y="3587343"/>
              <a:ext cx="637967" cy="624499"/>
            </a:xfrm>
            <a:custGeom>
              <a:avLst/>
              <a:gdLst>
                <a:gd name="T0" fmla="*/ 794 w 3251"/>
                <a:gd name="T1" fmla="*/ 2673 h 3184"/>
                <a:gd name="T2" fmla="*/ 794 w 3251"/>
                <a:gd name="T3" fmla="*/ 1532 h 3184"/>
                <a:gd name="T4" fmla="*/ 919 w 3251"/>
                <a:gd name="T5" fmla="*/ 1532 h 3184"/>
                <a:gd name="T6" fmla="*/ 919 w 3251"/>
                <a:gd name="T7" fmla="*/ 1391 h 3184"/>
                <a:gd name="T8" fmla="*/ 280 w 3251"/>
                <a:gd name="T9" fmla="*/ 1391 h 3184"/>
                <a:gd name="T10" fmla="*/ 280 w 3251"/>
                <a:gd name="T11" fmla="*/ 1520 h 3184"/>
                <a:gd name="T12" fmla="*/ 405 w 3251"/>
                <a:gd name="T13" fmla="*/ 1520 h 3184"/>
                <a:gd name="T14" fmla="*/ 405 w 3251"/>
                <a:gd name="T15" fmla="*/ 2673 h 3184"/>
                <a:gd name="T16" fmla="*/ 794 w 3251"/>
                <a:gd name="T17" fmla="*/ 2673 h 3184"/>
                <a:gd name="T18" fmla="*/ 80 w 3251"/>
                <a:gd name="T19" fmla="*/ 1266 h 3184"/>
                <a:gd name="T20" fmla="*/ 3176 w 3251"/>
                <a:gd name="T21" fmla="*/ 1266 h 3184"/>
                <a:gd name="T22" fmla="*/ 3177 w 3251"/>
                <a:gd name="T23" fmla="*/ 1117 h 3184"/>
                <a:gd name="T24" fmla="*/ 1625 w 3251"/>
                <a:gd name="T25" fmla="*/ 0 h 3184"/>
                <a:gd name="T26" fmla="*/ 80 w 3251"/>
                <a:gd name="T27" fmla="*/ 1117 h 3184"/>
                <a:gd name="T28" fmla="*/ 80 w 3251"/>
                <a:gd name="T29" fmla="*/ 1266 h 3184"/>
                <a:gd name="T30" fmla="*/ 1625 w 3251"/>
                <a:gd name="T31" fmla="*/ 528 h 3184"/>
                <a:gd name="T32" fmla="*/ 1849 w 3251"/>
                <a:gd name="T33" fmla="*/ 752 h 3184"/>
                <a:gd name="T34" fmla="*/ 1625 w 3251"/>
                <a:gd name="T35" fmla="*/ 976 h 3184"/>
                <a:gd name="T36" fmla="*/ 1401 w 3251"/>
                <a:gd name="T37" fmla="*/ 752 h 3184"/>
                <a:gd name="T38" fmla="*/ 1625 w 3251"/>
                <a:gd name="T39" fmla="*/ 528 h 3184"/>
                <a:gd name="T40" fmla="*/ 157 w 3251"/>
                <a:gd name="T41" fmla="*/ 2928 h 3184"/>
                <a:gd name="T42" fmla="*/ 3099 w 3251"/>
                <a:gd name="T43" fmla="*/ 2928 h 3184"/>
                <a:gd name="T44" fmla="*/ 3099 w 3251"/>
                <a:gd name="T45" fmla="*/ 2803 h 3184"/>
                <a:gd name="T46" fmla="*/ 157 w 3251"/>
                <a:gd name="T47" fmla="*/ 2803 h 3184"/>
                <a:gd name="T48" fmla="*/ 157 w 3251"/>
                <a:gd name="T49" fmla="*/ 2928 h 3184"/>
                <a:gd name="T50" fmla="*/ 29 w 3251"/>
                <a:gd name="T51" fmla="*/ 3184 h 3184"/>
                <a:gd name="T52" fmla="*/ 3227 w 3251"/>
                <a:gd name="T53" fmla="*/ 3184 h 3184"/>
                <a:gd name="T54" fmla="*/ 3227 w 3251"/>
                <a:gd name="T55" fmla="*/ 3067 h 3184"/>
                <a:gd name="T56" fmla="*/ 29 w 3251"/>
                <a:gd name="T57" fmla="*/ 3067 h 3184"/>
                <a:gd name="T58" fmla="*/ 29 w 3251"/>
                <a:gd name="T59" fmla="*/ 3184 h 3184"/>
                <a:gd name="T60" fmla="*/ 1822 w 3251"/>
                <a:gd name="T61" fmla="*/ 2673 h 3184"/>
                <a:gd name="T62" fmla="*/ 1822 w 3251"/>
                <a:gd name="T63" fmla="*/ 1524 h 3184"/>
                <a:gd name="T64" fmla="*/ 1948 w 3251"/>
                <a:gd name="T65" fmla="*/ 1524 h 3184"/>
                <a:gd name="T66" fmla="*/ 1948 w 3251"/>
                <a:gd name="T67" fmla="*/ 1399 h 3184"/>
                <a:gd name="T68" fmla="*/ 1308 w 3251"/>
                <a:gd name="T69" fmla="*/ 1399 h 3184"/>
                <a:gd name="T70" fmla="*/ 1308 w 3251"/>
                <a:gd name="T71" fmla="*/ 1520 h 3184"/>
                <a:gd name="T72" fmla="*/ 1433 w 3251"/>
                <a:gd name="T73" fmla="*/ 1520 h 3184"/>
                <a:gd name="T74" fmla="*/ 1433 w 3251"/>
                <a:gd name="T75" fmla="*/ 2673 h 3184"/>
                <a:gd name="T76" fmla="*/ 1822 w 3251"/>
                <a:gd name="T77" fmla="*/ 2673 h 3184"/>
                <a:gd name="T78" fmla="*/ 2843 w 3251"/>
                <a:gd name="T79" fmla="*/ 2673 h 3184"/>
                <a:gd name="T80" fmla="*/ 2843 w 3251"/>
                <a:gd name="T81" fmla="*/ 1524 h 3184"/>
                <a:gd name="T82" fmla="*/ 2968 w 3251"/>
                <a:gd name="T83" fmla="*/ 1524 h 3184"/>
                <a:gd name="T84" fmla="*/ 2968 w 3251"/>
                <a:gd name="T85" fmla="*/ 1399 h 3184"/>
                <a:gd name="T86" fmla="*/ 2329 w 3251"/>
                <a:gd name="T87" fmla="*/ 1399 h 3184"/>
                <a:gd name="T88" fmla="*/ 2329 w 3251"/>
                <a:gd name="T89" fmla="*/ 1520 h 3184"/>
                <a:gd name="T90" fmla="*/ 2454 w 3251"/>
                <a:gd name="T91" fmla="*/ 1520 h 3184"/>
                <a:gd name="T92" fmla="*/ 2454 w 3251"/>
                <a:gd name="T93" fmla="*/ 2673 h 3184"/>
                <a:gd name="T94" fmla="*/ 2843 w 3251"/>
                <a:gd name="T95" fmla="*/ 2673 h 3184"/>
                <a:gd name="T96" fmla="*/ 2843 w 3251"/>
                <a:gd name="T97" fmla="*/ 2673 h 3184"/>
                <a:gd name="T98" fmla="*/ 2843 w 3251"/>
                <a:gd name="T99" fmla="*/ 2673 h 3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251" h="3184">
                  <a:moveTo>
                    <a:pt x="794" y="2673"/>
                  </a:moveTo>
                  <a:cubicBezTo>
                    <a:pt x="794" y="1532"/>
                    <a:pt x="794" y="1532"/>
                    <a:pt x="794" y="1532"/>
                  </a:cubicBezTo>
                  <a:cubicBezTo>
                    <a:pt x="919" y="1532"/>
                    <a:pt x="919" y="1532"/>
                    <a:pt x="919" y="1532"/>
                  </a:cubicBezTo>
                  <a:cubicBezTo>
                    <a:pt x="919" y="1391"/>
                    <a:pt x="919" y="1391"/>
                    <a:pt x="919" y="1391"/>
                  </a:cubicBezTo>
                  <a:cubicBezTo>
                    <a:pt x="280" y="1391"/>
                    <a:pt x="280" y="1391"/>
                    <a:pt x="280" y="1391"/>
                  </a:cubicBezTo>
                  <a:cubicBezTo>
                    <a:pt x="280" y="1520"/>
                    <a:pt x="280" y="1520"/>
                    <a:pt x="280" y="1520"/>
                  </a:cubicBezTo>
                  <a:cubicBezTo>
                    <a:pt x="405" y="1520"/>
                    <a:pt x="405" y="1520"/>
                    <a:pt x="405" y="1520"/>
                  </a:cubicBezTo>
                  <a:cubicBezTo>
                    <a:pt x="405" y="2673"/>
                    <a:pt x="405" y="2673"/>
                    <a:pt x="405" y="2673"/>
                  </a:cubicBezTo>
                  <a:cubicBezTo>
                    <a:pt x="794" y="2673"/>
                    <a:pt x="794" y="2673"/>
                    <a:pt x="794" y="2673"/>
                  </a:cubicBezTo>
                  <a:close/>
                  <a:moveTo>
                    <a:pt x="80" y="1266"/>
                  </a:moveTo>
                  <a:cubicBezTo>
                    <a:pt x="3176" y="1266"/>
                    <a:pt x="3176" y="1266"/>
                    <a:pt x="3176" y="1266"/>
                  </a:cubicBezTo>
                  <a:cubicBezTo>
                    <a:pt x="3251" y="1233"/>
                    <a:pt x="3247" y="1163"/>
                    <a:pt x="3177" y="1117"/>
                  </a:cubicBezTo>
                  <a:cubicBezTo>
                    <a:pt x="3107" y="1070"/>
                    <a:pt x="1625" y="0"/>
                    <a:pt x="1625" y="0"/>
                  </a:cubicBezTo>
                  <a:cubicBezTo>
                    <a:pt x="1625" y="0"/>
                    <a:pt x="154" y="1070"/>
                    <a:pt x="80" y="1117"/>
                  </a:cubicBezTo>
                  <a:cubicBezTo>
                    <a:pt x="5" y="1163"/>
                    <a:pt x="0" y="1233"/>
                    <a:pt x="80" y="1266"/>
                  </a:cubicBezTo>
                  <a:close/>
                  <a:moveTo>
                    <a:pt x="1625" y="528"/>
                  </a:moveTo>
                  <a:cubicBezTo>
                    <a:pt x="1749" y="528"/>
                    <a:pt x="1849" y="629"/>
                    <a:pt x="1849" y="752"/>
                  </a:cubicBezTo>
                  <a:cubicBezTo>
                    <a:pt x="1849" y="876"/>
                    <a:pt x="1749" y="976"/>
                    <a:pt x="1625" y="976"/>
                  </a:cubicBezTo>
                  <a:cubicBezTo>
                    <a:pt x="1502" y="976"/>
                    <a:pt x="1401" y="876"/>
                    <a:pt x="1401" y="752"/>
                  </a:cubicBezTo>
                  <a:cubicBezTo>
                    <a:pt x="1401" y="629"/>
                    <a:pt x="1502" y="528"/>
                    <a:pt x="1625" y="528"/>
                  </a:cubicBezTo>
                  <a:close/>
                  <a:moveTo>
                    <a:pt x="157" y="2928"/>
                  </a:moveTo>
                  <a:cubicBezTo>
                    <a:pt x="3099" y="2928"/>
                    <a:pt x="3099" y="2928"/>
                    <a:pt x="3099" y="2928"/>
                  </a:cubicBezTo>
                  <a:cubicBezTo>
                    <a:pt x="3099" y="2803"/>
                    <a:pt x="3099" y="2803"/>
                    <a:pt x="3099" y="2803"/>
                  </a:cubicBezTo>
                  <a:cubicBezTo>
                    <a:pt x="157" y="2803"/>
                    <a:pt x="157" y="2803"/>
                    <a:pt x="157" y="2803"/>
                  </a:cubicBezTo>
                  <a:cubicBezTo>
                    <a:pt x="157" y="2928"/>
                    <a:pt x="157" y="2928"/>
                    <a:pt x="157" y="2928"/>
                  </a:cubicBezTo>
                  <a:close/>
                  <a:moveTo>
                    <a:pt x="29" y="3184"/>
                  </a:moveTo>
                  <a:cubicBezTo>
                    <a:pt x="3227" y="3184"/>
                    <a:pt x="3227" y="3184"/>
                    <a:pt x="3227" y="3184"/>
                  </a:cubicBezTo>
                  <a:cubicBezTo>
                    <a:pt x="3227" y="3067"/>
                    <a:pt x="3227" y="3067"/>
                    <a:pt x="3227" y="3067"/>
                  </a:cubicBezTo>
                  <a:cubicBezTo>
                    <a:pt x="29" y="3067"/>
                    <a:pt x="29" y="3067"/>
                    <a:pt x="29" y="3067"/>
                  </a:cubicBezTo>
                  <a:cubicBezTo>
                    <a:pt x="29" y="3184"/>
                    <a:pt x="29" y="3184"/>
                    <a:pt x="29" y="3184"/>
                  </a:cubicBezTo>
                  <a:close/>
                  <a:moveTo>
                    <a:pt x="1822" y="2673"/>
                  </a:moveTo>
                  <a:cubicBezTo>
                    <a:pt x="1822" y="1524"/>
                    <a:pt x="1822" y="1524"/>
                    <a:pt x="1822" y="1524"/>
                  </a:cubicBezTo>
                  <a:cubicBezTo>
                    <a:pt x="1948" y="1524"/>
                    <a:pt x="1948" y="1524"/>
                    <a:pt x="1948" y="1524"/>
                  </a:cubicBezTo>
                  <a:cubicBezTo>
                    <a:pt x="1948" y="1399"/>
                    <a:pt x="1948" y="1399"/>
                    <a:pt x="1948" y="1399"/>
                  </a:cubicBezTo>
                  <a:cubicBezTo>
                    <a:pt x="1308" y="1399"/>
                    <a:pt x="1308" y="1399"/>
                    <a:pt x="1308" y="1399"/>
                  </a:cubicBezTo>
                  <a:cubicBezTo>
                    <a:pt x="1308" y="1520"/>
                    <a:pt x="1308" y="1520"/>
                    <a:pt x="1308" y="1520"/>
                  </a:cubicBezTo>
                  <a:cubicBezTo>
                    <a:pt x="1433" y="1520"/>
                    <a:pt x="1433" y="1520"/>
                    <a:pt x="1433" y="1520"/>
                  </a:cubicBezTo>
                  <a:cubicBezTo>
                    <a:pt x="1433" y="2673"/>
                    <a:pt x="1433" y="2673"/>
                    <a:pt x="1433" y="2673"/>
                  </a:cubicBezTo>
                  <a:cubicBezTo>
                    <a:pt x="1822" y="2673"/>
                    <a:pt x="1822" y="2673"/>
                    <a:pt x="1822" y="2673"/>
                  </a:cubicBezTo>
                  <a:close/>
                  <a:moveTo>
                    <a:pt x="2843" y="2673"/>
                  </a:moveTo>
                  <a:cubicBezTo>
                    <a:pt x="2843" y="1524"/>
                    <a:pt x="2843" y="1524"/>
                    <a:pt x="2843" y="1524"/>
                  </a:cubicBezTo>
                  <a:cubicBezTo>
                    <a:pt x="2968" y="1524"/>
                    <a:pt x="2968" y="1524"/>
                    <a:pt x="2968" y="1524"/>
                  </a:cubicBezTo>
                  <a:cubicBezTo>
                    <a:pt x="2968" y="1399"/>
                    <a:pt x="2968" y="1399"/>
                    <a:pt x="2968" y="1399"/>
                  </a:cubicBezTo>
                  <a:cubicBezTo>
                    <a:pt x="2329" y="1399"/>
                    <a:pt x="2329" y="1399"/>
                    <a:pt x="2329" y="1399"/>
                  </a:cubicBezTo>
                  <a:cubicBezTo>
                    <a:pt x="2329" y="1520"/>
                    <a:pt x="2329" y="1520"/>
                    <a:pt x="2329" y="1520"/>
                  </a:cubicBezTo>
                  <a:cubicBezTo>
                    <a:pt x="2454" y="1520"/>
                    <a:pt x="2454" y="1520"/>
                    <a:pt x="2454" y="1520"/>
                  </a:cubicBezTo>
                  <a:cubicBezTo>
                    <a:pt x="2454" y="2673"/>
                    <a:pt x="2454" y="2673"/>
                    <a:pt x="2454" y="2673"/>
                  </a:cubicBezTo>
                  <a:cubicBezTo>
                    <a:pt x="2843" y="2673"/>
                    <a:pt x="2843" y="2673"/>
                    <a:pt x="2843" y="2673"/>
                  </a:cubicBezTo>
                  <a:close/>
                  <a:moveTo>
                    <a:pt x="2843" y="2673"/>
                  </a:moveTo>
                  <a:cubicBezTo>
                    <a:pt x="2843" y="2673"/>
                    <a:pt x="2843" y="2673"/>
                    <a:pt x="2843" y="2673"/>
                  </a:cubicBezTo>
                </a:path>
              </a:pathLst>
            </a:custGeom>
            <a:solidFill>
              <a:srgbClr val="5C4A42"/>
            </a:solidFill>
            <a:ln>
              <a:noFill/>
            </a:ln>
          </p:spPr>
          <p:txBody>
            <a:bodyPr vert="horz" wrap="square" lIns="91440" tIns="45720" rIns="91440" bIns="45720" numCol="1" anchor="t" anchorCtr="0" compatLnSpc="1"/>
            <a:lstStyle/>
            <a:p>
              <a:endParaRPr lang="zh-CN" altLang="en-US" dirty="0">
                <a:solidFill>
                  <a:srgbClr val="DBC9B8"/>
                </a:solidFill>
                <a:cs typeface="+mn-ea"/>
                <a:sym typeface="+mn-lt"/>
              </a:endParaRPr>
            </a:p>
          </p:txBody>
        </p:sp>
      </p:grpSp>
      <p:grpSp>
        <p:nvGrpSpPr>
          <p:cNvPr id="25" name="组合 24"/>
          <p:cNvGrpSpPr/>
          <p:nvPr/>
        </p:nvGrpSpPr>
        <p:grpSpPr>
          <a:xfrm>
            <a:off x="6592705" y="2910957"/>
            <a:ext cx="1532266" cy="1532266"/>
            <a:chOff x="5832247" y="3550396"/>
            <a:chExt cx="1532266" cy="1532266"/>
          </a:xfrm>
        </p:grpSpPr>
        <p:grpSp>
          <p:nvGrpSpPr>
            <p:cNvPr id="26" name="组合 25"/>
            <p:cNvGrpSpPr/>
            <p:nvPr/>
          </p:nvGrpSpPr>
          <p:grpSpPr>
            <a:xfrm>
              <a:off x="5832247" y="3550396"/>
              <a:ext cx="1532266" cy="1532266"/>
              <a:chOff x="5298898" y="2631898"/>
              <a:chExt cx="1594204" cy="1594204"/>
            </a:xfrm>
          </p:grpSpPr>
          <p:sp>
            <p:nvSpPr>
              <p:cNvPr id="28" name="椭圆 27"/>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sp>
            <p:nvSpPr>
              <p:cNvPr id="29" name="椭圆 28"/>
              <p:cNvSpPr/>
              <p:nvPr/>
            </p:nvSpPr>
            <p:spPr>
              <a:xfrm>
                <a:off x="5354958" y="2687958"/>
                <a:ext cx="1482084" cy="1482084"/>
              </a:xfrm>
              <a:prstGeom prst="ellipse">
                <a:avLst/>
              </a:prstGeom>
              <a:solidFill>
                <a:srgbClr val="DBC9B8"/>
              </a:solidFill>
              <a:ln>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27" name="Freeform 14"/>
            <p:cNvSpPr>
              <a:spLocks noEditPoints="1"/>
            </p:cNvSpPr>
            <p:nvPr/>
          </p:nvSpPr>
          <p:spPr bwMode="auto">
            <a:xfrm>
              <a:off x="6171343" y="4017264"/>
              <a:ext cx="839057" cy="558913"/>
            </a:xfrm>
            <a:custGeom>
              <a:avLst/>
              <a:gdLst>
                <a:gd name="T0" fmla="*/ 2804 w 2872"/>
                <a:gd name="T1" fmla="*/ 325 h 1914"/>
                <a:gd name="T2" fmla="*/ 2761 w 2872"/>
                <a:gd name="T3" fmla="*/ 325 h 1914"/>
                <a:gd name="T4" fmla="*/ 2703 w 2872"/>
                <a:gd name="T5" fmla="*/ 267 h 1914"/>
                <a:gd name="T6" fmla="*/ 2703 w 2872"/>
                <a:gd name="T7" fmla="*/ 152 h 1914"/>
                <a:gd name="T8" fmla="*/ 2647 w 2872"/>
                <a:gd name="T9" fmla="*/ 85 h 1914"/>
                <a:gd name="T10" fmla="*/ 1493 w 2872"/>
                <a:gd name="T11" fmla="*/ 218 h 1914"/>
                <a:gd name="T12" fmla="*/ 1380 w 2872"/>
                <a:gd name="T13" fmla="*/ 219 h 1914"/>
                <a:gd name="T14" fmla="*/ 225 w 2872"/>
                <a:gd name="T15" fmla="*/ 85 h 1914"/>
                <a:gd name="T16" fmla="*/ 170 w 2872"/>
                <a:gd name="T17" fmla="*/ 152 h 1914"/>
                <a:gd name="T18" fmla="*/ 170 w 2872"/>
                <a:gd name="T19" fmla="*/ 267 h 1914"/>
                <a:gd name="T20" fmla="*/ 111 w 2872"/>
                <a:gd name="T21" fmla="*/ 325 h 1914"/>
                <a:gd name="T22" fmla="*/ 68 w 2872"/>
                <a:gd name="T23" fmla="*/ 325 h 1914"/>
                <a:gd name="T24" fmla="*/ 0 w 2872"/>
                <a:gd name="T25" fmla="*/ 394 h 1914"/>
                <a:gd name="T26" fmla="*/ 1 w 2872"/>
                <a:gd name="T27" fmla="*/ 1765 h 1914"/>
                <a:gd name="T28" fmla="*/ 69 w 2872"/>
                <a:gd name="T29" fmla="*/ 1833 h 1914"/>
                <a:gd name="T30" fmla="*/ 1228 w 2872"/>
                <a:gd name="T31" fmla="*/ 1833 h 1914"/>
                <a:gd name="T32" fmla="*/ 1266 w 2872"/>
                <a:gd name="T33" fmla="*/ 1872 h 1914"/>
                <a:gd name="T34" fmla="*/ 1305 w 2872"/>
                <a:gd name="T35" fmla="*/ 1914 h 1914"/>
                <a:gd name="T36" fmla="*/ 1567 w 2872"/>
                <a:gd name="T37" fmla="*/ 1914 h 1914"/>
                <a:gd name="T38" fmla="*/ 1606 w 2872"/>
                <a:gd name="T39" fmla="*/ 1875 h 1914"/>
                <a:gd name="T40" fmla="*/ 1645 w 2872"/>
                <a:gd name="T41" fmla="*/ 1833 h 1914"/>
                <a:gd name="T42" fmla="*/ 2803 w 2872"/>
                <a:gd name="T43" fmla="*/ 1833 h 1914"/>
                <a:gd name="T44" fmla="*/ 2872 w 2872"/>
                <a:gd name="T45" fmla="*/ 1765 h 1914"/>
                <a:gd name="T46" fmla="*/ 2872 w 2872"/>
                <a:gd name="T47" fmla="*/ 394 h 1914"/>
                <a:gd name="T48" fmla="*/ 2804 w 2872"/>
                <a:gd name="T49" fmla="*/ 325 h 1914"/>
                <a:gd name="T50" fmla="*/ 1340 w 2872"/>
                <a:gd name="T51" fmla="*/ 1700 h 1914"/>
                <a:gd name="T52" fmla="*/ 331 w 2872"/>
                <a:gd name="T53" fmla="*/ 1573 h 1914"/>
                <a:gd name="T54" fmla="*/ 257 w 2872"/>
                <a:gd name="T55" fmla="*/ 1510 h 1914"/>
                <a:gd name="T56" fmla="*/ 257 w 2872"/>
                <a:gd name="T57" fmla="*/ 216 h 1914"/>
                <a:gd name="T58" fmla="*/ 314 w 2872"/>
                <a:gd name="T59" fmla="*/ 148 h 1914"/>
                <a:gd name="T60" fmla="*/ 1340 w 2872"/>
                <a:gd name="T61" fmla="*/ 308 h 1914"/>
                <a:gd name="T62" fmla="*/ 1392 w 2872"/>
                <a:gd name="T63" fmla="*/ 413 h 1914"/>
                <a:gd name="T64" fmla="*/ 1393 w 2872"/>
                <a:gd name="T65" fmla="*/ 1671 h 1914"/>
                <a:gd name="T66" fmla="*/ 1340 w 2872"/>
                <a:gd name="T67" fmla="*/ 1700 h 1914"/>
                <a:gd name="T68" fmla="*/ 2615 w 2872"/>
                <a:gd name="T69" fmla="*/ 1510 h 1914"/>
                <a:gd name="T70" fmla="*/ 2541 w 2872"/>
                <a:gd name="T71" fmla="*/ 1573 h 1914"/>
                <a:gd name="T72" fmla="*/ 1532 w 2872"/>
                <a:gd name="T73" fmla="*/ 1700 h 1914"/>
                <a:gd name="T74" fmla="*/ 1480 w 2872"/>
                <a:gd name="T75" fmla="*/ 1671 h 1914"/>
                <a:gd name="T76" fmla="*/ 1480 w 2872"/>
                <a:gd name="T77" fmla="*/ 413 h 1914"/>
                <a:gd name="T78" fmla="*/ 1533 w 2872"/>
                <a:gd name="T79" fmla="*/ 308 h 1914"/>
                <a:gd name="T80" fmla="*/ 2558 w 2872"/>
                <a:gd name="T81" fmla="*/ 148 h 1914"/>
                <a:gd name="T82" fmla="*/ 2615 w 2872"/>
                <a:gd name="T83" fmla="*/ 216 h 1914"/>
                <a:gd name="T84" fmla="*/ 2615 w 2872"/>
                <a:gd name="T85" fmla="*/ 1510 h 1914"/>
                <a:gd name="T86" fmla="*/ 2615 w 2872"/>
                <a:gd name="T87" fmla="*/ 1510 h 1914"/>
                <a:gd name="T88" fmla="*/ 2615 w 2872"/>
                <a:gd name="T89" fmla="*/ 1510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2" h="1914">
                  <a:moveTo>
                    <a:pt x="2804" y="325"/>
                  </a:moveTo>
                  <a:cubicBezTo>
                    <a:pt x="2761" y="325"/>
                    <a:pt x="2761" y="325"/>
                    <a:pt x="2761" y="325"/>
                  </a:cubicBezTo>
                  <a:cubicBezTo>
                    <a:pt x="2729" y="325"/>
                    <a:pt x="2703" y="299"/>
                    <a:pt x="2703" y="267"/>
                  </a:cubicBezTo>
                  <a:cubicBezTo>
                    <a:pt x="2703" y="152"/>
                    <a:pt x="2703" y="152"/>
                    <a:pt x="2703" y="152"/>
                  </a:cubicBezTo>
                  <a:cubicBezTo>
                    <a:pt x="2703" y="119"/>
                    <a:pt x="2680" y="91"/>
                    <a:pt x="2647" y="85"/>
                  </a:cubicBezTo>
                  <a:cubicBezTo>
                    <a:pt x="2204" y="0"/>
                    <a:pt x="1800" y="2"/>
                    <a:pt x="1493" y="218"/>
                  </a:cubicBezTo>
                  <a:cubicBezTo>
                    <a:pt x="1439" y="257"/>
                    <a:pt x="1434" y="256"/>
                    <a:pt x="1380" y="219"/>
                  </a:cubicBezTo>
                  <a:cubicBezTo>
                    <a:pt x="1072" y="2"/>
                    <a:pt x="669" y="0"/>
                    <a:pt x="225" y="85"/>
                  </a:cubicBezTo>
                  <a:cubicBezTo>
                    <a:pt x="193" y="91"/>
                    <a:pt x="170" y="119"/>
                    <a:pt x="170" y="152"/>
                  </a:cubicBezTo>
                  <a:cubicBezTo>
                    <a:pt x="170" y="267"/>
                    <a:pt x="170" y="267"/>
                    <a:pt x="170" y="267"/>
                  </a:cubicBezTo>
                  <a:cubicBezTo>
                    <a:pt x="170" y="299"/>
                    <a:pt x="143" y="325"/>
                    <a:pt x="111" y="325"/>
                  </a:cubicBezTo>
                  <a:cubicBezTo>
                    <a:pt x="68" y="325"/>
                    <a:pt x="68" y="325"/>
                    <a:pt x="68" y="325"/>
                  </a:cubicBezTo>
                  <a:cubicBezTo>
                    <a:pt x="31" y="325"/>
                    <a:pt x="0" y="356"/>
                    <a:pt x="0" y="394"/>
                  </a:cubicBezTo>
                  <a:cubicBezTo>
                    <a:pt x="1" y="1765"/>
                    <a:pt x="1" y="1765"/>
                    <a:pt x="1" y="1765"/>
                  </a:cubicBezTo>
                  <a:cubicBezTo>
                    <a:pt x="1" y="1802"/>
                    <a:pt x="31" y="1833"/>
                    <a:pt x="69" y="1833"/>
                  </a:cubicBezTo>
                  <a:cubicBezTo>
                    <a:pt x="1228" y="1833"/>
                    <a:pt x="1228" y="1833"/>
                    <a:pt x="1228" y="1833"/>
                  </a:cubicBezTo>
                  <a:cubicBezTo>
                    <a:pt x="1249" y="1833"/>
                    <a:pt x="1266" y="1850"/>
                    <a:pt x="1266" y="1872"/>
                  </a:cubicBezTo>
                  <a:cubicBezTo>
                    <a:pt x="1266" y="1895"/>
                    <a:pt x="1282" y="1914"/>
                    <a:pt x="1305" y="1914"/>
                  </a:cubicBezTo>
                  <a:cubicBezTo>
                    <a:pt x="1567" y="1914"/>
                    <a:pt x="1567" y="1914"/>
                    <a:pt x="1567" y="1914"/>
                  </a:cubicBezTo>
                  <a:cubicBezTo>
                    <a:pt x="1588" y="1914"/>
                    <a:pt x="1606" y="1896"/>
                    <a:pt x="1606" y="1875"/>
                  </a:cubicBezTo>
                  <a:cubicBezTo>
                    <a:pt x="1606" y="1852"/>
                    <a:pt x="1621" y="1833"/>
                    <a:pt x="1645" y="1833"/>
                  </a:cubicBezTo>
                  <a:cubicBezTo>
                    <a:pt x="2803" y="1833"/>
                    <a:pt x="2803" y="1833"/>
                    <a:pt x="2803" y="1833"/>
                  </a:cubicBezTo>
                  <a:cubicBezTo>
                    <a:pt x="2841" y="1833"/>
                    <a:pt x="2872" y="1802"/>
                    <a:pt x="2872" y="1765"/>
                  </a:cubicBezTo>
                  <a:cubicBezTo>
                    <a:pt x="2872" y="394"/>
                    <a:pt x="2872" y="394"/>
                    <a:pt x="2872" y="394"/>
                  </a:cubicBezTo>
                  <a:cubicBezTo>
                    <a:pt x="2872" y="356"/>
                    <a:pt x="2842" y="325"/>
                    <a:pt x="2804" y="325"/>
                  </a:cubicBezTo>
                  <a:close/>
                  <a:moveTo>
                    <a:pt x="1340" y="1700"/>
                  </a:moveTo>
                  <a:cubicBezTo>
                    <a:pt x="1067" y="1529"/>
                    <a:pt x="711" y="1510"/>
                    <a:pt x="331" y="1573"/>
                  </a:cubicBezTo>
                  <a:cubicBezTo>
                    <a:pt x="292" y="1579"/>
                    <a:pt x="257" y="1550"/>
                    <a:pt x="257" y="1510"/>
                  </a:cubicBezTo>
                  <a:cubicBezTo>
                    <a:pt x="257" y="216"/>
                    <a:pt x="257" y="216"/>
                    <a:pt x="257" y="216"/>
                  </a:cubicBezTo>
                  <a:cubicBezTo>
                    <a:pt x="257" y="182"/>
                    <a:pt x="281" y="154"/>
                    <a:pt x="314" y="148"/>
                  </a:cubicBezTo>
                  <a:cubicBezTo>
                    <a:pt x="710" y="81"/>
                    <a:pt x="1074" y="108"/>
                    <a:pt x="1340" y="308"/>
                  </a:cubicBezTo>
                  <a:cubicBezTo>
                    <a:pt x="1374" y="334"/>
                    <a:pt x="1392" y="371"/>
                    <a:pt x="1392" y="413"/>
                  </a:cubicBezTo>
                  <a:cubicBezTo>
                    <a:pt x="1393" y="1671"/>
                    <a:pt x="1393" y="1671"/>
                    <a:pt x="1393" y="1671"/>
                  </a:cubicBezTo>
                  <a:cubicBezTo>
                    <a:pt x="1393" y="1698"/>
                    <a:pt x="1363" y="1714"/>
                    <a:pt x="1340" y="1700"/>
                  </a:cubicBezTo>
                  <a:close/>
                  <a:moveTo>
                    <a:pt x="2615" y="1510"/>
                  </a:moveTo>
                  <a:cubicBezTo>
                    <a:pt x="2615" y="1550"/>
                    <a:pt x="2580" y="1579"/>
                    <a:pt x="2541" y="1573"/>
                  </a:cubicBezTo>
                  <a:cubicBezTo>
                    <a:pt x="2162" y="1510"/>
                    <a:pt x="1805" y="1529"/>
                    <a:pt x="1532" y="1700"/>
                  </a:cubicBezTo>
                  <a:cubicBezTo>
                    <a:pt x="1509" y="1714"/>
                    <a:pt x="1480" y="1698"/>
                    <a:pt x="1480" y="1671"/>
                  </a:cubicBezTo>
                  <a:cubicBezTo>
                    <a:pt x="1480" y="413"/>
                    <a:pt x="1480" y="413"/>
                    <a:pt x="1480" y="413"/>
                  </a:cubicBezTo>
                  <a:cubicBezTo>
                    <a:pt x="1480" y="371"/>
                    <a:pt x="1499" y="334"/>
                    <a:pt x="1533" y="308"/>
                  </a:cubicBezTo>
                  <a:cubicBezTo>
                    <a:pt x="1798" y="108"/>
                    <a:pt x="2163" y="81"/>
                    <a:pt x="2558" y="148"/>
                  </a:cubicBezTo>
                  <a:cubicBezTo>
                    <a:pt x="2592" y="154"/>
                    <a:pt x="2615" y="182"/>
                    <a:pt x="2615" y="216"/>
                  </a:cubicBezTo>
                  <a:cubicBezTo>
                    <a:pt x="2615" y="1510"/>
                    <a:pt x="2615" y="1510"/>
                    <a:pt x="2615" y="1510"/>
                  </a:cubicBezTo>
                  <a:close/>
                  <a:moveTo>
                    <a:pt x="2615" y="1510"/>
                  </a:moveTo>
                  <a:cubicBezTo>
                    <a:pt x="2615" y="1510"/>
                    <a:pt x="2615" y="1510"/>
                    <a:pt x="2615" y="1510"/>
                  </a:cubicBezTo>
                </a:path>
              </a:pathLst>
            </a:custGeom>
            <a:solidFill>
              <a:srgbClr val="5C4A42"/>
            </a:solidFill>
            <a:ln>
              <a:noFill/>
            </a:ln>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grpSp>
        <p:nvGrpSpPr>
          <p:cNvPr id="30" name="组合 29"/>
          <p:cNvGrpSpPr/>
          <p:nvPr/>
        </p:nvGrpSpPr>
        <p:grpSpPr>
          <a:xfrm>
            <a:off x="8857123" y="2910957"/>
            <a:ext cx="1532266" cy="1532266"/>
            <a:chOff x="8401422" y="3068190"/>
            <a:chExt cx="1532266" cy="1532266"/>
          </a:xfrm>
        </p:grpSpPr>
        <p:grpSp>
          <p:nvGrpSpPr>
            <p:cNvPr id="31" name="组合 30"/>
            <p:cNvGrpSpPr/>
            <p:nvPr/>
          </p:nvGrpSpPr>
          <p:grpSpPr>
            <a:xfrm>
              <a:off x="8401422" y="3068190"/>
              <a:ext cx="1532266" cy="1532266"/>
              <a:chOff x="5298898" y="2631898"/>
              <a:chExt cx="1594204" cy="1594204"/>
            </a:xfrm>
          </p:grpSpPr>
          <p:sp>
            <p:nvSpPr>
              <p:cNvPr id="33" name="椭圆 32"/>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sp>
            <p:nvSpPr>
              <p:cNvPr id="34" name="椭圆 33"/>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32" name="Freeform 18"/>
            <p:cNvSpPr>
              <a:spLocks noEditPoints="1"/>
            </p:cNvSpPr>
            <p:nvPr/>
          </p:nvSpPr>
          <p:spPr bwMode="auto">
            <a:xfrm>
              <a:off x="8839429" y="3550396"/>
              <a:ext cx="658520" cy="614153"/>
            </a:xfrm>
            <a:custGeom>
              <a:avLst/>
              <a:gdLst>
                <a:gd name="T0" fmla="*/ 2182 w 2873"/>
                <a:gd name="T1" fmla="*/ 1893 h 2679"/>
                <a:gd name="T2" fmla="*/ 1872 w 2873"/>
                <a:gd name="T3" fmla="*/ 1723 h 2679"/>
                <a:gd name="T4" fmla="*/ 2032 w 2873"/>
                <a:gd name="T5" fmla="*/ 1598 h 2679"/>
                <a:gd name="T6" fmla="*/ 2279 w 2873"/>
                <a:gd name="T7" fmla="*/ 1002 h 2679"/>
                <a:gd name="T8" fmla="*/ 2279 w 2873"/>
                <a:gd name="T9" fmla="*/ 993 h 2679"/>
                <a:gd name="T10" fmla="*/ 2356 w 2873"/>
                <a:gd name="T11" fmla="*/ 852 h 2679"/>
                <a:gd name="T12" fmla="*/ 2356 w 2873"/>
                <a:gd name="T13" fmla="*/ 556 h 2679"/>
                <a:gd name="T14" fmla="*/ 2873 w 2873"/>
                <a:gd name="T15" fmla="*/ 409 h 2679"/>
                <a:gd name="T16" fmla="*/ 1436 w 2873"/>
                <a:gd name="T17" fmla="*/ 0 h 2679"/>
                <a:gd name="T18" fmla="*/ 0 w 2873"/>
                <a:gd name="T19" fmla="*/ 409 h 2679"/>
                <a:gd name="T20" fmla="*/ 207 w 2873"/>
                <a:gd name="T21" fmla="*/ 467 h 2679"/>
                <a:gd name="T22" fmla="*/ 207 w 2873"/>
                <a:gd name="T23" fmla="*/ 468 h 2679"/>
                <a:gd name="T24" fmla="*/ 207 w 2873"/>
                <a:gd name="T25" fmla="*/ 1130 h 2679"/>
                <a:gd name="T26" fmla="*/ 308 w 2873"/>
                <a:gd name="T27" fmla="*/ 1232 h 2679"/>
                <a:gd name="T28" fmla="*/ 410 w 2873"/>
                <a:gd name="T29" fmla="*/ 1130 h 2679"/>
                <a:gd name="T30" fmla="*/ 410 w 2873"/>
                <a:gd name="T31" fmla="*/ 525 h 2679"/>
                <a:gd name="T32" fmla="*/ 517 w 2873"/>
                <a:gd name="T33" fmla="*/ 556 h 2679"/>
                <a:gd name="T34" fmla="*/ 517 w 2873"/>
                <a:gd name="T35" fmla="*/ 852 h 2679"/>
                <a:gd name="T36" fmla="*/ 594 w 2873"/>
                <a:gd name="T37" fmla="*/ 993 h 2679"/>
                <a:gd name="T38" fmla="*/ 594 w 2873"/>
                <a:gd name="T39" fmla="*/ 1002 h 2679"/>
                <a:gd name="T40" fmla="*/ 840 w 2873"/>
                <a:gd name="T41" fmla="*/ 1598 h 2679"/>
                <a:gd name="T42" fmla="*/ 999 w 2873"/>
                <a:gd name="T43" fmla="*/ 1722 h 2679"/>
                <a:gd name="T44" fmla="*/ 687 w 2873"/>
                <a:gd name="T45" fmla="*/ 1893 h 2679"/>
                <a:gd name="T46" fmla="*/ 217 w 2873"/>
                <a:gd name="T47" fmla="*/ 2530 h 2679"/>
                <a:gd name="T48" fmla="*/ 277 w 2873"/>
                <a:gd name="T49" fmla="*/ 2660 h 2679"/>
                <a:gd name="T50" fmla="*/ 407 w 2873"/>
                <a:gd name="T51" fmla="*/ 2599 h 2679"/>
                <a:gd name="T52" fmla="*/ 808 w 2873"/>
                <a:gd name="T53" fmla="*/ 2056 h 2679"/>
                <a:gd name="T54" fmla="*/ 1435 w 2873"/>
                <a:gd name="T55" fmla="*/ 1846 h 2679"/>
                <a:gd name="T56" fmla="*/ 2061 w 2873"/>
                <a:gd name="T57" fmla="*/ 2056 h 2679"/>
                <a:gd name="T58" fmla="*/ 2462 w 2873"/>
                <a:gd name="T59" fmla="*/ 2599 h 2679"/>
                <a:gd name="T60" fmla="*/ 2557 w 2873"/>
                <a:gd name="T61" fmla="*/ 2666 h 2679"/>
                <a:gd name="T62" fmla="*/ 2592 w 2873"/>
                <a:gd name="T63" fmla="*/ 2660 h 2679"/>
                <a:gd name="T64" fmla="*/ 2652 w 2873"/>
                <a:gd name="T65" fmla="*/ 2530 h 2679"/>
                <a:gd name="T66" fmla="*/ 2182 w 2873"/>
                <a:gd name="T67" fmla="*/ 1893 h 2679"/>
                <a:gd name="T68" fmla="*/ 1436 w 2873"/>
                <a:gd name="T69" fmla="*/ 953 h 2679"/>
                <a:gd name="T70" fmla="*/ 1308 w 2873"/>
                <a:gd name="T71" fmla="*/ 950 h 2679"/>
                <a:gd name="T72" fmla="*/ 749 w 2873"/>
                <a:gd name="T73" fmla="*/ 799 h 2679"/>
                <a:gd name="T74" fmla="*/ 720 w 2873"/>
                <a:gd name="T75" fmla="*/ 789 h 2679"/>
                <a:gd name="T76" fmla="*/ 720 w 2873"/>
                <a:gd name="T77" fmla="*/ 650 h 2679"/>
                <a:gd name="T78" fmla="*/ 1409 w 2873"/>
                <a:gd name="T79" fmla="*/ 843 h 2679"/>
                <a:gd name="T80" fmla="*/ 1464 w 2873"/>
                <a:gd name="T81" fmla="*/ 843 h 2679"/>
                <a:gd name="T82" fmla="*/ 2153 w 2873"/>
                <a:gd name="T83" fmla="*/ 650 h 2679"/>
                <a:gd name="T84" fmla="*/ 2153 w 2873"/>
                <a:gd name="T85" fmla="*/ 789 h 2679"/>
                <a:gd name="T86" fmla="*/ 2124 w 2873"/>
                <a:gd name="T87" fmla="*/ 799 h 2679"/>
                <a:gd name="T88" fmla="*/ 1564 w 2873"/>
                <a:gd name="T89" fmla="*/ 950 h 2679"/>
                <a:gd name="T90" fmla="*/ 1436 w 2873"/>
                <a:gd name="T91" fmla="*/ 953 h 2679"/>
                <a:gd name="T92" fmla="*/ 1436 w 2873"/>
                <a:gd name="T93" fmla="*/ 211 h 2679"/>
                <a:gd name="T94" fmla="*/ 2131 w 2873"/>
                <a:gd name="T95" fmla="*/ 409 h 2679"/>
                <a:gd name="T96" fmla="*/ 1436 w 2873"/>
                <a:gd name="T97" fmla="*/ 606 h 2679"/>
                <a:gd name="T98" fmla="*/ 742 w 2873"/>
                <a:gd name="T99" fmla="*/ 409 h 2679"/>
                <a:gd name="T100" fmla="*/ 1436 w 2873"/>
                <a:gd name="T101" fmla="*/ 211 h 2679"/>
                <a:gd name="T102" fmla="*/ 802 w 2873"/>
                <a:gd name="T103" fmla="*/ 1085 h 2679"/>
                <a:gd name="T104" fmla="*/ 1288 w 2873"/>
                <a:gd name="T105" fmla="*/ 1152 h 2679"/>
                <a:gd name="T106" fmla="*/ 1436 w 2873"/>
                <a:gd name="T107" fmla="*/ 1159 h 2679"/>
                <a:gd name="T108" fmla="*/ 1584 w 2873"/>
                <a:gd name="T109" fmla="*/ 1152 h 2679"/>
                <a:gd name="T110" fmla="*/ 2071 w 2873"/>
                <a:gd name="T111" fmla="*/ 1085 h 2679"/>
                <a:gd name="T112" fmla="*/ 1436 w 2873"/>
                <a:gd name="T113" fmla="*/ 1641 h 2679"/>
                <a:gd name="T114" fmla="*/ 802 w 2873"/>
                <a:gd name="T115" fmla="*/ 1085 h 2679"/>
                <a:gd name="T116" fmla="*/ 802 w 2873"/>
                <a:gd name="T117" fmla="*/ 1085 h 2679"/>
                <a:gd name="T118" fmla="*/ 802 w 2873"/>
                <a:gd name="T119" fmla="*/ 1085 h 2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73" h="2679">
                  <a:moveTo>
                    <a:pt x="2182" y="1893"/>
                  </a:moveTo>
                  <a:cubicBezTo>
                    <a:pt x="2086" y="1821"/>
                    <a:pt x="1982" y="1764"/>
                    <a:pt x="1872" y="1723"/>
                  </a:cubicBezTo>
                  <a:cubicBezTo>
                    <a:pt x="1930" y="1688"/>
                    <a:pt x="1984" y="1646"/>
                    <a:pt x="2032" y="1598"/>
                  </a:cubicBezTo>
                  <a:cubicBezTo>
                    <a:pt x="2191" y="1438"/>
                    <a:pt x="2279" y="1227"/>
                    <a:pt x="2279" y="1002"/>
                  </a:cubicBezTo>
                  <a:cubicBezTo>
                    <a:pt x="2279" y="999"/>
                    <a:pt x="2279" y="996"/>
                    <a:pt x="2279" y="993"/>
                  </a:cubicBezTo>
                  <a:cubicBezTo>
                    <a:pt x="2321" y="959"/>
                    <a:pt x="2356" y="913"/>
                    <a:pt x="2356" y="852"/>
                  </a:cubicBezTo>
                  <a:cubicBezTo>
                    <a:pt x="2356" y="556"/>
                    <a:pt x="2356" y="556"/>
                    <a:pt x="2356" y="556"/>
                  </a:cubicBezTo>
                  <a:cubicBezTo>
                    <a:pt x="2873" y="409"/>
                    <a:pt x="2873" y="409"/>
                    <a:pt x="2873" y="409"/>
                  </a:cubicBezTo>
                  <a:cubicBezTo>
                    <a:pt x="1436" y="0"/>
                    <a:pt x="1436" y="0"/>
                    <a:pt x="1436" y="0"/>
                  </a:cubicBezTo>
                  <a:cubicBezTo>
                    <a:pt x="0" y="409"/>
                    <a:pt x="0" y="409"/>
                    <a:pt x="0" y="409"/>
                  </a:cubicBezTo>
                  <a:cubicBezTo>
                    <a:pt x="207" y="467"/>
                    <a:pt x="207" y="467"/>
                    <a:pt x="207" y="467"/>
                  </a:cubicBezTo>
                  <a:cubicBezTo>
                    <a:pt x="207" y="468"/>
                    <a:pt x="207" y="468"/>
                    <a:pt x="207" y="468"/>
                  </a:cubicBezTo>
                  <a:cubicBezTo>
                    <a:pt x="207" y="1130"/>
                    <a:pt x="207" y="1130"/>
                    <a:pt x="207" y="1130"/>
                  </a:cubicBezTo>
                  <a:cubicBezTo>
                    <a:pt x="207" y="1186"/>
                    <a:pt x="252" y="1232"/>
                    <a:pt x="308" y="1232"/>
                  </a:cubicBezTo>
                  <a:cubicBezTo>
                    <a:pt x="364" y="1232"/>
                    <a:pt x="410" y="1186"/>
                    <a:pt x="410" y="1130"/>
                  </a:cubicBezTo>
                  <a:cubicBezTo>
                    <a:pt x="410" y="525"/>
                    <a:pt x="410" y="525"/>
                    <a:pt x="410" y="525"/>
                  </a:cubicBezTo>
                  <a:cubicBezTo>
                    <a:pt x="517" y="556"/>
                    <a:pt x="517" y="556"/>
                    <a:pt x="517" y="556"/>
                  </a:cubicBezTo>
                  <a:cubicBezTo>
                    <a:pt x="517" y="852"/>
                    <a:pt x="517" y="852"/>
                    <a:pt x="517" y="852"/>
                  </a:cubicBezTo>
                  <a:cubicBezTo>
                    <a:pt x="517" y="913"/>
                    <a:pt x="552" y="959"/>
                    <a:pt x="594" y="993"/>
                  </a:cubicBezTo>
                  <a:cubicBezTo>
                    <a:pt x="594" y="996"/>
                    <a:pt x="594" y="999"/>
                    <a:pt x="594" y="1002"/>
                  </a:cubicBezTo>
                  <a:cubicBezTo>
                    <a:pt x="594" y="1227"/>
                    <a:pt x="681" y="1438"/>
                    <a:pt x="840" y="1598"/>
                  </a:cubicBezTo>
                  <a:cubicBezTo>
                    <a:pt x="889" y="1646"/>
                    <a:pt x="942" y="1688"/>
                    <a:pt x="999" y="1722"/>
                  </a:cubicBezTo>
                  <a:cubicBezTo>
                    <a:pt x="889" y="1764"/>
                    <a:pt x="784" y="1821"/>
                    <a:pt x="687" y="1893"/>
                  </a:cubicBezTo>
                  <a:cubicBezTo>
                    <a:pt x="473" y="2052"/>
                    <a:pt x="311" y="2272"/>
                    <a:pt x="217" y="2530"/>
                  </a:cubicBezTo>
                  <a:cubicBezTo>
                    <a:pt x="197" y="2582"/>
                    <a:pt x="225" y="2641"/>
                    <a:pt x="277" y="2660"/>
                  </a:cubicBezTo>
                  <a:cubicBezTo>
                    <a:pt x="330" y="2679"/>
                    <a:pt x="388" y="2652"/>
                    <a:pt x="407" y="2599"/>
                  </a:cubicBezTo>
                  <a:cubicBezTo>
                    <a:pt x="488" y="2379"/>
                    <a:pt x="626" y="2191"/>
                    <a:pt x="808" y="2056"/>
                  </a:cubicBezTo>
                  <a:cubicBezTo>
                    <a:pt x="992" y="1919"/>
                    <a:pt x="1209" y="1846"/>
                    <a:pt x="1435" y="1846"/>
                  </a:cubicBezTo>
                  <a:cubicBezTo>
                    <a:pt x="1660" y="1846"/>
                    <a:pt x="1877" y="1919"/>
                    <a:pt x="2061" y="2056"/>
                  </a:cubicBezTo>
                  <a:cubicBezTo>
                    <a:pt x="2243" y="2191"/>
                    <a:pt x="2381" y="2379"/>
                    <a:pt x="2462" y="2599"/>
                  </a:cubicBezTo>
                  <a:cubicBezTo>
                    <a:pt x="2477" y="2640"/>
                    <a:pt x="2516" y="2666"/>
                    <a:pt x="2557" y="2666"/>
                  </a:cubicBezTo>
                  <a:cubicBezTo>
                    <a:pt x="2569" y="2666"/>
                    <a:pt x="2580" y="2664"/>
                    <a:pt x="2592" y="2660"/>
                  </a:cubicBezTo>
                  <a:cubicBezTo>
                    <a:pt x="2644" y="2641"/>
                    <a:pt x="2672" y="2582"/>
                    <a:pt x="2652" y="2530"/>
                  </a:cubicBezTo>
                  <a:cubicBezTo>
                    <a:pt x="2559" y="2272"/>
                    <a:pt x="2396" y="2052"/>
                    <a:pt x="2182" y="1893"/>
                  </a:cubicBezTo>
                  <a:close/>
                  <a:moveTo>
                    <a:pt x="1436" y="953"/>
                  </a:moveTo>
                  <a:cubicBezTo>
                    <a:pt x="1392" y="953"/>
                    <a:pt x="1349" y="952"/>
                    <a:pt x="1308" y="950"/>
                  </a:cubicBezTo>
                  <a:cubicBezTo>
                    <a:pt x="1083" y="930"/>
                    <a:pt x="878" y="863"/>
                    <a:pt x="749" y="799"/>
                  </a:cubicBezTo>
                  <a:cubicBezTo>
                    <a:pt x="740" y="794"/>
                    <a:pt x="730" y="791"/>
                    <a:pt x="720" y="789"/>
                  </a:cubicBezTo>
                  <a:cubicBezTo>
                    <a:pt x="720" y="650"/>
                    <a:pt x="720" y="650"/>
                    <a:pt x="720" y="650"/>
                  </a:cubicBezTo>
                  <a:cubicBezTo>
                    <a:pt x="1409" y="843"/>
                    <a:pt x="1409" y="843"/>
                    <a:pt x="1409" y="843"/>
                  </a:cubicBezTo>
                  <a:cubicBezTo>
                    <a:pt x="1427" y="848"/>
                    <a:pt x="1446" y="848"/>
                    <a:pt x="1464" y="843"/>
                  </a:cubicBezTo>
                  <a:cubicBezTo>
                    <a:pt x="2153" y="650"/>
                    <a:pt x="2153" y="650"/>
                    <a:pt x="2153" y="650"/>
                  </a:cubicBezTo>
                  <a:cubicBezTo>
                    <a:pt x="2153" y="789"/>
                    <a:pt x="2153" y="789"/>
                    <a:pt x="2153" y="789"/>
                  </a:cubicBezTo>
                  <a:cubicBezTo>
                    <a:pt x="2143" y="791"/>
                    <a:pt x="2133" y="794"/>
                    <a:pt x="2124" y="799"/>
                  </a:cubicBezTo>
                  <a:cubicBezTo>
                    <a:pt x="1995" y="863"/>
                    <a:pt x="1789" y="930"/>
                    <a:pt x="1564" y="950"/>
                  </a:cubicBezTo>
                  <a:cubicBezTo>
                    <a:pt x="1524" y="952"/>
                    <a:pt x="1481" y="953"/>
                    <a:pt x="1436" y="953"/>
                  </a:cubicBezTo>
                  <a:close/>
                  <a:moveTo>
                    <a:pt x="1436" y="211"/>
                  </a:moveTo>
                  <a:cubicBezTo>
                    <a:pt x="2131" y="409"/>
                    <a:pt x="2131" y="409"/>
                    <a:pt x="2131" y="409"/>
                  </a:cubicBezTo>
                  <a:cubicBezTo>
                    <a:pt x="1436" y="606"/>
                    <a:pt x="1436" y="606"/>
                    <a:pt x="1436" y="606"/>
                  </a:cubicBezTo>
                  <a:cubicBezTo>
                    <a:pt x="742" y="409"/>
                    <a:pt x="742" y="409"/>
                    <a:pt x="742" y="409"/>
                  </a:cubicBezTo>
                  <a:cubicBezTo>
                    <a:pt x="1436" y="211"/>
                    <a:pt x="1436" y="211"/>
                    <a:pt x="1436" y="211"/>
                  </a:cubicBezTo>
                  <a:close/>
                  <a:moveTo>
                    <a:pt x="802" y="1085"/>
                  </a:moveTo>
                  <a:cubicBezTo>
                    <a:pt x="932" y="1120"/>
                    <a:pt x="1102" y="1144"/>
                    <a:pt x="1288" y="1152"/>
                  </a:cubicBezTo>
                  <a:cubicBezTo>
                    <a:pt x="1336" y="1156"/>
                    <a:pt x="1385" y="1159"/>
                    <a:pt x="1436" y="1159"/>
                  </a:cubicBezTo>
                  <a:cubicBezTo>
                    <a:pt x="1487" y="1159"/>
                    <a:pt x="1537" y="1156"/>
                    <a:pt x="1584" y="1152"/>
                  </a:cubicBezTo>
                  <a:cubicBezTo>
                    <a:pt x="1771" y="1144"/>
                    <a:pt x="1941" y="1120"/>
                    <a:pt x="2071" y="1085"/>
                  </a:cubicBezTo>
                  <a:cubicBezTo>
                    <a:pt x="2030" y="1398"/>
                    <a:pt x="1761" y="1641"/>
                    <a:pt x="1436" y="1641"/>
                  </a:cubicBezTo>
                  <a:cubicBezTo>
                    <a:pt x="1112" y="1641"/>
                    <a:pt x="843" y="1398"/>
                    <a:pt x="802" y="1085"/>
                  </a:cubicBezTo>
                  <a:close/>
                  <a:moveTo>
                    <a:pt x="802" y="1085"/>
                  </a:moveTo>
                  <a:cubicBezTo>
                    <a:pt x="802" y="1085"/>
                    <a:pt x="802" y="1085"/>
                    <a:pt x="802" y="1085"/>
                  </a:cubicBezTo>
                </a:path>
              </a:pathLst>
            </a:custGeom>
            <a:solidFill>
              <a:srgbClr val="5C4A42"/>
            </a:solidFill>
            <a:ln>
              <a:noFill/>
            </a:ln>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sp>
        <p:nvSpPr>
          <p:cNvPr id="35" name="矩形 34"/>
          <p:cNvSpPr/>
          <p:nvPr/>
        </p:nvSpPr>
        <p:spPr>
          <a:xfrm>
            <a:off x="1824660" y="4843224"/>
            <a:ext cx="1723549" cy="400110"/>
          </a:xfrm>
          <a:prstGeom prst="rect">
            <a:avLst/>
          </a:prstGeom>
        </p:spPr>
        <p:txBody>
          <a:bodyPr wrap="none">
            <a:spAutoFit/>
          </a:bodyPr>
          <a:lstStyle/>
          <a:p>
            <a:r>
              <a:rPr lang="zh-CN" altLang="en-US" sz="2000" dirty="0" smtClean="0">
                <a:solidFill>
                  <a:srgbClr val="DBC9B8"/>
                </a:solidFill>
                <a:cs typeface="+mn-ea"/>
                <a:sym typeface="+mn-lt"/>
              </a:rPr>
              <a:t>标题文字内容</a:t>
            </a:r>
            <a:endParaRPr lang="zh-CN" altLang="en-US" sz="2000" dirty="0">
              <a:solidFill>
                <a:srgbClr val="DBC9B8"/>
              </a:solidFill>
              <a:cs typeface="+mn-ea"/>
              <a:sym typeface="+mn-lt"/>
            </a:endParaRPr>
          </a:p>
        </p:txBody>
      </p:sp>
      <p:sp>
        <p:nvSpPr>
          <p:cNvPr id="36" name="矩形 35"/>
          <p:cNvSpPr/>
          <p:nvPr/>
        </p:nvSpPr>
        <p:spPr>
          <a:xfrm>
            <a:off x="4119426" y="4843224"/>
            <a:ext cx="1723549" cy="400110"/>
          </a:xfrm>
          <a:prstGeom prst="rect">
            <a:avLst/>
          </a:prstGeom>
        </p:spPr>
        <p:txBody>
          <a:bodyPr wrap="none">
            <a:spAutoFit/>
          </a:bodyPr>
          <a:lstStyle/>
          <a:p>
            <a:r>
              <a:rPr lang="zh-CN" altLang="en-US" sz="2000" dirty="0" smtClean="0">
                <a:solidFill>
                  <a:srgbClr val="DBC9B8"/>
                </a:solidFill>
                <a:cs typeface="+mn-ea"/>
                <a:sym typeface="+mn-lt"/>
              </a:rPr>
              <a:t>标题文字内容</a:t>
            </a:r>
            <a:endParaRPr lang="zh-CN" altLang="en-US" sz="2000" dirty="0">
              <a:solidFill>
                <a:srgbClr val="DBC9B8"/>
              </a:solidFill>
              <a:cs typeface="+mn-ea"/>
              <a:sym typeface="+mn-lt"/>
            </a:endParaRPr>
          </a:p>
        </p:txBody>
      </p:sp>
      <p:sp>
        <p:nvSpPr>
          <p:cNvPr id="37" name="矩形 36"/>
          <p:cNvSpPr/>
          <p:nvPr/>
        </p:nvSpPr>
        <p:spPr>
          <a:xfrm>
            <a:off x="6414192" y="4843224"/>
            <a:ext cx="1889292" cy="400110"/>
          </a:xfrm>
          <a:prstGeom prst="rect">
            <a:avLst/>
          </a:prstGeom>
        </p:spPr>
        <p:txBody>
          <a:bodyPr wrap="square">
            <a:spAutoFit/>
          </a:bodyPr>
          <a:lstStyle/>
          <a:p>
            <a:pPr algn="dist"/>
            <a:r>
              <a:rPr lang="zh-CN" altLang="en-US" sz="2000" dirty="0" smtClean="0">
                <a:solidFill>
                  <a:srgbClr val="DBC9B8"/>
                </a:solidFill>
                <a:cs typeface="+mn-ea"/>
                <a:sym typeface="+mn-lt"/>
              </a:rPr>
              <a:t>标题文字内容</a:t>
            </a:r>
            <a:endParaRPr lang="zh-CN" altLang="en-US" sz="2000" dirty="0">
              <a:solidFill>
                <a:srgbClr val="DBC9B8"/>
              </a:solidFill>
              <a:cs typeface="+mn-ea"/>
              <a:sym typeface="+mn-lt"/>
            </a:endParaRPr>
          </a:p>
        </p:txBody>
      </p:sp>
      <p:sp>
        <p:nvSpPr>
          <p:cNvPr id="38" name="矩形 37"/>
          <p:cNvSpPr/>
          <p:nvPr/>
        </p:nvSpPr>
        <p:spPr>
          <a:xfrm>
            <a:off x="8618221" y="4843224"/>
            <a:ext cx="1997022" cy="400110"/>
          </a:xfrm>
          <a:prstGeom prst="rect">
            <a:avLst/>
          </a:prstGeom>
        </p:spPr>
        <p:txBody>
          <a:bodyPr wrap="square">
            <a:spAutoFit/>
          </a:bodyPr>
          <a:lstStyle/>
          <a:p>
            <a:pPr algn="dist"/>
            <a:r>
              <a:rPr lang="zh-CN" altLang="en-US" sz="2000" dirty="0" smtClean="0">
                <a:solidFill>
                  <a:srgbClr val="DBC9B8"/>
                </a:solidFill>
                <a:cs typeface="+mn-ea"/>
                <a:sym typeface="+mn-lt"/>
              </a:rPr>
              <a:t>标题文字内容</a:t>
            </a:r>
            <a:endParaRPr lang="zh-CN" altLang="en-US" sz="20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076161" y="1754771"/>
            <a:ext cx="3606801" cy="3770313"/>
            <a:chOff x="4292599" y="2015711"/>
            <a:chExt cx="3606801" cy="3770313"/>
          </a:xfrm>
        </p:grpSpPr>
        <p:grpSp>
          <p:nvGrpSpPr>
            <p:cNvPr id="9" name="Group 4"/>
            <p:cNvGrpSpPr>
              <a:grpSpLocks noChangeAspect="1"/>
            </p:cNvGrpSpPr>
            <p:nvPr/>
          </p:nvGrpSpPr>
          <p:grpSpPr bwMode="auto">
            <a:xfrm>
              <a:off x="4292599" y="2015711"/>
              <a:ext cx="3606801" cy="3770313"/>
              <a:chOff x="2625" y="1228"/>
              <a:chExt cx="2272" cy="2375"/>
            </a:xfrm>
          </p:grpSpPr>
          <p:sp>
            <p:nvSpPr>
              <p:cNvPr id="16" name="Freeform 5"/>
              <p:cNvSpPr>
                <a:spLocks noEditPoints="1"/>
              </p:cNvSpPr>
              <p:nvPr/>
            </p:nvSpPr>
            <p:spPr bwMode="auto">
              <a:xfrm>
                <a:off x="3390" y="1228"/>
                <a:ext cx="742" cy="1133"/>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6"/>
              <p:cNvSpPr>
                <a:spLocks noEditPoints="1"/>
              </p:cNvSpPr>
              <p:nvPr/>
            </p:nvSpPr>
            <p:spPr bwMode="auto">
              <a:xfrm>
                <a:off x="3390" y="2470"/>
                <a:ext cx="742" cy="1133"/>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7"/>
              <p:cNvSpPr>
                <a:spLocks noEditPoints="1"/>
              </p:cNvSpPr>
              <p:nvPr/>
            </p:nvSpPr>
            <p:spPr bwMode="auto">
              <a:xfrm>
                <a:off x="2625" y="1598"/>
                <a:ext cx="1092" cy="807"/>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8"/>
              <p:cNvSpPr>
                <a:spLocks noEditPoints="1"/>
              </p:cNvSpPr>
              <p:nvPr/>
            </p:nvSpPr>
            <p:spPr bwMode="auto">
              <a:xfrm>
                <a:off x="3805" y="2448"/>
                <a:ext cx="1092" cy="807"/>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0" name="Freeform 9"/>
              <p:cNvSpPr>
                <a:spLocks noEditPoints="1"/>
              </p:cNvSpPr>
              <p:nvPr/>
            </p:nvSpPr>
            <p:spPr bwMode="auto">
              <a:xfrm>
                <a:off x="2625" y="2448"/>
                <a:ext cx="1092" cy="807"/>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10"/>
              <p:cNvSpPr>
                <a:spLocks noEditPoints="1"/>
              </p:cNvSpPr>
              <p:nvPr/>
            </p:nvSpPr>
            <p:spPr bwMode="auto">
              <a:xfrm>
                <a:off x="3805" y="1598"/>
                <a:ext cx="1092" cy="807"/>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0" name="文本框 9"/>
            <p:cNvSpPr txBox="1"/>
            <p:nvPr/>
          </p:nvSpPr>
          <p:spPr>
            <a:xfrm>
              <a:off x="5734924" y="2330255"/>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1</a:t>
              </a:r>
              <a:endParaRPr lang="zh-CN" altLang="en-US" sz="3200" dirty="0">
                <a:solidFill>
                  <a:schemeClr val="bg1"/>
                </a:solidFill>
                <a:cs typeface="+mn-ea"/>
                <a:sym typeface="+mn-lt"/>
              </a:endParaRPr>
            </a:p>
          </p:txBody>
        </p:sp>
        <p:sp>
          <p:nvSpPr>
            <p:cNvPr id="11" name="文本框 10"/>
            <p:cNvSpPr txBox="1"/>
            <p:nvPr/>
          </p:nvSpPr>
          <p:spPr>
            <a:xfrm>
              <a:off x="6879512" y="3001412"/>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2</a:t>
              </a:r>
              <a:endParaRPr lang="zh-CN" altLang="en-US" sz="3200" dirty="0">
                <a:solidFill>
                  <a:schemeClr val="bg1"/>
                </a:solidFill>
                <a:cs typeface="+mn-ea"/>
                <a:sym typeface="+mn-lt"/>
              </a:endParaRPr>
            </a:p>
          </p:txBody>
        </p:sp>
        <p:sp>
          <p:nvSpPr>
            <p:cNvPr id="12" name="文本框 11"/>
            <p:cNvSpPr txBox="1"/>
            <p:nvPr/>
          </p:nvSpPr>
          <p:spPr>
            <a:xfrm>
              <a:off x="6847922" y="4292383"/>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3</a:t>
              </a:r>
              <a:endParaRPr lang="zh-CN" altLang="en-US" sz="3200" dirty="0">
                <a:solidFill>
                  <a:schemeClr val="bg1"/>
                </a:solidFill>
                <a:cs typeface="+mn-ea"/>
                <a:sym typeface="+mn-lt"/>
              </a:endParaRPr>
            </a:p>
          </p:txBody>
        </p:sp>
        <p:sp>
          <p:nvSpPr>
            <p:cNvPr id="13" name="文本框 12"/>
            <p:cNvSpPr txBox="1"/>
            <p:nvPr/>
          </p:nvSpPr>
          <p:spPr>
            <a:xfrm>
              <a:off x="5734924" y="4941186"/>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4</a:t>
              </a:r>
              <a:endParaRPr lang="zh-CN" altLang="en-US" sz="3200" dirty="0">
                <a:solidFill>
                  <a:schemeClr val="bg1"/>
                </a:solidFill>
                <a:cs typeface="+mn-ea"/>
                <a:sym typeface="+mn-lt"/>
              </a:endParaRPr>
            </a:p>
          </p:txBody>
        </p:sp>
        <p:sp>
          <p:nvSpPr>
            <p:cNvPr id="14" name="文本框 13"/>
            <p:cNvSpPr txBox="1"/>
            <p:nvPr/>
          </p:nvSpPr>
          <p:spPr>
            <a:xfrm>
              <a:off x="4621927" y="4292382"/>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5</a:t>
              </a:r>
              <a:endParaRPr lang="zh-CN" altLang="en-US" sz="3200" dirty="0">
                <a:solidFill>
                  <a:schemeClr val="bg1"/>
                </a:solidFill>
                <a:cs typeface="+mn-ea"/>
                <a:sym typeface="+mn-lt"/>
              </a:endParaRPr>
            </a:p>
          </p:txBody>
        </p:sp>
        <p:sp>
          <p:nvSpPr>
            <p:cNvPr id="15" name="文本框 14"/>
            <p:cNvSpPr txBox="1"/>
            <p:nvPr/>
          </p:nvSpPr>
          <p:spPr>
            <a:xfrm>
              <a:off x="4621927" y="3011269"/>
              <a:ext cx="722150" cy="584775"/>
            </a:xfrm>
            <a:prstGeom prst="rect">
              <a:avLst/>
            </a:prstGeom>
            <a:noFill/>
          </p:spPr>
          <p:txBody>
            <a:bodyPr wrap="square" rtlCol="0">
              <a:spAutoFit/>
            </a:bodyPr>
            <a:lstStyle/>
            <a:p>
              <a:pPr algn="dist"/>
              <a:r>
                <a:rPr lang="en-US" altLang="zh-CN" sz="3200" dirty="0">
                  <a:solidFill>
                    <a:schemeClr val="bg1"/>
                  </a:solidFill>
                  <a:cs typeface="+mn-ea"/>
                  <a:sym typeface="+mn-lt"/>
                </a:rPr>
                <a:t>6</a:t>
              </a:r>
              <a:endParaRPr lang="zh-CN" altLang="en-US" sz="3200" dirty="0">
                <a:solidFill>
                  <a:schemeClr val="bg1"/>
                </a:solidFill>
                <a:cs typeface="+mn-ea"/>
                <a:sym typeface="+mn-lt"/>
              </a:endParaRPr>
            </a:p>
          </p:txBody>
        </p:sp>
      </p:grpSp>
      <p:sp>
        <p:nvSpPr>
          <p:cNvPr id="22" name="矩形 1"/>
          <p:cNvSpPr>
            <a:spLocks noChangeArrowheads="1"/>
          </p:cNvSpPr>
          <p:nvPr/>
        </p:nvSpPr>
        <p:spPr bwMode="auto">
          <a:xfrm>
            <a:off x="7682963" y="2595157"/>
            <a:ext cx="328983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a:t>
            </a:r>
            <a:endParaRPr lang="zh-CN" altLang="en-US" sz="1600" dirty="0">
              <a:solidFill>
                <a:schemeClr val="bg1"/>
              </a:solidFill>
              <a:latin typeface="+mn-lt"/>
              <a:cs typeface="+mn-ea"/>
              <a:sym typeface="+mn-lt"/>
            </a:endParaRPr>
          </a:p>
        </p:txBody>
      </p:sp>
      <p:sp>
        <p:nvSpPr>
          <p:cNvPr id="23" name="矩形 1"/>
          <p:cNvSpPr>
            <a:spLocks noChangeArrowheads="1"/>
          </p:cNvSpPr>
          <p:nvPr/>
        </p:nvSpPr>
        <p:spPr bwMode="auto">
          <a:xfrm>
            <a:off x="7682963" y="4015163"/>
            <a:ext cx="3289837"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a:t>
            </a:r>
            <a:endParaRPr lang="zh-CN" altLang="en-US" sz="1600" dirty="0">
              <a:solidFill>
                <a:schemeClr val="bg1"/>
              </a:solidFill>
              <a:latin typeface="+mn-lt"/>
              <a:cs typeface="+mn-ea"/>
              <a:sym typeface="+mn-lt"/>
            </a:endParaRPr>
          </a:p>
        </p:txBody>
      </p:sp>
      <p:sp>
        <p:nvSpPr>
          <p:cNvPr id="24" name="矩形 1"/>
          <p:cNvSpPr>
            <a:spLocks noChangeArrowheads="1"/>
          </p:cNvSpPr>
          <p:nvPr/>
        </p:nvSpPr>
        <p:spPr bwMode="auto">
          <a:xfrm>
            <a:off x="1273629" y="2641983"/>
            <a:ext cx="281751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a:t>
            </a:r>
            <a:endParaRPr lang="zh-CN" altLang="en-US" sz="1600" dirty="0">
              <a:solidFill>
                <a:schemeClr val="bg1"/>
              </a:solidFill>
              <a:latin typeface="+mn-lt"/>
              <a:cs typeface="+mn-ea"/>
              <a:sym typeface="+mn-lt"/>
            </a:endParaRPr>
          </a:p>
        </p:txBody>
      </p:sp>
      <p:sp>
        <p:nvSpPr>
          <p:cNvPr id="25" name="矩形 1"/>
          <p:cNvSpPr>
            <a:spLocks noChangeArrowheads="1"/>
          </p:cNvSpPr>
          <p:nvPr/>
        </p:nvSpPr>
        <p:spPr bwMode="auto">
          <a:xfrm>
            <a:off x="1357993" y="4191969"/>
            <a:ext cx="281751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a:t>
            </a:r>
            <a:endParaRPr lang="zh-CN" altLang="en-US" sz="1600" dirty="0">
              <a:solidFill>
                <a:schemeClr val="bg1"/>
              </a:solidFill>
              <a:latin typeface="+mn-lt"/>
              <a:cs typeface="+mn-ea"/>
              <a:sym typeface="+mn-lt"/>
            </a:endParaRPr>
          </a:p>
        </p:txBody>
      </p:sp>
      <p:sp>
        <p:nvSpPr>
          <p:cNvPr id="26" name="矩形 25"/>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1549873" y="2087804"/>
          <a:ext cx="8992622" cy="3371702"/>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77503" y="632759"/>
            <a:ext cx="3031639"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8" name="组合 7"/>
          <p:cNvGrpSpPr/>
          <p:nvPr/>
        </p:nvGrpSpPr>
        <p:grpSpPr>
          <a:xfrm>
            <a:off x="1965616" y="2240841"/>
            <a:ext cx="7970483" cy="1861653"/>
            <a:chOff x="2110758" y="2458556"/>
            <a:chExt cx="7970483" cy="1861653"/>
          </a:xfrm>
        </p:grpSpPr>
        <p:grpSp>
          <p:nvGrpSpPr>
            <p:cNvPr id="9" name="Group 4"/>
            <p:cNvGrpSpPr>
              <a:grpSpLocks noChangeAspect="1"/>
            </p:cNvGrpSpPr>
            <p:nvPr/>
          </p:nvGrpSpPr>
          <p:grpSpPr bwMode="auto">
            <a:xfrm>
              <a:off x="2110758" y="2458556"/>
              <a:ext cx="7970483" cy="1861653"/>
              <a:chOff x="1602" y="1532"/>
              <a:chExt cx="4397" cy="1027"/>
            </a:xfrm>
          </p:grpSpPr>
          <p:sp>
            <p:nvSpPr>
              <p:cNvPr id="15" name="Freeform 5"/>
              <p:cNvSpPr/>
              <p:nvPr/>
            </p:nvSpPr>
            <p:spPr bwMode="auto">
              <a:xfrm>
                <a:off x="4840" y="1532"/>
                <a:ext cx="1159" cy="1027"/>
              </a:xfrm>
              <a:custGeom>
                <a:avLst/>
                <a:gdLst>
                  <a:gd name="T0" fmla="*/ 88 w 92"/>
                  <a:gd name="T1" fmla="*/ 47 h 79"/>
                  <a:gd name="T2" fmla="*/ 88 w 92"/>
                  <a:gd name="T3" fmla="*/ 32 h 79"/>
                  <a:gd name="T4" fmla="*/ 60 w 92"/>
                  <a:gd name="T5" fmla="*/ 5 h 79"/>
                  <a:gd name="T6" fmla="*/ 53 w 92"/>
                  <a:gd name="T7" fmla="*/ 8 h 79"/>
                  <a:gd name="T8" fmla="*/ 53 w 92"/>
                  <a:gd name="T9" fmla="*/ 8 h 79"/>
                  <a:gd name="T10" fmla="*/ 42 w 92"/>
                  <a:gd name="T11" fmla="*/ 18 h 79"/>
                  <a:gd name="T12" fmla="*/ 10 w 92"/>
                  <a:gd name="T13" fmla="*/ 18 h 79"/>
                  <a:gd name="T14" fmla="*/ 0 w 92"/>
                  <a:gd name="T15" fmla="*/ 29 h 79"/>
                  <a:gd name="T16" fmla="*/ 0 w 92"/>
                  <a:gd name="T17" fmla="*/ 50 h 79"/>
                  <a:gd name="T18" fmla="*/ 10 w 92"/>
                  <a:gd name="T19" fmla="*/ 61 h 79"/>
                  <a:gd name="T20" fmla="*/ 42 w 92"/>
                  <a:gd name="T21" fmla="*/ 61 h 79"/>
                  <a:gd name="T22" fmla="*/ 53 w 92"/>
                  <a:gd name="T23" fmla="*/ 72 h 79"/>
                  <a:gd name="T24" fmla="*/ 53 w 92"/>
                  <a:gd name="T25" fmla="*/ 72 h 79"/>
                  <a:gd name="T26" fmla="*/ 60 w 92"/>
                  <a:gd name="T27" fmla="*/ 75 h 79"/>
                  <a:gd name="T28" fmla="*/ 88 w 92"/>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79">
                    <a:moveTo>
                      <a:pt x="88" y="47"/>
                    </a:moveTo>
                    <a:cubicBezTo>
                      <a:pt x="92" y="43"/>
                      <a:pt x="92" y="36"/>
                      <a:pt x="88" y="32"/>
                    </a:cubicBezTo>
                    <a:cubicBezTo>
                      <a:pt x="60" y="5"/>
                      <a:pt x="60" y="5"/>
                      <a:pt x="60" y="5"/>
                    </a:cubicBezTo>
                    <a:cubicBezTo>
                      <a:pt x="56" y="0"/>
                      <a:pt x="53" y="2"/>
                      <a:pt x="53" y="8"/>
                    </a:cubicBezTo>
                    <a:cubicBezTo>
                      <a:pt x="53" y="8"/>
                      <a:pt x="53" y="8"/>
                      <a:pt x="53" y="8"/>
                    </a:cubicBezTo>
                    <a:cubicBezTo>
                      <a:pt x="53" y="14"/>
                      <a:pt x="48" y="18"/>
                      <a:pt x="42" y="18"/>
                    </a:cubicBezTo>
                    <a:cubicBezTo>
                      <a:pt x="10" y="18"/>
                      <a:pt x="10" y="18"/>
                      <a:pt x="10" y="18"/>
                    </a:cubicBezTo>
                    <a:cubicBezTo>
                      <a:pt x="4" y="18"/>
                      <a:pt x="0" y="23"/>
                      <a:pt x="0" y="29"/>
                    </a:cubicBezTo>
                    <a:cubicBezTo>
                      <a:pt x="0" y="50"/>
                      <a:pt x="0" y="50"/>
                      <a:pt x="0" y="50"/>
                    </a:cubicBezTo>
                    <a:cubicBezTo>
                      <a:pt x="0" y="56"/>
                      <a:pt x="4" y="61"/>
                      <a:pt x="10" y="61"/>
                    </a:cubicBezTo>
                    <a:cubicBezTo>
                      <a:pt x="42" y="61"/>
                      <a:pt x="42" y="61"/>
                      <a:pt x="42" y="61"/>
                    </a:cubicBezTo>
                    <a:cubicBezTo>
                      <a:pt x="48" y="61"/>
                      <a:pt x="53" y="66"/>
                      <a:pt x="53" y="72"/>
                    </a:cubicBezTo>
                    <a:cubicBezTo>
                      <a:pt x="53" y="72"/>
                      <a:pt x="53" y="72"/>
                      <a:pt x="53" y="72"/>
                    </a:cubicBezTo>
                    <a:cubicBezTo>
                      <a:pt x="53" y="78"/>
                      <a:pt x="56" y="79"/>
                      <a:pt x="60" y="75"/>
                    </a:cubicBezTo>
                    <a:lnTo>
                      <a:pt x="88" y="47"/>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6" name="Freeform 6"/>
              <p:cNvSpPr/>
              <p:nvPr/>
            </p:nvSpPr>
            <p:spPr bwMode="auto">
              <a:xfrm>
                <a:off x="4840" y="1766"/>
                <a:ext cx="415" cy="559"/>
              </a:xfrm>
              <a:custGeom>
                <a:avLst/>
                <a:gdLst>
                  <a:gd name="T0" fmla="*/ 0 w 33"/>
                  <a:gd name="T1" fmla="*/ 11 h 43"/>
                  <a:gd name="T2" fmla="*/ 0 w 33"/>
                  <a:gd name="T3" fmla="*/ 32 h 43"/>
                  <a:gd name="T4" fmla="*/ 10 w 33"/>
                  <a:gd name="T5" fmla="*/ 43 h 43"/>
                  <a:gd name="T6" fmla="*/ 15 w 33"/>
                  <a:gd name="T7" fmla="*/ 43 h 43"/>
                  <a:gd name="T8" fmla="*/ 28 w 33"/>
                  <a:gd name="T9" fmla="*/ 29 h 43"/>
                  <a:gd name="T10" fmla="*/ 28 w 33"/>
                  <a:gd name="T11" fmla="*/ 14 h 43"/>
                  <a:gd name="T12" fmla="*/ 15 w 33"/>
                  <a:gd name="T13" fmla="*/ 0 h 43"/>
                  <a:gd name="T14" fmla="*/ 10 w 33"/>
                  <a:gd name="T15" fmla="*/ 0 h 43"/>
                  <a:gd name="T16" fmla="*/ 0 w 33"/>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3">
                    <a:moveTo>
                      <a:pt x="0" y="11"/>
                    </a:moveTo>
                    <a:cubicBezTo>
                      <a:pt x="0" y="32"/>
                      <a:pt x="0" y="32"/>
                      <a:pt x="0" y="32"/>
                    </a:cubicBezTo>
                    <a:cubicBezTo>
                      <a:pt x="0" y="38"/>
                      <a:pt x="4" y="43"/>
                      <a:pt x="10" y="43"/>
                    </a:cubicBezTo>
                    <a:cubicBezTo>
                      <a:pt x="15" y="43"/>
                      <a:pt x="15" y="43"/>
                      <a:pt x="15" y="43"/>
                    </a:cubicBezTo>
                    <a:cubicBezTo>
                      <a:pt x="28" y="29"/>
                      <a:pt x="28" y="29"/>
                      <a:pt x="28" y="29"/>
                    </a:cubicBezTo>
                    <a:cubicBezTo>
                      <a:pt x="33" y="25"/>
                      <a:pt x="33" y="18"/>
                      <a:pt x="28" y="14"/>
                    </a:cubicBezTo>
                    <a:cubicBezTo>
                      <a:pt x="15" y="0"/>
                      <a:pt x="15" y="0"/>
                      <a:pt x="15" y="0"/>
                    </a:cubicBezTo>
                    <a:cubicBezTo>
                      <a:pt x="10" y="0"/>
                      <a:pt x="10" y="0"/>
                      <a:pt x="10" y="0"/>
                    </a:cubicBezTo>
                    <a:cubicBezTo>
                      <a:pt x="4" y="0"/>
                      <a:pt x="0" y="5"/>
                      <a:pt x="0" y="1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7" name="Freeform 7"/>
              <p:cNvSpPr/>
              <p:nvPr/>
            </p:nvSpPr>
            <p:spPr bwMode="auto">
              <a:xfrm>
                <a:off x="4033" y="1532"/>
                <a:ext cx="1159" cy="1027"/>
              </a:xfrm>
              <a:custGeom>
                <a:avLst/>
                <a:gdLst>
                  <a:gd name="T0" fmla="*/ 88 w 92"/>
                  <a:gd name="T1" fmla="*/ 47 h 79"/>
                  <a:gd name="T2" fmla="*/ 88 w 92"/>
                  <a:gd name="T3" fmla="*/ 32 h 79"/>
                  <a:gd name="T4" fmla="*/ 60 w 92"/>
                  <a:gd name="T5" fmla="*/ 5 h 79"/>
                  <a:gd name="T6" fmla="*/ 53 w 92"/>
                  <a:gd name="T7" fmla="*/ 8 h 79"/>
                  <a:gd name="T8" fmla="*/ 53 w 92"/>
                  <a:gd name="T9" fmla="*/ 8 h 79"/>
                  <a:gd name="T10" fmla="*/ 42 w 92"/>
                  <a:gd name="T11" fmla="*/ 18 h 79"/>
                  <a:gd name="T12" fmla="*/ 10 w 92"/>
                  <a:gd name="T13" fmla="*/ 18 h 79"/>
                  <a:gd name="T14" fmla="*/ 0 w 92"/>
                  <a:gd name="T15" fmla="*/ 29 h 79"/>
                  <a:gd name="T16" fmla="*/ 0 w 92"/>
                  <a:gd name="T17" fmla="*/ 50 h 79"/>
                  <a:gd name="T18" fmla="*/ 10 w 92"/>
                  <a:gd name="T19" fmla="*/ 61 h 79"/>
                  <a:gd name="T20" fmla="*/ 42 w 92"/>
                  <a:gd name="T21" fmla="*/ 61 h 79"/>
                  <a:gd name="T22" fmla="*/ 53 w 92"/>
                  <a:gd name="T23" fmla="*/ 72 h 79"/>
                  <a:gd name="T24" fmla="*/ 53 w 92"/>
                  <a:gd name="T25" fmla="*/ 72 h 79"/>
                  <a:gd name="T26" fmla="*/ 60 w 92"/>
                  <a:gd name="T27" fmla="*/ 75 h 79"/>
                  <a:gd name="T28" fmla="*/ 88 w 92"/>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79">
                    <a:moveTo>
                      <a:pt x="88" y="47"/>
                    </a:moveTo>
                    <a:cubicBezTo>
                      <a:pt x="92" y="43"/>
                      <a:pt x="92" y="36"/>
                      <a:pt x="88" y="32"/>
                    </a:cubicBezTo>
                    <a:cubicBezTo>
                      <a:pt x="60" y="5"/>
                      <a:pt x="60" y="5"/>
                      <a:pt x="60" y="5"/>
                    </a:cubicBezTo>
                    <a:cubicBezTo>
                      <a:pt x="56" y="0"/>
                      <a:pt x="53" y="2"/>
                      <a:pt x="53" y="8"/>
                    </a:cubicBezTo>
                    <a:cubicBezTo>
                      <a:pt x="53" y="8"/>
                      <a:pt x="53" y="8"/>
                      <a:pt x="53" y="8"/>
                    </a:cubicBezTo>
                    <a:cubicBezTo>
                      <a:pt x="53" y="14"/>
                      <a:pt x="48" y="18"/>
                      <a:pt x="42" y="18"/>
                    </a:cubicBezTo>
                    <a:cubicBezTo>
                      <a:pt x="10" y="18"/>
                      <a:pt x="10" y="18"/>
                      <a:pt x="10" y="18"/>
                    </a:cubicBezTo>
                    <a:cubicBezTo>
                      <a:pt x="4" y="18"/>
                      <a:pt x="0" y="23"/>
                      <a:pt x="0" y="29"/>
                    </a:cubicBezTo>
                    <a:cubicBezTo>
                      <a:pt x="0" y="50"/>
                      <a:pt x="0" y="50"/>
                      <a:pt x="0" y="50"/>
                    </a:cubicBezTo>
                    <a:cubicBezTo>
                      <a:pt x="0" y="56"/>
                      <a:pt x="4" y="61"/>
                      <a:pt x="10" y="61"/>
                    </a:cubicBezTo>
                    <a:cubicBezTo>
                      <a:pt x="42" y="61"/>
                      <a:pt x="42" y="61"/>
                      <a:pt x="42" y="61"/>
                    </a:cubicBezTo>
                    <a:cubicBezTo>
                      <a:pt x="48" y="61"/>
                      <a:pt x="53" y="66"/>
                      <a:pt x="53" y="72"/>
                    </a:cubicBezTo>
                    <a:cubicBezTo>
                      <a:pt x="53" y="72"/>
                      <a:pt x="53" y="72"/>
                      <a:pt x="53" y="72"/>
                    </a:cubicBezTo>
                    <a:cubicBezTo>
                      <a:pt x="53" y="78"/>
                      <a:pt x="56" y="79"/>
                      <a:pt x="60" y="75"/>
                    </a:cubicBezTo>
                    <a:lnTo>
                      <a:pt x="88" y="47"/>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8" name="Freeform 8"/>
              <p:cNvSpPr/>
              <p:nvPr/>
            </p:nvSpPr>
            <p:spPr bwMode="auto">
              <a:xfrm>
                <a:off x="4033" y="1766"/>
                <a:ext cx="416" cy="559"/>
              </a:xfrm>
              <a:custGeom>
                <a:avLst/>
                <a:gdLst>
                  <a:gd name="T0" fmla="*/ 0 w 33"/>
                  <a:gd name="T1" fmla="*/ 11 h 43"/>
                  <a:gd name="T2" fmla="*/ 0 w 33"/>
                  <a:gd name="T3" fmla="*/ 32 h 43"/>
                  <a:gd name="T4" fmla="*/ 10 w 33"/>
                  <a:gd name="T5" fmla="*/ 43 h 43"/>
                  <a:gd name="T6" fmla="*/ 15 w 33"/>
                  <a:gd name="T7" fmla="*/ 43 h 43"/>
                  <a:gd name="T8" fmla="*/ 28 w 33"/>
                  <a:gd name="T9" fmla="*/ 29 h 43"/>
                  <a:gd name="T10" fmla="*/ 28 w 33"/>
                  <a:gd name="T11" fmla="*/ 14 h 43"/>
                  <a:gd name="T12" fmla="*/ 15 w 33"/>
                  <a:gd name="T13" fmla="*/ 0 h 43"/>
                  <a:gd name="T14" fmla="*/ 10 w 33"/>
                  <a:gd name="T15" fmla="*/ 0 h 43"/>
                  <a:gd name="T16" fmla="*/ 0 w 33"/>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3">
                    <a:moveTo>
                      <a:pt x="0" y="11"/>
                    </a:moveTo>
                    <a:cubicBezTo>
                      <a:pt x="0" y="32"/>
                      <a:pt x="0" y="32"/>
                      <a:pt x="0" y="32"/>
                    </a:cubicBezTo>
                    <a:cubicBezTo>
                      <a:pt x="0" y="38"/>
                      <a:pt x="4" y="43"/>
                      <a:pt x="10" y="43"/>
                    </a:cubicBezTo>
                    <a:cubicBezTo>
                      <a:pt x="15" y="43"/>
                      <a:pt x="15" y="43"/>
                      <a:pt x="15" y="43"/>
                    </a:cubicBezTo>
                    <a:cubicBezTo>
                      <a:pt x="28" y="29"/>
                      <a:pt x="28" y="29"/>
                      <a:pt x="28" y="29"/>
                    </a:cubicBezTo>
                    <a:cubicBezTo>
                      <a:pt x="33" y="25"/>
                      <a:pt x="33" y="18"/>
                      <a:pt x="28" y="14"/>
                    </a:cubicBezTo>
                    <a:cubicBezTo>
                      <a:pt x="15" y="0"/>
                      <a:pt x="15" y="0"/>
                      <a:pt x="15" y="0"/>
                    </a:cubicBezTo>
                    <a:cubicBezTo>
                      <a:pt x="10" y="0"/>
                      <a:pt x="10" y="0"/>
                      <a:pt x="10" y="0"/>
                    </a:cubicBezTo>
                    <a:cubicBezTo>
                      <a:pt x="4" y="0"/>
                      <a:pt x="0" y="5"/>
                      <a:pt x="0" y="1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9" name="Freeform 9"/>
              <p:cNvSpPr/>
              <p:nvPr/>
            </p:nvSpPr>
            <p:spPr bwMode="auto">
              <a:xfrm>
                <a:off x="3227" y="1532"/>
                <a:ext cx="1159" cy="1027"/>
              </a:xfrm>
              <a:custGeom>
                <a:avLst/>
                <a:gdLst>
                  <a:gd name="T0" fmla="*/ 88 w 92"/>
                  <a:gd name="T1" fmla="*/ 47 h 79"/>
                  <a:gd name="T2" fmla="*/ 88 w 92"/>
                  <a:gd name="T3" fmla="*/ 32 h 79"/>
                  <a:gd name="T4" fmla="*/ 60 w 92"/>
                  <a:gd name="T5" fmla="*/ 5 h 79"/>
                  <a:gd name="T6" fmla="*/ 53 w 92"/>
                  <a:gd name="T7" fmla="*/ 8 h 79"/>
                  <a:gd name="T8" fmla="*/ 53 w 92"/>
                  <a:gd name="T9" fmla="*/ 8 h 79"/>
                  <a:gd name="T10" fmla="*/ 42 w 92"/>
                  <a:gd name="T11" fmla="*/ 18 h 79"/>
                  <a:gd name="T12" fmla="*/ 10 w 92"/>
                  <a:gd name="T13" fmla="*/ 18 h 79"/>
                  <a:gd name="T14" fmla="*/ 0 w 92"/>
                  <a:gd name="T15" fmla="*/ 29 h 79"/>
                  <a:gd name="T16" fmla="*/ 0 w 92"/>
                  <a:gd name="T17" fmla="*/ 50 h 79"/>
                  <a:gd name="T18" fmla="*/ 10 w 92"/>
                  <a:gd name="T19" fmla="*/ 61 h 79"/>
                  <a:gd name="T20" fmla="*/ 42 w 92"/>
                  <a:gd name="T21" fmla="*/ 61 h 79"/>
                  <a:gd name="T22" fmla="*/ 53 w 92"/>
                  <a:gd name="T23" fmla="*/ 72 h 79"/>
                  <a:gd name="T24" fmla="*/ 53 w 92"/>
                  <a:gd name="T25" fmla="*/ 72 h 79"/>
                  <a:gd name="T26" fmla="*/ 60 w 92"/>
                  <a:gd name="T27" fmla="*/ 75 h 79"/>
                  <a:gd name="T28" fmla="*/ 88 w 92"/>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79">
                    <a:moveTo>
                      <a:pt x="88" y="47"/>
                    </a:moveTo>
                    <a:cubicBezTo>
                      <a:pt x="92" y="43"/>
                      <a:pt x="92" y="36"/>
                      <a:pt x="88" y="32"/>
                    </a:cubicBezTo>
                    <a:cubicBezTo>
                      <a:pt x="60" y="5"/>
                      <a:pt x="60" y="5"/>
                      <a:pt x="60" y="5"/>
                    </a:cubicBezTo>
                    <a:cubicBezTo>
                      <a:pt x="56" y="0"/>
                      <a:pt x="53" y="2"/>
                      <a:pt x="53" y="8"/>
                    </a:cubicBezTo>
                    <a:cubicBezTo>
                      <a:pt x="53" y="8"/>
                      <a:pt x="53" y="8"/>
                      <a:pt x="53" y="8"/>
                    </a:cubicBezTo>
                    <a:cubicBezTo>
                      <a:pt x="53" y="14"/>
                      <a:pt x="48" y="18"/>
                      <a:pt x="42" y="18"/>
                    </a:cubicBezTo>
                    <a:cubicBezTo>
                      <a:pt x="10" y="18"/>
                      <a:pt x="10" y="18"/>
                      <a:pt x="10" y="18"/>
                    </a:cubicBezTo>
                    <a:cubicBezTo>
                      <a:pt x="4" y="18"/>
                      <a:pt x="0" y="23"/>
                      <a:pt x="0" y="29"/>
                    </a:cubicBezTo>
                    <a:cubicBezTo>
                      <a:pt x="0" y="50"/>
                      <a:pt x="0" y="50"/>
                      <a:pt x="0" y="50"/>
                    </a:cubicBezTo>
                    <a:cubicBezTo>
                      <a:pt x="0" y="56"/>
                      <a:pt x="4" y="61"/>
                      <a:pt x="10" y="61"/>
                    </a:cubicBezTo>
                    <a:cubicBezTo>
                      <a:pt x="42" y="61"/>
                      <a:pt x="42" y="61"/>
                      <a:pt x="42" y="61"/>
                    </a:cubicBezTo>
                    <a:cubicBezTo>
                      <a:pt x="48" y="61"/>
                      <a:pt x="53" y="66"/>
                      <a:pt x="53" y="72"/>
                    </a:cubicBezTo>
                    <a:cubicBezTo>
                      <a:pt x="53" y="72"/>
                      <a:pt x="53" y="72"/>
                      <a:pt x="53" y="72"/>
                    </a:cubicBezTo>
                    <a:cubicBezTo>
                      <a:pt x="53" y="78"/>
                      <a:pt x="56" y="79"/>
                      <a:pt x="60" y="75"/>
                    </a:cubicBezTo>
                    <a:lnTo>
                      <a:pt x="88" y="47"/>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0" name="Freeform 10"/>
              <p:cNvSpPr/>
              <p:nvPr/>
            </p:nvSpPr>
            <p:spPr bwMode="auto">
              <a:xfrm>
                <a:off x="3227" y="1766"/>
                <a:ext cx="416" cy="559"/>
              </a:xfrm>
              <a:custGeom>
                <a:avLst/>
                <a:gdLst>
                  <a:gd name="T0" fmla="*/ 0 w 33"/>
                  <a:gd name="T1" fmla="*/ 11 h 43"/>
                  <a:gd name="T2" fmla="*/ 0 w 33"/>
                  <a:gd name="T3" fmla="*/ 32 h 43"/>
                  <a:gd name="T4" fmla="*/ 10 w 33"/>
                  <a:gd name="T5" fmla="*/ 43 h 43"/>
                  <a:gd name="T6" fmla="*/ 15 w 33"/>
                  <a:gd name="T7" fmla="*/ 43 h 43"/>
                  <a:gd name="T8" fmla="*/ 28 w 33"/>
                  <a:gd name="T9" fmla="*/ 29 h 43"/>
                  <a:gd name="T10" fmla="*/ 28 w 33"/>
                  <a:gd name="T11" fmla="*/ 14 h 43"/>
                  <a:gd name="T12" fmla="*/ 15 w 33"/>
                  <a:gd name="T13" fmla="*/ 0 h 43"/>
                  <a:gd name="T14" fmla="*/ 10 w 33"/>
                  <a:gd name="T15" fmla="*/ 0 h 43"/>
                  <a:gd name="T16" fmla="*/ 0 w 33"/>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3">
                    <a:moveTo>
                      <a:pt x="0" y="11"/>
                    </a:moveTo>
                    <a:cubicBezTo>
                      <a:pt x="0" y="32"/>
                      <a:pt x="0" y="32"/>
                      <a:pt x="0" y="32"/>
                    </a:cubicBezTo>
                    <a:cubicBezTo>
                      <a:pt x="0" y="38"/>
                      <a:pt x="4" y="43"/>
                      <a:pt x="10" y="43"/>
                    </a:cubicBezTo>
                    <a:cubicBezTo>
                      <a:pt x="15" y="43"/>
                      <a:pt x="15" y="43"/>
                      <a:pt x="15" y="43"/>
                    </a:cubicBezTo>
                    <a:cubicBezTo>
                      <a:pt x="28" y="29"/>
                      <a:pt x="28" y="29"/>
                      <a:pt x="28" y="29"/>
                    </a:cubicBezTo>
                    <a:cubicBezTo>
                      <a:pt x="33" y="25"/>
                      <a:pt x="33" y="18"/>
                      <a:pt x="28" y="14"/>
                    </a:cubicBezTo>
                    <a:cubicBezTo>
                      <a:pt x="15" y="0"/>
                      <a:pt x="15" y="0"/>
                      <a:pt x="15" y="0"/>
                    </a:cubicBezTo>
                    <a:cubicBezTo>
                      <a:pt x="10" y="0"/>
                      <a:pt x="10" y="0"/>
                      <a:pt x="10" y="0"/>
                    </a:cubicBezTo>
                    <a:cubicBezTo>
                      <a:pt x="4" y="0"/>
                      <a:pt x="0" y="5"/>
                      <a:pt x="0" y="1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1" name="Freeform 11"/>
              <p:cNvSpPr/>
              <p:nvPr/>
            </p:nvSpPr>
            <p:spPr bwMode="auto">
              <a:xfrm>
                <a:off x="2408" y="1532"/>
                <a:ext cx="1172" cy="1027"/>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2" name="Freeform 12"/>
              <p:cNvSpPr/>
              <p:nvPr/>
            </p:nvSpPr>
            <p:spPr bwMode="auto">
              <a:xfrm>
                <a:off x="2408" y="1766"/>
                <a:ext cx="429" cy="559"/>
              </a:xfrm>
              <a:custGeom>
                <a:avLst/>
                <a:gdLst>
                  <a:gd name="T0" fmla="*/ 0 w 34"/>
                  <a:gd name="T1" fmla="*/ 11 h 43"/>
                  <a:gd name="T2" fmla="*/ 0 w 34"/>
                  <a:gd name="T3" fmla="*/ 32 h 43"/>
                  <a:gd name="T4" fmla="*/ 11 w 34"/>
                  <a:gd name="T5" fmla="*/ 43 h 43"/>
                  <a:gd name="T6" fmla="*/ 16 w 34"/>
                  <a:gd name="T7" fmla="*/ 43 h 43"/>
                  <a:gd name="T8" fmla="*/ 29 w 34"/>
                  <a:gd name="T9" fmla="*/ 29 h 43"/>
                  <a:gd name="T10" fmla="*/ 29 w 34"/>
                  <a:gd name="T11" fmla="*/ 14 h 43"/>
                  <a:gd name="T12" fmla="*/ 16 w 34"/>
                  <a:gd name="T13" fmla="*/ 0 h 43"/>
                  <a:gd name="T14" fmla="*/ 11 w 34"/>
                  <a:gd name="T15" fmla="*/ 0 h 43"/>
                  <a:gd name="T16" fmla="*/ 0 w 34"/>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43">
                    <a:moveTo>
                      <a:pt x="0" y="11"/>
                    </a:moveTo>
                    <a:cubicBezTo>
                      <a:pt x="0" y="32"/>
                      <a:pt x="0" y="32"/>
                      <a:pt x="0" y="32"/>
                    </a:cubicBezTo>
                    <a:cubicBezTo>
                      <a:pt x="0" y="38"/>
                      <a:pt x="5" y="43"/>
                      <a:pt x="11" y="43"/>
                    </a:cubicBezTo>
                    <a:cubicBezTo>
                      <a:pt x="16" y="43"/>
                      <a:pt x="16" y="43"/>
                      <a:pt x="16" y="43"/>
                    </a:cubicBezTo>
                    <a:cubicBezTo>
                      <a:pt x="29" y="29"/>
                      <a:pt x="29" y="29"/>
                      <a:pt x="29" y="29"/>
                    </a:cubicBezTo>
                    <a:cubicBezTo>
                      <a:pt x="34" y="25"/>
                      <a:pt x="34" y="18"/>
                      <a:pt x="29" y="14"/>
                    </a:cubicBezTo>
                    <a:cubicBezTo>
                      <a:pt x="16" y="0"/>
                      <a:pt x="16" y="0"/>
                      <a:pt x="16" y="0"/>
                    </a:cubicBezTo>
                    <a:cubicBezTo>
                      <a:pt x="11" y="0"/>
                      <a:pt x="11" y="0"/>
                      <a:pt x="11" y="0"/>
                    </a:cubicBezTo>
                    <a:cubicBezTo>
                      <a:pt x="5" y="0"/>
                      <a:pt x="0" y="5"/>
                      <a:pt x="0" y="11"/>
                    </a:cubicBezTo>
                    <a:close/>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3" name="Freeform 13"/>
              <p:cNvSpPr/>
              <p:nvPr/>
            </p:nvSpPr>
            <p:spPr bwMode="auto">
              <a:xfrm>
                <a:off x="1602" y="1532"/>
                <a:ext cx="1172" cy="1027"/>
              </a:xfrm>
              <a:custGeom>
                <a:avLst/>
                <a:gdLst>
                  <a:gd name="T0" fmla="*/ 89 w 93"/>
                  <a:gd name="T1" fmla="*/ 47 h 79"/>
                  <a:gd name="T2" fmla="*/ 89 w 93"/>
                  <a:gd name="T3" fmla="*/ 32 h 79"/>
                  <a:gd name="T4" fmla="*/ 61 w 93"/>
                  <a:gd name="T5" fmla="*/ 5 h 79"/>
                  <a:gd name="T6" fmla="*/ 54 w 93"/>
                  <a:gd name="T7" fmla="*/ 8 h 79"/>
                  <a:gd name="T8" fmla="*/ 54 w 93"/>
                  <a:gd name="T9" fmla="*/ 8 h 79"/>
                  <a:gd name="T10" fmla="*/ 43 w 93"/>
                  <a:gd name="T11" fmla="*/ 18 h 79"/>
                  <a:gd name="T12" fmla="*/ 11 w 93"/>
                  <a:gd name="T13" fmla="*/ 18 h 79"/>
                  <a:gd name="T14" fmla="*/ 0 w 93"/>
                  <a:gd name="T15" fmla="*/ 29 h 79"/>
                  <a:gd name="T16" fmla="*/ 0 w 93"/>
                  <a:gd name="T17" fmla="*/ 50 h 79"/>
                  <a:gd name="T18" fmla="*/ 11 w 93"/>
                  <a:gd name="T19" fmla="*/ 61 h 79"/>
                  <a:gd name="T20" fmla="*/ 43 w 93"/>
                  <a:gd name="T21" fmla="*/ 61 h 79"/>
                  <a:gd name="T22" fmla="*/ 54 w 93"/>
                  <a:gd name="T23" fmla="*/ 72 h 79"/>
                  <a:gd name="T24" fmla="*/ 54 w 93"/>
                  <a:gd name="T25" fmla="*/ 72 h 79"/>
                  <a:gd name="T26" fmla="*/ 61 w 93"/>
                  <a:gd name="T27" fmla="*/ 75 h 79"/>
                  <a:gd name="T28" fmla="*/ 89 w 93"/>
                  <a:gd name="T29"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79">
                    <a:moveTo>
                      <a:pt x="89" y="47"/>
                    </a:moveTo>
                    <a:cubicBezTo>
                      <a:pt x="93" y="43"/>
                      <a:pt x="93" y="36"/>
                      <a:pt x="89" y="32"/>
                    </a:cubicBezTo>
                    <a:cubicBezTo>
                      <a:pt x="61" y="5"/>
                      <a:pt x="61" y="5"/>
                      <a:pt x="61" y="5"/>
                    </a:cubicBezTo>
                    <a:cubicBezTo>
                      <a:pt x="57" y="0"/>
                      <a:pt x="54" y="2"/>
                      <a:pt x="54" y="8"/>
                    </a:cubicBezTo>
                    <a:cubicBezTo>
                      <a:pt x="54" y="8"/>
                      <a:pt x="54" y="8"/>
                      <a:pt x="54" y="8"/>
                    </a:cubicBezTo>
                    <a:cubicBezTo>
                      <a:pt x="54" y="14"/>
                      <a:pt x="49" y="18"/>
                      <a:pt x="43" y="18"/>
                    </a:cubicBezTo>
                    <a:cubicBezTo>
                      <a:pt x="11" y="18"/>
                      <a:pt x="11" y="18"/>
                      <a:pt x="11" y="18"/>
                    </a:cubicBezTo>
                    <a:cubicBezTo>
                      <a:pt x="5" y="18"/>
                      <a:pt x="0" y="23"/>
                      <a:pt x="0" y="29"/>
                    </a:cubicBezTo>
                    <a:cubicBezTo>
                      <a:pt x="0" y="50"/>
                      <a:pt x="0" y="50"/>
                      <a:pt x="0" y="50"/>
                    </a:cubicBezTo>
                    <a:cubicBezTo>
                      <a:pt x="0" y="56"/>
                      <a:pt x="5" y="61"/>
                      <a:pt x="11" y="61"/>
                    </a:cubicBezTo>
                    <a:cubicBezTo>
                      <a:pt x="43" y="61"/>
                      <a:pt x="43" y="61"/>
                      <a:pt x="43" y="61"/>
                    </a:cubicBezTo>
                    <a:cubicBezTo>
                      <a:pt x="49" y="61"/>
                      <a:pt x="54" y="66"/>
                      <a:pt x="54" y="72"/>
                    </a:cubicBezTo>
                    <a:cubicBezTo>
                      <a:pt x="54" y="72"/>
                      <a:pt x="54" y="72"/>
                      <a:pt x="54" y="72"/>
                    </a:cubicBezTo>
                    <a:cubicBezTo>
                      <a:pt x="54" y="78"/>
                      <a:pt x="57" y="79"/>
                      <a:pt x="61" y="75"/>
                    </a:cubicBezTo>
                    <a:lnTo>
                      <a:pt x="89" y="47"/>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C4A42"/>
                  </a:solidFill>
                  <a:cs typeface="+mn-ea"/>
                  <a:sym typeface="+mn-lt"/>
                </a:endParaRPr>
              </a:p>
            </p:txBody>
          </p:sp>
        </p:grpSp>
        <p:sp>
          <p:nvSpPr>
            <p:cNvPr id="10" name="文本框 9"/>
            <p:cNvSpPr txBox="1"/>
            <p:nvPr/>
          </p:nvSpPr>
          <p:spPr>
            <a:xfrm>
              <a:off x="2811930" y="3127772"/>
              <a:ext cx="722150" cy="523220"/>
            </a:xfrm>
            <a:prstGeom prst="rect">
              <a:avLst/>
            </a:prstGeom>
            <a:noFill/>
          </p:spPr>
          <p:txBody>
            <a:bodyPr wrap="square" rtlCol="0">
              <a:spAutoFit/>
            </a:bodyPr>
            <a:lstStyle/>
            <a:p>
              <a:pPr algn="dist"/>
              <a:r>
                <a:rPr lang="en-US" altLang="zh-CN" sz="2800" dirty="0">
                  <a:solidFill>
                    <a:srgbClr val="5C4A42"/>
                  </a:solidFill>
                  <a:cs typeface="+mn-ea"/>
                  <a:sym typeface="+mn-lt"/>
                </a:rPr>
                <a:t>1</a:t>
              </a:r>
              <a:endParaRPr lang="zh-CN" altLang="en-US" sz="2800" dirty="0">
                <a:solidFill>
                  <a:srgbClr val="5C4A42"/>
                </a:solidFill>
                <a:cs typeface="+mn-ea"/>
                <a:sym typeface="+mn-lt"/>
              </a:endParaRPr>
            </a:p>
          </p:txBody>
        </p:sp>
        <p:sp>
          <p:nvSpPr>
            <p:cNvPr id="11" name="文本框 10"/>
            <p:cNvSpPr txBox="1"/>
            <p:nvPr/>
          </p:nvSpPr>
          <p:spPr>
            <a:xfrm>
              <a:off x="4474557" y="3127772"/>
              <a:ext cx="722150" cy="523220"/>
            </a:xfrm>
            <a:prstGeom prst="rect">
              <a:avLst/>
            </a:prstGeom>
            <a:noFill/>
          </p:spPr>
          <p:txBody>
            <a:bodyPr wrap="square" rtlCol="0">
              <a:spAutoFit/>
            </a:bodyPr>
            <a:lstStyle/>
            <a:p>
              <a:pPr algn="dist"/>
              <a:r>
                <a:rPr lang="en-US" altLang="zh-CN" sz="2800" dirty="0">
                  <a:solidFill>
                    <a:srgbClr val="5C4A42"/>
                  </a:solidFill>
                  <a:cs typeface="+mn-ea"/>
                  <a:sym typeface="+mn-lt"/>
                </a:rPr>
                <a:t>2</a:t>
              </a:r>
              <a:endParaRPr lang="zh-CN" altLang="en-US" sz="2800" dirty="0">
                <a:solidFill>
                  <a:srgbClr val="5C4A42"/>
                </a:solidFill>
                <a:cs typeface="+mn-ea"/>
                <a:sym typeface="+mn-lt"/>
              </a:endParaRPr>
            </a:p>
          </p:txBody>
        </p:sp>
        <p:sp>
          <p:nvSpPr>
            <p:cNvPr id="12" name="文本框 11"/>
            <p:cNvSpPr txBox="1"/>
            <p:nvPr/>
          </p:nvSpPr>
          <p:spPr>
            <a:xfrm>
              <a:off x="6042178" y="3127772"/>
              <a:ext cx="722150" cy="523220"/>
            </a:xfrm>
            <a:prstGeom prst="rect">
              <a:avLst/>
            </a:prstGeom>
            <a:noFill/>
          </p:spPr>
          <p:txBody>
            <a:bodyPr wrap="square" rtlCol="0">
              <a:spAutoFit/>
            </a:bodyPr>
            <a:lstStyle/>
            <a:p>
              <a:pPr algn="dist"/>
              <a:r>
                <a:rPr lang="en-US" altLang="zh-CN" sz="2800" dirty="0">
                  <a:solidFill>
                    <a:srgbClr val="5C4A42"/>
                  </a:solidFill>
                  <a:cs typeface="+mn-ea"/>
                  <a:sym typeface="+mn-lt"/>
                </a:rPr>
                <a:t>3</a:t>
              </a:r>
              <a:endParaRPr lang="zh-CN" altLang="en-US" sz="2800" dirty="0">
                <a:solidFill>
                  <a:srgbClr val="5C4A42"/>
                </a:solidFill>
                <a:cs typeface="+mn-ea"/>
                <a:sym typeface="+mn-lt"/>
              </a:endParaRPr>
            </a:p>
          </p:txBody>
        </p:sp>
        <p:sp>
          <p:nvSpPr>
            <p:cNvPr id="13" name="文本框 12"/>
            <p:cNvSpPr txBox="1"/>
            <p:nvPr/>
          </p:nvSpPr>
          <p:spPr>
            <a:xfrm>
              <a:off x="7389021" y="3127772"/>
              <a:ext cx="874562" cy="523220"/>
            </a:xfrm>
            <a:prstGeom prst="rect">
              <a:avLst/>
            </a:prstGeom>
            <a:noFill/>
          </p:spPr>
          <p:txBody>
            <a:bodyPr wrap="square" rtlCol="0">
              <a:spAutoFit/>
            </a:bodyPr>
            <a:lstStyle/>
            <a:p>
              <a:pPr algn="dist"/>
              <a:r>
                <a:rPr lang="en-US" altLang="zh-CN" sz="2800" dirty="0">
                  <a:solidFill>
                    <a:srgbClr val="5C4A42"/>
                  </a:solidFill>
                  <a:cs typeface="+mn-ea"/>
                  <a:sym typeface="+mn-lt"/>
                </a:rPr>
                <a:t>4</a:t>
              </a:r>
              <a:endParaRPr lang="zh-CN" altLang="en-US" sz="2800" dirty="0">
                <a:solidFill>
                  <a:srgbClr val="5C4A42"/>
                </a:solidFill>
                <a:cs typeface="+mn-ea"/>
                <a:sym typeface="+mn-lt"/>
              </a:endParaRPr>
            </a:p>
          </p:txBody>
        </p:sp>
        <p:sp>
          <p:nvSpPr>
            <p:cNvPr id="14" name="文本框 13"/>
            <p:cNvSpPr txBox="1"/>
            <p:nvPr/>
          </p:nvSpPr>
          <p:spPr>
            <a:xfrm>
              <a:off x="8931637" y="3127772"/>
              <a:ext cx="722150" cy="523220"/>
            </a:xfrm>
            <a:prstGeom prst="rect">
              <a:avLst/>
            </a:prstGeom>
            <a:noFill/>
          </p:spPr>
          <p:txBody>
            <a:bodyPr wrap="square" rtlCol="0">
              <a:spAutoFit/>
            </a:bodyPr>
            <a:lstStyle/>
            <a:p>
              <a:pPr algn="dist"/>
              <a:r>
                <a:rPr lang="en-US" altLang="zh-CN" sz="2800" dirty="0">
                  <a:solidFill>
                    <a:srgbClr val="5C4A42"/>
                  </a:solidFill>
                  <a:cs typeface="+mn-ea"/>
                  <a:sym typeface="+mn-lt"/>
                </a:rPr>
                <a:t>5</a:t>
              </a:r>
              <a:endParaRPr lang="zh-CN" altLang="en-US" sz="2800" dirty="0">
                <a:solidFill>
                  <a:srgbClr val="5C4A42"/>
                </a:solidFill>
                <a:cs typeface="+mn-ea"/>
                <a:sym typeface="+mn-lt"/>
              </a:endParaRPr>
            </a:p>
          </p:txBody>
        </p:sp>
      </p:grpSp>
      <p:sp>
        <p:nvSpPr>
          <p:cNvPr id="24" name="矩形 1"/>
          <p:cNvSpPr>
            <a:spLocks noChangeArrowheads="1"/>
          </p:cNvSpPr>
          <p:nvPr/>
        </p:nvSpPr>
        <p:spPr bwMode="auto">
          <a:xfrm>
            <a:off x="1870924" y="4438720"/>
            <a:ext cx="7940733"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25" name="矩形 1"/>
          <p:cNvSpPr>
            <a:spLocks noChangeArrowheads="1"/>
          </p:cNvSpPr>
          <p:nvPr/>
        </p:nvSpPr>
        <p:spPr bwMode="auto">
          <a:xfrm>
            <a:off x="1870923" y="4826518"/>
            <a:ext cx="7940733"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26" name="矩形 25"/>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1432593" y="2055373"/>
          <a:ext cx="9676436" cy="2757670"/>
        </p:xfrm>
        <a:graphic>
          <a:graphicData uri="http://schemas.openxmlformats.org/drawingml/2006/chart">
            <c:chart xmlns:c="http://schemas.openxmlformats.org/drawingml/2006/chart" xmlns:r="http://schemas.openxmlformats.org/officeDocument/2006/relationships" r:id="rId1"/>
          </a:graphicData>
        </a:graphic>
      </p:graphicFrame>
      <p:sp>
        <p:nvSpPr>
          <p:cNvPr id="4" name="矩形 1"/>
          <p:cNvSpPr>
            <a:spLocks noChangeArrowheads="1"/>
          </p:cNvSpPr>
          <p:nvPr/>
        </p:nvSpPr>
        <p:spPr bwMode="auto">
          <a:xfrm>
            <a:off x="1870924" y="4813043"/>
            <a:ext cx="7940733"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a:t>
            </a:r>
            <a:endParaRPr lang="zh-CN" altLang="en-US" sz="1600" dirty="0">
              <a:solidFill>
                <a:schemeClr val="bg1"/>
              </a:solidFill>
              <a:latin typeface="+mn-lt"/>
              <a:cs typeface="+mn-ea"/>
              <a:sym typeface="+mn-lt"/>
            </a:endParaRPr>
          </a:p>
        </p:txBody>
      </p:sp>
      <p:sp>
        <p:nvSpPr>
          <p:cNvPr id="5" name="矩形 4"/>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978760" y="4493559"/>
            <a:ext cx="4899969" cy="707886"/>
          </a:xfrm>
          <a:prstGeom prst="rect">
            <a:avLst/>
          </a:prstGeom>
        </p:spPr>
        <p:txBody>
          <a:bodyPr wrap="square">
            <a:spAutoFit/>
          </a:bodyPr>
          <a:lstStyle/>
          <a:p>
            <a:r>
              <a:rPr lang="zh-CN" altLang="en-US" sz="4000" dirty="0" smtClean="0">
                <a:solidFill>
                  <a:srgbClr val="DBC9B8"/>
                </a:solidFill>
                <a:cs typeface="+mn-ea"/>
                <a:sym typeface="+mn-lt"/>
              </a:rPr>
              <a:t>标题文字内容</a:t>
            </a:r>
            <a:endParaRPr lang="zh-CN" altLang="en-US" sz="4000" dirty="0">
              <a:solidFill>
                <a:srgbClr val="DBC9B8"/>
              </a:solidFill>
              <a:cs typeface="+mn-ea"/>
              <a:sym typeface="+mn-lt"/>
            </a:endParaRPr>
          </a:p>
        </p:txBody>
      </p:sp>
      <p:grpSp>
        <p:nvGrpSpPr>
          <p:cNvPr id="7" name="组合 6"/>
          <p:cNvGrpSpPr/>
          <p:nvPr/>
        </p:nvGrpSpPr>
        <p:grpSpPr>
          <a:xfrm>
            <a:off x="4807353" y="2195150"/>
            <a:ext cx="1988682" cy="1988682"/>
            <a:chOff x="4807353" y="2195150"/>
            <a:chExt cx="1988682" cy="1988682"/>
          </a:xfrm>
        </p:grpSpPr>
        <p:grpSp>
          <p:nvGrpSpPr>
            <p:cNvPr id="8" name="组合 7"/>
            <p:cNvGrpSpPr/>
            <p:nvPr/>
          </p:nvGrpSpPr>
          <p:grpSpPr>
            <a:xfrm>
              <a:off x="4807353" y="2195150"/>
              <a:ext cx="1988682" cy="1988682"/>
              <a:chOff x="5298898" y="2631898"/>
              <a:chExt cx="1594204" cy="1594204"/>
            </a:xfrm>
          </p:grpSpPr>
          <p:sp>
            <p:nvSpPr>
              <p:cNvPr id="12" name="椭圆 11"/>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9B8"/>
                  </a:solidFill>
                  <a:cs typeface="+mn-ea"/>
                  <a:sym typeface="+mn-lt"/>
                </a:endParaRPr>
              </a:p>
            </p:txBody>
          </p:sp>
          <p:sp>
            <p:nvSpPr>
              <p:cNvPr id="13" name="椭圆 12"/>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11" name="Freeform 18"/>
            <p:cNvSpPr>
              <a:spLocks noEditPoints="1"/>
            </p:cNvSpPr>
            <p:nvPr/>
          </p:nvSpPr>
          <p:spPr bwMode="auto">
            <a:xfrm>
              <a:off x="5334103" y="2756622"/>
              <a:ext cx="957370" cy="892868"/>
            </a:xfrm>
            <a:custGeom>
              <a:avLst/>
              <a:gdLst>
                <a:gd name="T0" fmla="*/ 2182 w 2873"/>
                <a:gd name="T1" fmla="*/ 1893 h 2679"/>
                <a:gd name="T2" fmla="*/ 1872 w 2873"/>
                <a:gd name="T3" fmla="*/ 1723 h 2679"/>
                <a:gd name="T4" fmla="*/ 2032 w 2873"/>
                <a:gd name="T5" fmla="*/ 1598 h 2679"/>
                <a:gd name="T6" fmla="*/ 2279 w 2873"/>
                <a:gd name="T7" fmla="*/ 1002 h 2679"/>
                <a:gd name="T8" fmla="*/ 2279 w 2873"/>
                <a:gd name="T9" fmla="*/ 993 h 2679"/>
                <a:gd name="T10" fmla="*/ 2356 w 2873"/>
                <a:gd name="T11" fmla="*/ 852 h 2679"/>
                <a:gd name="T12" fmla="*/ 2356 w 2873"/>
                <a:gd name="T13" fmla="*/ 556 h 2679"/>
                <a:gd name="T14" fmla="*/ 2873 w 2873"/>
                <a:gd name="T15" fmla="*/ 409 h 2679"/>
                <a:gd name="T16" fmla="*/ 1436 w 2873"/>
                <a:gd name="T17" fmla="*/ 0 h 2679"/>
                <a:gd name="T18" fmla="*/ 0 w 2873"/>
                <a:gd name="T19" fmla="*/ 409 h 2679"/>
                <a:gd name="T20" fmla="*/ 207 w 2873"/>
                <a:gd name="T21" fmla="*/ 467 h 2679"/>
                <a:gd name="T22" fmla="*/ 207 w 2873"/>
                <a:gd name="T23" fmla="*/ 468 h 2679"/>
                <a:gd name="T24" fmla="*/ 207 w 2873"/>
                <a:gd name="T25" fmla="*/ 1130 h 2679"/>
                <a:gd name="T26" fmla="*/ 308 w 2873"/>
                <a:gd name="T27" fmla="*/ 1232 h 2679"/>
                <a:gd name="T28" fmla="*/ 410 w 2873"/>
                <a:gd name="T29" fmla="*/ 1130 h 2679"/>
                <a:gd name="T30" fmla="*/ 410 w 2873"/>
                <a:gd name="T31" fmla="*/ 525 h 2679"/>
                <a:gd name="T32" fmla="*/ 517 w 2873"/>
                <a:gd name="T33" fmla="*/ 556 h 2679"/>
                <a:gd name="T34" fmla="*/ 517 w 2873"/>
                <a:gd name="T35" fmla="*/ 852 h 2679"/>
                <a:gd name="T36" fmla="*/ 594 w 2873"/>
                <a:gd name="T37" fmla="*/ 993 h 2679"/>
                <a:gd name="T38" fmla="*/ 594 w 2873"/>
                <a:gd name="T39" fmla="*/ 1002 h 2679"/>
                <a:gd name="T40" fmla="*/ 840 w 2873"/>
                <a:gd name="T41" fmla="*/ 1598 h 2679"/>
                <a:gd name="T42" fmla="*/ 999 w 2873"/>
                <a:gd name="T43" fmla="*/ 1722 h 2679"/>
                <a:gd name="T44" fmla="*/ 687 w 2873"/>
                <a:gd name="T45" fmla="*/ 1893 h 2679"/>
                <a:gd name="T46" fmla="*/ 217 w 2873"/>
                <a:gd name="T47" fmla="*/ 2530 h 2679"/>
                <a:gd name="T48" fmla="*/ 277 w 2873"/>
                <a:gd name="T49" fmla="*/ 2660 h 2679"/>
                <a:gd name="T50" fmla="*/ 407 w 2873"/>
                <a:gd name="T51" fmla="*/ 2599 h 2679"/>
                <a:gd name="T52" fmla="*/ 808 w 2873"/>
                <a:gd name="T53" fmla="*/ 2056 h 2679"/>
                <a:gd name="T54" fmla="*/ 1435 w 2873"/>
                <a:gd name="T55" fmla="*/ 1846 h 2679"/>
                <a:gd name="T56" fmla="*/ 2061 w 2873"/>
                <a:gd name="T57" fmla="*/ 2056 h 2679"/>
                <a:gd name="T58" fmla="*/ 2462 w 2873"/>
                <a:gd name="T59" fmla="*/ 2599 h 2679"/>
                <a:gd name="T60" fmla="*/ 2557 w 2873"/>
                <a:gd name="T61" fmla="*/ 2666 h 2679"/>
                <a:gd name="T62" fmla="*/ 2592 w 2873"/>
                <a:gd name="T63" fmla="*/ 2660 h 2679"/>
                <a:gd name="T64" fmla="*/ 2652 w 2873"/>
                <a:gd name="T65" fmla="*/ 2530 h 2679"/>
                <a:gd name="T66" fmla="*/ 2182 w 2873"/>
                <a:gd name="T67" fmla="*/ 1893 h 2679"/>
                <a:gd name="T68" fmla="*/ 1436 w 2873"/>
                <a:gd name="T69" fmla="*/ 953 h 2679"/>
                <a:gd name="T70" fmla="*/ 1308 w 2873"/>
                <a:gd name="T71" fmla="*/ 950 h 2679"/>
                <a:gd name="T72" fmla="*/ 749 w 2873"/>
                <a:gd name="T73" fmla="*/ 799 h 2679"/>
                <a:gd name="T74" fmla="*/ 720 w 2873"/>
                <a:gd name="T75" fmla="*/ 789 h 2679"/>
                <a:gd name="T76" fmla="*/ 720 w 2873"/>
                <a:gd name="T77" fmla="*/ 650 h 2679"/>
                <a:gd name="T78" fmla="*/ 1409 w 2873"/>
                <a:gd name="T79" fmla="*/ 843 h 2679"/>
                <a:gd name="T80" fmla="*/ 1464 w 2873"/>
                <a:gd name="T81" fmla="*/ 843 h 2679"/>
                <a:gd name="T82" fmla="*/ 2153 w 2873"/>
                <a:gd name="T83" fmla="*/ 650 h 2679"/>
                <a:gd name="T84" fmla="*/ 2153 w 2873"/>
                <a:gd name="T85" fmla="*/ 789 h 2679"/>
                <a:gd name="T86" fmla="*/ 2124 w 2873"/>
                <a:gd name="T87" fmla="*/ 799 h 2679"/>
                <a:gd name="T88" fmla="*/ 1564 w 2873"/>
                <a:gd name="T89" fmla="*/ 950 h 2679"/>
                <a:gd name="T90" fmla="*/ 1436 w 2873"/>
                <a:gd name="T91" fmla="*/ 953 h 2679"/>
                <a:gd name="T92" fmla="*/ 1436 w 2873"/>
                <a:gd name="T93" fmla="*/ 211 h 2679"/>
                <a:gd name="T94" fmla="*/ 2131 w 2873"/>
                <a:gd name="T95" fmla="*/ 409 h 2679"/>
                <a:gd name="T96" fmla="*/ 1436 w 2873"/>
                <a:gd name="T97" fmla="*/ 606 h 2679"/>
                <a:gd name="T98" fmla="*/ 742 w 2873"/>
                <a:gd name="T99" fmla="*/ 409 h 2679"/>
                <a:gd name="T100" fmla="*/ 1436 w 2873"/>
                <a:gd name="T101" fmla="*/ 211 h 2679"/>
                <a:gd name="T102" fmla="*/ 802 w 2873"/>
                <a:gd name="T103" fmla="*/ 1085 h 2679"/>
                <a:gd name="T104" fmla="*/ 1288 w 2873"/>
                <a:gd name="T105" fmla="*/ 1152 h 2679"/>
                <a:gd name="T106" fmla="*/ 1436 w 2873"/>
                <a:gd name="T107" fmla="*/ 1159 h 2679"/>
                <a:gd name="T108" fmla="*/ 1584 w 2873"/>
                <a:gd name="T109" fmla="*/ 1152 h 2679"/>
                <a:gd name="T110" fmla="*/ 2071 w 2873"/>
                <a:gd name="T111" fmla="*/ 1085 h 2679"/>
                <a:gd name="T112" fmla="*/ 1436 w 2873"/>
                <a:gd name="T113" fmla="*/ 1641 h 2679"/>
                <a:gd name="T114" fmla="*/ 802 w 2873"/>
                <a:gd name="T115" fmla="*/ 1085 h 2679"/>
                <a:gd name="T116" fmla="*/ 802 w 2873"/>
                <a:gd name="T117" fmla="*/ 1085 h 2679"/>
                <a:gd name="T118" fmla="*/ 802 w 2873"/>
                <a:gd name="T119" fmla="*/ 1085 h 2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73" h="2679">
                  <a:moveTo>
                    <a:pt x="2182" y="1893"/>
                  </a:moveTo>
                  <a:cubicBezTo>
                    <a:pt x="2086" y="1821"/>
                    <a:pt x="1982" y="1764"/>
                    <a:pt x="1872" y="1723"/>
                  </a:cubicBezTo>
                  <a:cubicBezTo>
                    <a:pt x="1930" y="1688"/>
                    <a:pt x="1984" y="1646"/>
                    <a:pt x="2032" y="1598"/>
                  </a:cubicBezTo>
                  <a:cubicBezTo>
                    <a:pt x="2191" y="1438"/>
                    <a:pt x="2279" y="1227"/>
                    <a:pt x="2279" y="1002"/>
                  </a:cubicBezTo>
                  <a:cubicBezTo>
                    <a:pt x="2279" y="999"/>
                    <a:pt x="2279" y="996"/>
                    <a:pt x="2279" y="993"/>
                  </a:cubicBezTo>
                  <a:cubicBezTo>
                    <a:pt x="2321" y="959"/>
                    <a:pt x="2356" y="913"/>
                    <a:pt x="2356" y="852"/>
                  </a:cubicBezTo>
                  <a:cubicBezTo>
                    <a:pt x="2356" y="556"/>
                    <a:pt x="2356" y="556"/>
                    <a:pt x="2356" y="556"/>
                  </a:cubicBezTo>
                  <a:cubicBezTo>
                    <a:pt x="2873" y="409"/>
                    <a:pt x="2873" y="409"/>
                    <a:pt x="2873" y="409"/>
                  </a:cubicBezTo>
                  <a:cubicBezTo>
                    <a:pt x="1436" y="0"/>
                    <a:pt x="1436" y="0"/>
                    <a:pt x="1436" y="0"/>
                  </a:cubicBezTo>
                  <a:cubicBezTo>
                    <a:pt x="0" y="409"/>
                    <a:pt x="0" y="409"/>
                    <a:pt x="0" y="409"/>
                  </a:cubicBezTo>
                  <a:cubicBezTo>
                    <a:pt x="207" y="467"/>
                    <a:pt x="207" y="467"/>
                    <a:pt x="207" y="467"/>
                  </a:cubicBezTo>
                  <a:cubicBezTo>
                    <a:pt x="207" y="468"/>
                    <a:pt x="207" y="468"/>
                    <a:pt x="207" y="468"/>
                  </a:cubicBezTo>
                  <a:cubicBezTo>
                    <a:pt x="207" y="1130"/>
                    <a:pt x="207" y="1130"/>
                    <a:pt x="207" y="1130"/>
                  </a:cubicBezTo>
                  <a:cubicBezTo>
                    <a:pt x="207" y="1186"/>
                    <a:pt x="252" y="1232"/>
                    <a:pt x="308" y="1232"/>
                  </a:cubicBezTo>
                  <a:cubicBezTo>
                    <a:pt x="364" y="1232"/>
                    <a:pt x="410" y="1186"/>
                    <a:pt x="410" y="1130"/>
                  </a:cubicBezTo>
                  <a:cubicBezTo>
                    <a:pt x="410" y="525"/>
                    <a:pt x="410" y="525"/>
                    <a:pt x="410" y="525"/>
                  </a:cubicBezTo>
                  <a:cubicBezTo>
                    <a:pt x="517" y="556"/>
                    <a:pt x="517" y="556"/>
                    <a:pt x="517" y="556"/>
                  </a:cubicBezTo>
                  <a:cubicBezTo>
                    <a:pt x="517" y="852"/>
                    <a:pt x="517" y="852"/>
                    <a:pt x="517" y="852"/>
                  </a:cubicBezTo>
                  <a:cubicBezTo>
                    <a:pt x="517" y="913"/>
                    <a:pt x="552" y="959"/>
                    <a:pt x="594" y="993"/>
                  </a:cubicBezTo>
                  <a:cubicBezTo>
                    <a:pt x="594" y="996"/>
                    <a:pt x="594" y="999"/>
                    <a:pt x="594" y="1002"/>
                  </a:cubicBezTo>
                  <a:cubicBezTo>
                    <a:pt x="594" y="1227"/>
                    <a:pt x="681" y="1438"/>
                    <a:pt x="840" y="1598"/>
                  </a:cubicBezTo>
                  <a:cubicBezTo>
                    <a:pt x="889" y="1646"/>
                    <a:pt x="942" y="1688"/>
                    <a:pt x="999" y="1722"/>
                  </a:cubicBezTo>
                  <a:cubicBezTo>
                    <a:pt x="889" y="1764"/>
                    <a:pt x="784" y="1821"/>
                    <a:pt x="687" y="1893"/>
                  </a:cubicBezTo>
                  <a:cubicBezTo>
                    <a:pt x="473" y="2052"/>
                    <a:pt x="311" y="2272"/>
                    <a:pt x="217" y="2530"/>
                  </a:cubicBezTo>
                  <a:cubicBezTo>
                    <a:pt x="197" y="2582"/>
                    <a:pt x="225" y="2641"/>
                    <a:pt x="277" y="2660"/>
                  </a:cubicBezTo>
                  <a:cubicBezTo>
                    <a:pt x="330" y="2679"/>
                    <a:pt x="388" y="2652"/>
                    <a:pt x="407" y="2599"/>
                  </a:cubicBezTo>
                  <a:cubicBezTo>
                    <a:pt x="488" y="2379"/>
                    <a:pt x="626" y="2191"/>
                    <a:pt x="808" y="2056"/>
                  </a:cubicBezTo>
                  <a:cubicBezTo>
                    <a:pt x="992" y="1919"/>
                    <a:pt x="1209" y="1846"/>
                    <a:pt x="1435" y="1846"/>
                  </a:cubicBezTo>
                  <a:cubicBezTo>
                    <a:pt x="1660" y="1846"/>
                    <a:pt x="1877" y="1919"/>
                    <a:pt x="2061" y="2056"/>
                  </a:cubicBezTo>
                  <a:cubicBezTo>
                    <a:pt x="2243" y="2191"/>
                    <a:pt x="2381" y="2379"/>
                    <a:pt x="2462" y="2599"/>
                  </a:cubicBezTo>
                  <a:cubicBezTo>
                    <a:pt x="2477" y="2640"/>
                    <a:pt x="2516" y="2666"/>
                    <a:pt x="2557" y="2666"/>
                  </a:cubicBezTo>
                  <a:cubicBezTo>
                    <a:pt x="2569" y="2666"/>
                    <a:pt x="2580" y="2664"/>
                    <a:pt x="2592" y="2660"/>
                  </a:cubicBezTo>
                  <a:cubicBezTo>
                    <a:pt x="2644" y="2641"/>
                    <a:pt x="2672" y="2582"/>
                    <a:pt x="2652" y="2530"/>
                  </a:cubicBezTo>
                  <a:cubicBezTo>
                    <a:pt x="2559" y="2272"/>
                    <a:pt x="2396" y="2052"/>
                    <a:pt x="2182" y="1893"/>
                  </a:cubicBezTo>
                  <a:close/>
                  <a:moveTo>
                    <a:pt x="1436" y="953"/>
                  </a:moveTo>
                  <a:cubicBezTo>
                    <a:pt x="1392" y="953"/>
                    <a:pt x="1349" y="952"/>
                    <a:pt x="1308" y="950"/>
                  </a:cubicBezTo>
                  <a:cubicBezTo>
                    <a:pt x="1083" y="930"/>
                    <a:pt x="878" y="863"/>
                    <a:pt x="749" y="799"/>
                  </a:cubicBezTo>
                  <a:cubicBezTo>
                    <a:pt x="740" y="794"/>
                    <a:pt x="730" y="791"/>
                    <a:pt x="720" y="789"/>
                  </a:cubicBezTo>
                  <a:cubicBezTo>
                    <a:pt x="720" y="650"/>
                    <a:pt x="720" y="650"/>
                    <a:pt x="720" y="650"/>
                  </a:cubicBezTo>
                  <a:cubicBezTo>
                    <a:pt x="1409" y="843"/>
                    <a:pt x="1409" y="843"/>
                    <a:pt x="1409" y="843"/>
                  </a:cubicBezTo>
                  <a:cubicBezTo>
                    <a:pt x="1427" y="848"/>
                    <a:pt x="1446" y="848"/>
                    <a:pt x="1464" y="843"/>
                  </a:cubicBezTo>
                  <a:cubicBezTo>
                    <a:pt x="2153" y="650"/>
                    <a:pt x="2153" y="650"/>
                    <a:pt x="2153" y="650"/>
                  </a:cubicBezTo>
                  <a:cubicBezTo>
                    <a:pt x="2153" y="789"/>
                    <a:pt x="2153" y="789"/>
                    <a:pt x="2153" y="789"/>
                  </a:cubicBezTo>
                  <a:cubicBezTo>
                    <a:pt x="2143" y="791"/>
                    <a:pt x="2133" y="794"/>
                    <a:pt x="2124" y="799"/>
                  </a:cubicBezTo>
                  <a:cubicBezTo>
                    <a:pt x="1995" y="863"/>
                    <a:pt x="1789" y="930"/>
                    <a:pt x="1564" y="950"/>
                  </a:cubicBezTo>
                  <a:cubicBezTo>
                    <a:pt x="1524" y="952"/>
                    <a:pt x="1481" y="953"/>
                    <a:pt x="1436" y="953"/>
                  </a:cubicBezTo>
                  <a:close/>
                  <a:moveTo>
                    <a:pt x="1436" y="211"/>
                  </a:moveTo>
                  <a:cubicBezTo>
                    <a:pt x="2131" y="409"/>
                    <a:pt x="2131" y="409"/>
                    <a:pt x="2131" y="409"/>
                  </a:cubicBezTo>
                  <a:cubicBezTo>
                    <a:pt x="1436" y="606"/>
                    <a:pt x="1436" y="606"/>
                    <a:pt x="1436" y="606"/>
                  </a:cubicBezTo>
                  <a:cubicBezTo>
                    <a:pt x="742" y="409"/>
                    <a:pt x="742" y="409"/>
                    <a:pt x="742" y="409"/>
                  </a:cubicBezTo>
                  <a:cubicBezTo>
                    <a:pt x="1436" y="211"/>
                    <a:pt x="1436" y="211"/>
                    <a:pt x="1436" y="211"/>
                  </a:cubicBezTo>
                  <a:close/>
                  <a:moveTo>
                    <a:pt x="802" y="1085"/>
                  </a:moveTo>
                  <a:cubicBezTo>
                    <a:pt x="932" y="1120"/>
                    <a:pt x="1102" y="1144"/>
                    <a:pt x="1288" y="1152"/>
                  </a:cubicBezTo>
                  <a:cubicBezTo>
                    <a:pt x="1336" y="1156"/>
                    <a:pt x="1385" y="1159"/>
                    <a:pt x="1436" y="1159"/>
                  </a:cubicBezTo>
                  <a:cubicBezTo>
                    <a:pt x="1487" y="1159"/>
                    <a:pt x="1537" y="1156"/>
                    <a:pt x="1584" y="1152"/>
                  </a:cubicBezTo>
                  <a:cubicBezTo>
                    <a:pt x="1771" y="1144"/>
                    <a:pt x="1941" y="1120"/>
                    <a:pt x="2071" y="1085"/>
                  </a:cubicBezTo>
                  <a:cubicBezTo>
                    <a:pt x="2030" y="1398"/>
                    <a:pt x="1761" y="1641"/>
                    <a:pt x="1436" y="1641"/>
                  </a:cubicBezTo>
                  <a:cubicBezTo>
                    <a:pt x="1112" y="1641"/>
                    <a:pt x="843" y="1398"/>
                    <a:pt x="802" y="1085"/>
                  </a:cubicBezTo>
                  <a:close/>
                  <a:moveTo>
                    <a:pt x="802" y="1085"/>
                  </a:moveTo>
                  <a:cubicBezTo>
                    <a:pt x="802" y="1085"/>
                    <a:pt x="802" y="1085"/>
                    <a:pt x="802" y="1085"/>
                  </a:cubicBezTo>
                </a:path>
              </a:pathLst>
            </a:custGeom>
            <a:solidFill>
              <a:srgbClr val="5C4A42"/>
            </a:solidFill>
            <a:ln>
              <a:noFill/>
            </a:ln>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96159" y="2062658"/>
            <a:ext cx="2224030" cy="2224029"/>
            <a:chOff x="1532469" y="2193291"/>
            <a:chExt cx="2072217" cy="2072216"/>
          </a:xfrm>
        </p:grpSpPr>
        <p:sp>
          <p:nvSpPr>
            <p:cNvPr id="4" name="TextBox 68"/>
            <p:cNvSpPr txBox="1">
              <a:spLocks noChangeArrowheads="1"/>
            </p:cNvSpPr>
            <p:nvPr/>
          </p:nvSpPr>
          <p:spPr bwMode="auto">
            <a:xfrm>
              <a:off x="2273808" y="2952791"/>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en-US" altLang="zh-CN" sz="3200" dirty="0">
                  <a:solidFill>
                    <a:schemeClr val="bg1"/>
                  </a:solidFill>
                  <a:latin typeface="+mn-lt"/>
                  <a:ea typeface="+mn-ea"/>
                  <a:cs typeface="+mn-ea"/>
                  <a:sym typeface="+mn-lt"/>
                </a:rPr>
                <a:t>40</a:t>
              </a:r>
              <a:r>
                <a:rPr lang="en-US" altLang="zh-CN" sz="24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sp>
          <p:nvSpPr>
            <p:cNvPr id="5" name="椭圆 4"/>
            <p:cNvSpPr/>
            <p:nvPr/>
          </p:nvSpPr>
          <p:spPr>
            <a:xfrm>
              <a:off x="1735666" y="2345691"/>
              <a:ext cx="1767417" cy="1767416"/>
            </a:xfrm>
            <a:prstGeom prst="ellipse">
              <a:avLst/>
            </a:prstGeom>
            <a:noFill/>
            <a:ln w="88900" cap="flat">
              <a:solidFill>
                <a:schemeClr val="bg1"/>
              </a:solidFill>
              <a:prstDash val="solid"/>
              <a:miter lim="800000"/>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6" name="空心弧 5"/>
            <p:cNvSpPr/>
            <p:nvPr/>
          </p:nvSpPr>
          <p:spPr bwMode="auto">
            <a:xfrm rot="16591937">
              <a:off x="1532470" y="2193290"/>
              <a:ext cx="2072216" cy="2072217"/>
            </a:xfrm>
            <a:prstGeom prst="blockArc">
              <a:avLst>
                <a:gd name="adj1" fmla="val 10800000"/>
                <a:gd name="adj2" fmla="val 21338506"/>
                <a:gd name="adj3" fmla="val 14379"/>
              </a:avLst>
            </a:prstGeom>
            <a:solidFill>
              <a:srgbClr val="C7AC93"/>
            </a:solidFill>
            <a:ln w="12700">
              <a:solidFill>
                <a:schemeClr val="bg1"/>
              </a:solidFill>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8" name="椭圆 30"/>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3600">
                <a:solidFill>
                  <a:schemeClr val="bg1"/>
                </a:solidFill>
                <a:latin typeface="+mn-lt"/>
                <a:ea typeface="+mn-ea"/>
                <a:cs typeface="+mn-ea"/>
                <a:sym typeface="+mn-lt"/>
              </a:endParaRPr>
            </a:p>
          </p:txBody>
        </p:sp>
      </p:grpSp>
      <p:grpSp>
        <p:nvGrpSpPr>
          <p:cNvPr id="9" name="组合 8"/>
          <p:cNvGrpSpPr/>
          <p:nvPr/>
        </p:nvGrpSpPr>
        <p:grpSpPr>
          <a:xfrm>
            <a:off x="5052245" y="2062658"/>
            <a:ext cx="2224030" cy="2224029"/>
            <a:chOff x="1532469" y="2193291"/>
            <a:chExt cx="2072217" cy="2072216"/>
          </a:xfrm>
        </p:grpSpPr>
        <p:sp>
          <p:nvSpPr>
            <p:cNvPr id="10" name="TextBox 68"/>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en-US" altLang="zh-CN" sz="3200" dirty="0">
                  <a:solidFill>
                    <a:schemeClr val="bg1"/>
                  </a:solidFill>
                  <a:latin typeface="+mn-lt"/>
                  <a:ea typeface="+mn-ea"/>
                  <a:cs typeface="+mn-ea"/>
                  <a:sym typeface="+mn-lt"/>
                </a:rPr>
                <a:t>50</a:t>
              </a:r>
              <a:r>
                <a:rPr lang="en-US" altLang="zh-CN" sz="24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sp>
          <p:nvSpPr>
            <p:cNvPr id="11" name="椭圆 10"/>
            <p:cNvSpPr/>
            <p:nvPr/>
          </p:nvSpPr>
          <p:spPr>
            <a:xfrm>
              <a:off x="1735666" y="2345691"/>
              <a:ext cx="1767417" cy="1767416"/>
            </a:xfrm>
            <a:prstGeom prst="ellipse">
              <a:avLst/>
            </a:prstGeom>
            <a:noFill/>
            <a:ln w="88900" cap="flat">
              <a:solidFill>
                <a:schemeClr val="bg1"/>
              </a:solidFill>
              <a:prstDash val="solid"/>
              <a:miter lim="800000"/>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12" name="空心弧 11"/>
            <p:cNvSpPr/>
            <p:nvPr/>
          </p:nvSpPr>
          <p:spPr bwMode="auto">
            <a:xfrm rot="16591937">
              <a:off x="1532470" y="2193290"/>
              <a:ext cx="2072216" cy="2072217"/>
            </a:xfrm>
            <a:prstGeom prst="blockArc">
              <a:avLst>
                <a:gd name="adj1" fmla="val 10123743"/>
                <a:gd name="adj2" fmla="val 21338506"/>
                <a:gd name="adj3" fmla="val 14379"/>
              </a:avLst>
            </a:prstGeom>
            <a:solidFill>
              <a:srgbClr val="C7AC93"/>
            </a:solidFill>
            <a:ln w="19050">
              <a:solidFill>
                <a:schemeClr val="bg1"/>
              </a:solidFill>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13" name="椭圆 30"/>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3600">
                <a:solidFill>
                  <a:schemeClr val="bg1"/>
                </a:solidFill>
                <a:latin typeface="+mn-lt"/>
                <a:ea typeface="+mn-ea"/>
                <a:cs typeface="+mn-ea"/>
                <a:sym typeface="+mn-lt"/>
              </a:endParaRPr>
            </a:p>
          </p:txBody>
        </p:sp>
      </p:grpSp>
      <p:grpSp>
        <p:nvGrpSpPr>
          <p:cNvPr id="14" name="组合 13"/>
          <p:cNvGrpSpPr/>
          <p:nvPr/>
        </p:nvGrpSpPr>
        <p:grpSpPr>
          <a:xfrm>
            <a:off x="8308332" y="2159285"/>
            <a:ext cx="2224030" cy="2224029"/>
            <a:chOff x="1532469" y="2193291"/>
            <a:chExt cx="2072217" cy="2072216"/>
          </a:xfrm>
        </p:grpSpPr>
        <p:sp>
          <p:nvSpPr>
            <p:cNvPr id="15" name="TextBox 68"/>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r>
                <a:rPr lang="en-US" altLang="zh-CN" sz="3200" dirty="0">
                  <a:solidFill>
                    <a:schemeClr val="bg1"/>
                  </a:solidFill>
                  <a:latin typeface="+mn-lt"/>
                  <a:ea typeface="+mn-ea"/>
                  <a:cs typeface="+mn-ea"/>
                  <a:sym typeface="+mn-lt"/>
                </a:rPr>
                <a:t>25</a:t>
              </a:r>
              <a:r>
                <a:rPr lang="en-US" altLang="zh-CN" sz="2400" dirty="0">
                  <a:solidFill>
                    <a:schemeClr val="bg1"/>
                  </a:solidFill>
                  <a:latin typeface="+mn-lt"/>
                  <a:ea typeface="+mn-ea"/>
                  <a:cs typeface="+mn-ea"/>
                  <a:sym typeface="+mn-lt"/>
                </a:rPr>
                <a:t>%</a:t>
              </a:r>
              <a:endParaRPr lang="zh-CN" altLang="en-US" sz="1600" dirty="0">
                <a:solidFill>
                  <a:schemeClr val="bg1"/>
                </a:solidFill>
                <a:latin typeface="+mn-lt"/>
                <a:ea typeface="+mn-ea"/>
                <a:cs typeface="+mn-ea"/>
                <a:sym typeface="+mn-lt"/>
              </a:endParaRPr>
            </a:p>
          </p:txBody>
        </p:sp>
        <p:sp>
          <p:nvSpPr>
            <p:cNvPr id="16" name="椭圆 15"/>
            <p:cNvSpPr/>
            <p:nvPr/>
          </p:nvSpPr>
          <p:spPr>
            <a:xfrm>
              <a:off x="1735666" y="2345691"/>
              <a:ext cx="1767417" cy="1767416"/>
            </a:xfrm>
            <a:prstGeom prst="ellipse">
              <a:avLst/>
            </a:prstGeom>
            <a:noFill/>
            <a:ln w="88900" cap="flat">
              <a:solidFill>
                <a:schemeClr val="bg1"/>
              </a:solidFill>
              <a:prstDash val="solid"/>
              <a:miter lim="800000"/>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17" name="空心弧 16"/>
            <p:cNvSpPr/>
            <p:nvPr/>
          </p:nvSpPr>
          <p:spPr bwMode="auto">
            <a:xfrm rot="16591937">
              <a:off x="1532470" y="2193290"/>
              <a:ext cx="2072216" cy="2072217"/>
            </a:xfrm>
            <a:prstGeom prst="blockArc">
              <a:avLst>
                <a:gd name="adj1" fmla="val 15397094"/>
                <a:gd name="adj2" fmla="val 21338506"/>
                <a:gd name="adj3" fmla="val 14379"/>
              </a:avLst>
            </a:prstGeom>
            <a:solidFill>
              <a:srgbClr val="C7AC93"/>
            </a:solidFill>
            <a:ln w="19050">
              <a:solidFill>
                <a:schemeClr val="bg1"/>
              </a:solidFill>
            </a:ln>
          </p:spPr>
          <p:txBody>
            <a:bodyPr/>
            <a:lstStyle/>
            <a:p>
              <a:pPr fontAlgn="base">
                <a:spcBef>
                  <a:spcPct val="0"/>
                </a:spcBef>
                <a:spcAft>
                  <a:spcPct val="0"/>
                </a:spcAft>
                <a:defRPr/>
              </a:pPr>
              <a:endParaRPr lang="zh-CN" altLang="en-US" sz="3600">
                <a:solidFill>
                  <a:schemeClr val="bg1"/>
                </a:solidFill>
                <a:cs typeface="+mn-ea"/>
                <a:sym typeface="+mn-lt"/>
              </a:endParaRPr>
            </a:p>
          </p:txBody>
        </p:sp>
        <p:sp>
          <p:nvSpPr>
            <p:cNvPr id="18" name="椭圆 30"/>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3600">
                <a:solidFill>
                  <a:schemeClr val="bg1"/>
                </a:solidFill>
                <a:latin typeface="+mn-lt"/>
                <a:ea typeface="+mn-ea"/>
                <a:cs typeface="+mn-ea"/>
                <a:sym typeface="+mn-lt"/>
              </a:endParaRPr>
            </a:p>
          </p:txBody>
        </p:sp>
      </p:grpSp>
      <p:sp>
        <p:nvSpPr>
          <p:cNvPr id="19" name="矩形 1"/>
          <p:cNvSpPr>
            <a:spLocks noChangeArrowheads="1"/>
          </p:cNvSpPr>
          <p:nvPr/>
        </p:nvSpPr>
        <p:spPr bwMode="auto">
          <a:xfrm>
            <a:off x="1586885" y="4704000"/>
            <a:ext cx="264257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a:t>
            </a:r>
            <a:endParaRPr lang="zh-CN" altLang="en-US" sz="1600" dirty="0">
              <a:solidFill>
                <a:schemeClr val="bg1"/>
              </a:solidFill>
              <a:latin typeface="+mn-lt"/>
              <a:cs typeface="+mn-ea"/>
              <a:sym typeface="+mn-lt"/>
            </a:endParaRPr>
          </a:p>
        </p:txBody>
      </p:sp>
      <p:sp>
        <p:nvSpPr>
          <p:cNvPr id="20" name="矩形 1"/>
          <p:cNvSpPr>
            <a:spLocks noChangeArrowheads="1"/>
          </p:cNvSpPr>
          <p:nvPr/>
        </p:nvSpPr>
        <p:spPr bwMode="auto">
          <a:xfrm>
            <a:off x="4842971" y="4651274"/>
            <a:ext cx="264257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a:t>
            </a:r>
            <a:endParaRPr lang="zh-CN" altLang="en-US" sz="1600" dirty="0">
              <a:solidFill>
                <a:schemeClr val="bg1"/>
              </a:solidFill>
              <a:latin typeface="+mn-lt"/>
              <a:cs typeface="+mn-ea"/>
              <a:sym typeface="+mn-lt"/>
            </a:endParaRPr>
          </a:p>
        </p:txBody>
      </p:sp>
      <p:sp>
        <p:nvSpPr>
          <p:cNvPr id="21" name="矩形 1"/>
          <p:cNvSpPr>
            <a:spLocks noChangeArrowheads="1"/>
          </p:cNvSpPr>
          <p:nvPr/>
        </p:nvSpPr>
        <p:spPr bwMode="auto">
          <a:xfrm>
            <a:off x="8153576" y="4651274"/>
            <a:ext cx="264257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a:t>
            </a:r>
            <a:endParaRPr lang="zh-CN" altLang="en-US" sz="1600" dirty="0">
              <a:solidFill>
                <a:schemeClr val="bg1"/>
              </a:solidFill>
              <a:latin typeface="+mn-lt"/>
              <a:cs typeface="+mn-ea"/>
              <a:sym typeface="+mn-lt"/>
            </a:endParaRPr>
          </a:p>
        </p:txBody>
      </p:sp>
      <p:sp>
        <p:nvSpPr>
          <p:cNvPr id="22" name="矩形 21"/>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96965" y="602285"/>
            <a:ext cx="2954121"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8" name="组合 7"/>
          <p:cNvGrpSpPr/>
          <p:nvPr/>
        </p:nvGrpSpPr>
        <p:grpSpPr>
          <a:xfrm>
            <a:off x="1437574" y="2053002"/>
            <a:ext cx="3202531" cy="1208819"/>
            <a:chOff x="2294548" y="2234115"/>
            <a:chExt cx="3202531" cy="1208819"/>
          </a:xfrm>
        </p:grpSpPr>
        <p:sp>
          <p:nvSpPr>
            <p:cNvPr id="9" name="Freeform 112"/>
            <p:cNvSpPr/>
            <p:nvPr/>
          </p:nvSpPr>
          <p:spPr bwMode="auto">
            <a:xfrm>
              <a:off x="2294548" y="2234115"/>
              <a:ext cx="3202531" cy="1208819"/>
            </a:xfrm>
            <a:custGeom>
              <a:avLst/>
              <a:gdLst>
                <a:gd name="T0" fmla="*/ 53 w 283"/>
                <a:gd name="T1" fmla="*/ 107 h 107"/>
                <a:gd name="T2" fmla="*/ 0 w 283"/>
                <a:gd name="T3" fmla="*/ 53 h 107"/>
                <a:gd name="T4" fmla="*/ 53 w 283"/>
                <a:gd name="T5" fmla="*/ 0 h 107"/>
                <a:gd name="T6" fmla="*/ 229 w 283"/>
                <a:gd name="T7" fmla="*/ 0 h 107"/>
                <a:gd name="T8" fmla="*/ 283 w 283"/>
                <a:gd name="T9" fmla="*/ 53 h 107"/>
                <a:gd name="T10" fmla="*/ 229 w 283"/>
                <a:gd name="T11" fmla="*/ 107 h 107"/>
                <a:gd name="T12" fmla="*/ 53 w 283"/>
                <a:gd name="T13" fmla="*/ 107 h 107"/>
              </a:gdLst>
              <a:ahLst/>
              <a:cxnLst>
                <a:cxn ang="0">
                  <a:pos x="T0" y="T1"/>
                </a:cxn>
                <a:cxn ang="0">
                  <a:pos x="T2" y="T3"/>
                </a:cxn>
                <a:cxn ang="0">
                  <a:pos x="T4" y="T5"/>
                </a:cxn>
                <a:cxn ang="0">
                  <a:pos x="T6" y="T7"/>
                </a:cxn>
                <a:cxn ang="0">
                  <a:pos x="T8" y="T9"/>
                </a:cxn>
                <a:cxn ang="0">
                  <a:pos x="T10" y="T11"/>
                </a:cxn>
                <a:cxn ang="0">
                  <a:pos x="T12" y="T13"/>
                </a:cxn>
              </a:cxnLst>
              <a:rect l="0" t="0" r="r" b="b"/>
              <a:pathLst>
                <a:path w="283" h="107">
                  <a:moveTo>
                    <a:pt x="53" y="107"/>
                  </a:moveTo>
                  <a:cubicBezTo>
                    <a:pt x="24" y="107"/>
                    <a:pt x="0" y="83"/>
                    <a:pt x="0" y="53"/>
                  </a:cubicBezTo>
                  <a:cubicBezTo>
                    <a:pt x="0" y="24"/>
                    <a:pt x="24" y="0"/>
                    <a:pt x="53" y="0"/>
                  </a:cubicBezTo>
                  <a:cubicBezTo>
                    <a:pt x="229" y="0"/>
                    <a:pt x="229" y="0"/>
                    <a:pt x="229" y="0"/>
                  </a:cubicBezTo>
                  <a:cubicBezTo>
                    <a:pt x="259" y="0"/>
                    <a:pt x="283" y="24"/>
                    <a:pt x="283" y="53"/>
                  </a:cubicBezTo>
                  <a:cubicBezTo>
                    <a:pt x="283" y="83"/>
                    <a:pt x="259" y="107"/>
                    <a:pt x="229" y="107"/>
                  </a:cubicBezTo>
                  <a:lnTo>
                    <a:pt x="53" y="107"/>
                  </a:lnTo>
                  <a:close/>
                </a:path>
              </a:pathLst>
            </a:custGeom>
            <a:solidFill>
              <a:srgbClr val="DBC9B8"/>
            </a:solidFill>
            <a:ln>
              <a:noFill/>
            </a:ln>
          </p:spPr>
          <p:txBody>
            <a:bodyPr vert="horz" wrap="square" lIns="91440" tIns="45720" rIns="91440" bIns="45720" numCol="1" anchor="t" anchorCtr="0" compatLnSpc="1"/>
            <a:lstStyle/>
            <a:p>
              <a:endParaRPr lang="zh-CN" altLang="en-US" dirty="0">
                <a:solidFill>
                  <a:srgbClr val="5C4A42"/>
                </a:solidFill>
                <a:cs typeface="+mn-ea"/>
                <a:sym typeface="+mn-lt"/>
              </a:endParaRPr>
            </a:p>
          </p:txBody>
        </p:sp>
        <p:sp>
          <p:nvSpPr>
            <p:cNvPr id="10" name="Oval 113"/>
            <p:cNvSpPr>
              <a:spLocks noChangeArrowheads="1"/>
            </p:cNvSpPr>
            <p:nvPr/>
          </p:nvSpPr>
          <p:spPr bwMode="auto">
            <a:xfrm>
              <a:off x="2395283" y="2360034"/>
              <a:ext cx="998955" cy="982165"/>
            </a:xfrm>
            <a:prstGeom prst="ellipse">
              <a:avLst/>
            </a:prstGeom>
            <a:solidFill>
              <a:srgbClr val="5C4A42"/>
            </a:solidFill>
            <a:ln>
              <a:noFill/>
            </a:ln>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1" name="文本框 10"/>
            <p:cNvSpPr txBox="1"/>
            <p:nvPr/>
          </p:nvSpPr>
          <p:spPr>
            <a:xfrm>
              <a:off x="2543577" y="2546136"/>
              <a:ext cx="702365" cy="584775"/>
            </a:xfrm>
            <a:prstGeom prst="rect">
              <a:avLst/>
            </a:prstGeom>
            <a:noFill/>
          </p:spPr>
          <p:txBody>
            <a:bodyPr wrap="squar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12" name="文本框 11"/>
            <p:cNvSpPr txBox="1"/>
            <p:nvPr/>
          </p:nvSpPr>
          <p:spPr>
            <a:xfrm>
              <a:off x="3481642" y="2620283"/>
              <a:ext cx="1751659" cy="461665"/>
            </a:xfrm>
            <a:prstGeom prst="rect">
              <a:avLst/>
            </a:prstGeom>
            <a:noFill/>
          </p:spPr>
          <p:txBody>
            <a:bodyPr wrap="square" rtlCol="0">
              <a:spAutoFit/>
            </a:bodyPr>
            <a:lstStyle/>
            <a:p>
              <a:pPr algn="dist"/>
              <a:r>
                <a:rPr lang="zh-CN" altLang="en-US" sz="2400" dirty="0">
                  <a:solidFill>
                    <a:srgbClr val="5C4A42"/>
                  </a:solidFill>
                  <a:cs typeface="+mn-ea"/>
                  <a:sym typeface="+mn-lt"/>
                </a:rPr>
                <a:t>创意图表</a:t>
              </a:r>
              <a:endParaRPr lang="zh-CN" altLang="en-US" sz="2400" dirty="0">
                <a:solidFill>
                  <a:srgbClr val="5C4A42"/>
                </a:solidFill>
                <a:cs typeface="+mn-ea"/>
                <a:sym typeface="+mn-lt"/>
              </a:endParaRPr>
            </a:p>
          </p:txBody>
        </p:sp>
      </p:grpSp>
      <p:grpSp>
        <p:nvGrpSpPr>
          <p:cNvPr id="13" name="组合 12"/>
          <p:cNvGrpSpPr/>
          <p:nvPr/>
        </p:nvGrpSpPr>
        <p:grpSpPr>
          <a:xfrm>
            <a:off x="1970630" y="3511559"/>
            <a:ext cx="2669475" cy="1007349"/>
            <a:chOff x="2827604" y="3715758"/>
            <a:chExt cx="2669475" cy="1007349"/>
          </a:xfrm>
        </p:grpSpPr>
        <p:sp>
          <p:nvSpPr>
            <p:cNvPr id="14" name="Freeform 120"/>
            <p:cNvSpPr/>
            <p:nvPr/>
          </p:nvSpPr>
          <p:spPr bwMode="auto">
            <a:xfrm>
              <a:off x="2827604" y="3715758"/>
              <a:ext cx="2669475" cy="1007349"/>
            </a:xfrm>
            <a:custGeom>
              <a:avLst/>
              <a:gdLst>
                <a:gd name="T0" fmla="*/ 44 w 236"/>
                <a:gd name="T1" fmla="*/ 89 h 89"/>
                <a:gd name="T2" fmla="*/ 0 w 236"/>
                <a:gd name="T3" fmla="*/ 45 h 89"/>
                <a:gd name="T4" fmla="*/ 44 w 236"/>
                <a:gd name="T5" fmla="*/ 0 h 89"/>
                <a:gd name="T6" fmla="*/ 191 w 236"/>
                <a:gd name="T7" fmla="*/ 0 h 89"/>
                <a:gd name="T8" fmla="*/ 236 w 236"/>
                <a:gd name="T9" fmla="*/ 45 h 89"/>
                <a:gd name="T10" fmla="*/ 191 w 236"/>
                <a:gd name="T11" fmla="*/ 89 h 89"/>
                <a:gd name="T12" fmla="*/ 44 w 236"/>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236" h="89">
                  <a:moveTo>
                    <a:pt x="44" y="89"/>
                  </a:moveTo>
                  <a:cubicBezTo>
                    <a:pt x="20" y="89"/>
                    <a:pt x="0" y="69"/>
                    <a:pt x="0" y="45"/>
                  </a:cubicBezTo>
                  <a:cubicBezTo>
                    <a:pt x="0" y="20"/>
                    <a:pt x="20" y="0"/>
                    <a:pt x="44" y="0"/>
                  </a:cubicBezTo>
                  <a:cubicBezTo>
                    <a:pt x="191" y="0"/>
                    <a:pt x="191" y="0"/>
                    <a:pt x="191" y="0"/>
                  </a:cubicBezTo>
                  <a:cubicBezTo>
                    <a:pt x="216" y="0"/>
                    <a:pt x="236" y="20"/>
                    <a:pt x="236" y="45"/>
                  </a:cubicBezTo>
                  <a:cubicBezTo>
                    <a:pt x="236" y="69"/>
                    <a:pt x="216" y="89"/>
                    <a:pt x="191" y="89"/>
                  </a:cubicBezTo>
                  <a:lnTo>
                    <a:pt x="44" y="89"/>
                  </a:lnTo>
                  <a:close/>
                </a:path>
              </a:pathLst>
            </a:custGeom>
            <a:solidFill>
              <a:srgbClr val="DBC9B8"/>
            </a:solidFill>
            <a:ln>
              <a:noFill/>
            </a:ln>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5" name="Oval 121"/>
            <p:cNvSpPr>
              <a:spLocks noChangeArrowheads="1"/>
            </p:cNvSpPr>
            <p:nvPr/>
          </p:nvSpPr>
          <p:spPr bwMode="auto">
            <a:xfrm>
              <a:off x="2940930" y="3816492"/>
              <a:ext cx="826866" cy="814274"/>
            </a:xfrm>
            <a:prstGeom prst="ellipse">
              <a:avLst/>
            </a:prstGeom>
            <a:solidFill>
              <a:srgbClr val="5C4A42"/>
            </a:solidFill>
            <a:ln>
              <a:noFill/>
            </a:ln>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16" name="文本框 15"/>
            <p:cNvSpPr txBox="1"/>
            <p:nvPr/>
          </p:nvSpPr>
          <p:spPr>
            <a:xfrm>
              <a:off x="3043055" y="3971856"/>
              <a:ext cx="702365" cy="523220"/>
            </a:xfrm>
            <a:prstGeom prst="rect">
              <a:avLst/>
            </a:prstGeom>
            <a:noFill/>
          </p:spPr>
          <p:txBody>
            <a:bodyPr wrap="square" rtlCol="0">
              <a:spAutoFit/>
            </a:bodyPr>
            <a:lstStyle/>
            <a:p>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sp>
          <p:nvSpPr>
            <p:cNvPr id="17" name="文本框 16"/>
            <p:cNvSpPr txBox="1"/>
            <p:nvPr/>
          </p:nvSpPr>
          <p:spPr>
            <a:xfrm>
              <a:off x="3847545" y="4033411"/>
              <a:ext cx="1499069" cy="400110"/>
            </a:xfrm>
            <a:prstGeom prst="rect">
              <a:avLst/>
            </a:prstGeom>
            <a:noFill/>
          </p:spPr>
          <p:txBody>
            <a:bodyPr wrap="square" rtlCol="0">
              <a:spAutoFit/>
            </a:bodyPr>
            <a:lstStyle/>
            <a:p>
              <a:pPr algn="dist"/>
              <a:r>
                <a:rPr lang="zh-CN" altLang="en-US" sz="2000" dirty="0">
                  <a:solidFill>
                    <a:srgbClr val="5C4A42"/>
                  </a:solidFill>
                  <a:cs typeface="+mn-ea"/>
                  <a:sym typeface="+mn-lt"/>
                </a:rPr>
                <a:t>创意图表</a:t>
              </a:r>
              <a:endParaRPr lang="zh-CN" altLang="en-US" sz="2000" dirty="0">
                <a:solidFill>
                  <a:srgbClr val="5C4A42"/>
                </a:solidFill>
                <a:cs typeface="+mn-ea"/>
                <a:sym typeface="+mn-lt"/>
              </a:endParaRPr>
            </a:p>
          </p:txBody>
        </p:sp>
      </p:grpSp>
      <p:grpSp>
        <p:nvGrpSpPr>
          <p:cNvPr id="18" name="组合 17"/>
          <p:cNvGrpSpPr/>
          <p:nvPr/>
        </p:nvGrpSpPr>
        <p:grpSpPr>
          <a:xfrm>
            <a:off x="2503685" y="4768647"/>
            <a:ext cx="2136420" cy="801682"/>
            <a:chOff x="3360659" y="4949760"/>
            <a:chExt cx="2136420" cy="801682"/>
          </a:xfrm>
        </p:grpSpPr>
        <p:sp>
          <p:nvSpPr>
            <p:cNvPr id="19" name="Freeform 128"/>
            <p:cNvSpPr/>
            <p:nvPr/>
          </p:nvSpPr>
          <p:spPr bwMode="auto">
            <a:xfrm>
              <a:off x="3360659" y="4949760"/>
              <a:ext cx="2136420" cy="801682"/>
            </a:xfrm>
            <a:custGeom>
              <a:avLst/>
              <a:gdLst>
                <a:gd name="T0" fmla="*/ 36 w 189"/>
                <a:gd name="T1" fmla="*/ 71 h 71"/>
                <a:gd name="T2" fmla="*/ 0 w 189"/>
                <a:gd name="T3" fmla="*/ 36 h 71"/>
                <a:gd name="T4" fmla="*/ 36 w 189"/>
                <a:gd name="T5" fmla="*/ 0 h 71"/>
                <a:gd name="T6" fmla="*/ 153 w 189"/>
                <a:gd name="T7" fmla="*/ 0 h 71"/>
                <a:gd name="T8" fmla="*/ 189 w 189"/>
                <a:gd name="T9" fmla="*/ 36 h 71"/>
                <a:gd name="T10" fmla="*/ 153 w 189"/>
                <a:gd name="T11" fmla="*/ 71 h 71"/>
                <a:gd name="T12" fmla="*/ 36 w 189"/>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89" h="71">
                  <a:moveTo>
                    <a:pt x="36" y="71"/>
                  </a:moveTo>
                  <a:cubicBezTo>
                    <a:pt x="16" y="71"/>
                    <a:pt x="0" y="55"/>
                    <a:pt x="0" y="36"/>
                  </a:cubicBezTo>
                  <a:cubicBezTo>
                    <a:pt x="0" y="16"/>
                    <a:pt x="16" y="0"/>
                    <a:pt x="36" y="0"/>
                  </a:cubicBezTo>
                  <a:cubicBezTo>
                    <a:pt x="153" y="0"/>
                    <a:pt x="153" y="0"/>
                    <a:pt x="153" y="0"/>
                  </a:cubicBezTo>
                  <a:cubicBezTo>
                    <a:pt x="173" y="0"/>
                    <a:pt x="189" y="16"/>
                    <a:pt x="189" y="36"/>
                  </a:cubicBezTo>
                  <a:cubicBezTo>
                    <a:pt x="189" y="55"/>
                    <a:pt x="173" y="71"/>
                    <a:pt x="153" y="71"/>
                  </a:cubicBezTo>
                  <a:lnTo>
                    <a:pt x="36" y="71"/>
                  </a:lnTo>
                  <a:close/>
                </a:path>
              </a:pathLst>
            </a:custGeom>
            <a:solidFill>
              <a:srgbClr val="DBC9B8"/>
            </a:solidFill>
            <a:ln>
              <a:noFill/>
            </a:ln>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0" name="Oval 129"/>
            <p:cNvSpPr>
              <a:spLocks noChangeArrowheads="1"/>
            </p:cNvSpPr>
            <p:nvPr/>
          </p:nvSpPr>
          <p:spPr bwMode="auto">
            <a:xfrm>
              <a:off x="3436210" y="5025311"/>
              <a:ext cx="667369" cy="658974"/>
            </a:xfrm>
            <a:prstGeom prst="ellipse">
              <a:avLst/>
            </a:prstGeom>
            <a:solidFill>
              <a:srgbClr val="5C4A42"/>
            </a:solidFill>
            <a:ln>
              <a:noFill/>
            </a:ln>
          </p:spPr>
          <p:txBody>
            <a:bodyPr vert="horz" wrap="square" lIns="91440" tIns="45720" rIns="91440" bIns="45720" numCol="1" anchor="t" anchorCtr="0" compatLnSpc="1"/>
            <a:lstStyle/>
            <a:p>
              <a:endParaRPr lang="zh-CN" altLang="en-US">
                <a:solidFill>
                  <a:srgbClr val="5C4A42"/>
                </a:solidFill>
                <a:cs typeface="+mn-ea"/>
                <a:sym typeface="+mn-lt"/>
              </a:endParaRPr>
            </a:p>
          </p:txBody>
        </p:sp>
        <p:sp>
          <p:nvSpPr>
            <p:cNvPr id="21" name="文本框 20"/>
            <p:cNvSpPr txBox="1"/>
            <p:nvPr/>
          </p:nvSpPr>
          <p:spPr>
            <a:xfrm>
              <a:off x="3481642" y="5119768"/>
              <a:ext cx="702365" cy="461665"/>
            </a:xfrm>
            <a:prstGeom prst="rect">
              <a:avLst/>
            </a:prstGeom>
            <a:noFill/>
          </p:spPr>
          <p:txBody>
            <a:bodyPr wrap="square" rtlCol="0">
              <a:spAutoFit/>
            </a:bodyPr>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22" name="文本框 21"/>
            <p:cNvSpPr txBox="1"/>
            <p:nvPr/>
          </p:nvSpPr>
          <p:spPr>
            <a:xfrm>
              <a:off x="4103579" y="5165934"/>
              <a:ext cx="1295819" cy="369332"/>
            </a:xfrm>
            <a:prstGeom prst="rect">
              <a:avLst/>
            </a:prstGeom>
            <a:noFill/>
          </p:spPr>
          <p:txBody>
            <a:bodyPr wrap="square" rtlCol="0">
              <a:spAutoFit/>
            </a:bodyPr>
            <a:lstStyle/>
            <a:p>
              <a:pPr algn="dist"/>
              <a:r>
                <a:rPr lang="zh-CN" altLang="en-US" dirty="0">
                  <a:solidFill>
                    <a:srgbClr val="5C4A42"/>
                  </a:solidFill>
                  <a:cs typeface="+mn-ea"/>
                  <a:sym typeface="+mn-lt"/>
                </a:rPr>
                <a:t>创意图表</a:t>
              </a:r>
              <a:endParaRPr lang="zh-CN" altLang="en-US" dirty="0">
                <a:solidFill>
                  <a:srgbClr val="5C4A42"/>
                </a:solidFill>
                <a:cs typeface="+mn-ea"/>
                <a:sym typeface="+mn-lt"/>
              </a:endParaRPr>
            </a:p>
          </p:txBody>
        </p:sp>
      </p:grpSp>
      <p:sp>
        <p:nvSpPr>
          <p:cNvPr id="23" name="矩形 1"/>
          <p:cNvSpPr>
            <a:spLocks noChangeArrowheads="1"/>
          </p:cNvSpPr>
          <p:nvPr/>
        </p:nvSpPr>
        <p:spPr bwMode="auto">
          <a:xfrm>
            <a:off x="4999497" y="2168045"/>
            <a:ext cx="600328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演示用心制作每一页艺术珍品，以姿态孜孜不倦地打磨，完美助力您的演示项目每一页艺术珍品，以姿态孜孜不倦地打磨，完美助力您的演示项目</a:t>
            </a:r>
            <a:endParaRPr lang="zh-CN" altLang="en-US" sz="1600" dirty="0">
              <a:solidFill>
                <a:schemeClr val="bg1"/>
              </a:solidFill>
              <a:latin typeface="+mn-lt"/>
              <a:cs typeface="+mn-ea"/>
              <a:sym typeface="+mn-lt"/>
            </a:endParaRPr>
          </a:p>
        </p:txBody>
      </p:sp>
      <p:sp>
        <p:nvSpPr>
          <p:cNvPr id="24" name="矩形 1"/>
          <p:cNvSpPr>
            <a:spLocks noChangeArrowheads="1"/>
          </p:cNvSpPr>
          <p:nvPr/>
        </p:nvSpPr>
        <p:spPr bwMode="auto">
          <a:xfrm>
            <a:off x="4999497" y="3511559"/>
            <a:ext cx="600328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演示用心制作每一页艺术珍品，以姿态孜孜不倦地打磨，完美助力您的演示项目每一页艺术珍品，以姿态孜孜不倦地打磨，完美助力您的演示项目</a:t>
            </a:r>
            <a:endParaRPr lang="zh-CN" altLang="en-US" sz="1600" dirty="0">
              <a:solidFill>
                <a:schemeClr val="bg1"/>
              </a:solidFill>
              <a:latin typeface="+mn-lt"/>
              <a:cs typeface="+mn-ea"/>
              <a:sym typeface="+mn-lt"/>
            </a:endParaRPr>
          </a:p>
        </p:txBody>
      </p:sp>
      <p:sp>
        <p:nvSpPr>
          <p:cNvPr id="25" name="矩形 1"/>
          <p:cNvSpPr>
            <a:spLocks noChangeArrowheads="1"/>
          </p:cNvSpPr>
          <p:nvPr/>
        </p:nvSpPr>
        <p:spPr bwMode="auto">
          <a:xfrm>
            <a:off x="4999497" y="4819908"/>
            <a:ext cx="6003288"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a:t>
            </a:r>
            <a:endParaRPr lang="zh-CN" altLang="en-US" sz="1600" dirty="0">
              <a:solidFill>
                <a:schemeClr val="bg1"/>
              </a:solidFill>
              <a:latin typeface="+mn-lt"/>
              <a:cs typeface="+mn-ea"/>
              <a:sym typeface="+mn-lt"/>
            </a:endParaRPr>
          </a:p>
        </p:txBody>
      </p:sp>
      <p:sp>
        <p:nvSpPr>
          <p:cNvPr id="26" name="矩形 25"/>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96965" y="602285"/>
            <a:ext cx="2954121"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2" name="组合 1"/>
          <p:cNvGrpSpPr/>
          <p:nvPr/>
        </p:nvGrpSpPr>
        <p:grpSpPr>
          <a:xfrm>
            <a:off x="1501965" y="2152469"/>
            <a:ext cx="5388167" cy="726245"/>
            <a:chOff x="1501965" y="2152469"/>
            <a:chExt cx="5388167" cy="726245"/>
          </a:xfrm>
        </p:grpSpPr>
        <p:grpSp>
          <p:nvGrpSpPr>
            <p:cNvPr id="4" name="组合 3"/>
            <p:cNvGrpSpPr>
              <a:grpSpLocks noChangeAspect="1"/>
            </p:cNvGrpSpPr>
            <p:nvPr/>
          </p:nvGrpSpPr>
          <p:grpSpPr>
            <a:xfrm>
              <a:off x="2699389" y="2152469"/>
              <a:ext cx="259375" cy="726245"/>
              <a:chOff x="4652963" y="2906714"/>
              <a:chExt cx="238125" cy="666750"/>
            </a:xfrm>
            <a:solidFill>
              <a:srgbClr val="C7AC93"/>
            </a:solidFill>
          </p:grpSpPr>
          <p:sp>
            <p:nvSpPr>
              <p:cNvPr id="3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3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5" name="组合 4"/>
            <p:cNvGrpSpPr>
              <a:grpSpLocks noChangeAspect="1"/>
            </p:cNvGrpSpPr>
            <p:nvPr/>
          </p:nvGrpSpPr>
          <p:grpSpPr>
            <a:xfrm>
              <a:off x="3136207" y="2152469"/>
              <a:ext cx="259375" cy="726245"/>
              <a:chOff x="4652963" y="2906714"/>
              <a:chExt cx="238125" cy="666750"/>
            </a:xfrm>
            <a:solidFill>
              <a:srgbClr val="C7AC93"/>
            </a:solidFill>
          </p:grpSpPr>
          <p:sp>
            <p:nvSpPr>
              <p:cNvPr id="3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3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6" name="组合 5"/>
            <p:cNvGrpSpPr>
              <a:grpSpLocks noChangeAspect="1"/>
            </p:cNvGrpSpPr>
            <p:nvPr/>
          </p:nvGrpSpPr>
          <p:grpSpPr>
            <a:xfrm>
              <a:off x="3573026" y="2152469"/>
              <a:ext cx="259375" cy="726245"/>
              <a:chOff x="4652963" y="2906714"/>
              <a:chExt cx="238125" cy="666750"/>
            </a:xfrm>
            <a:solidFill>
              <a:srgbClr val="C7AC93"/>
            </a:solidFill>
          </p:grpSpPr>
          <p:sp>
            <p:nvSpPr>
              <p:cNvPr id="3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3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8" name="组合 7"/>
            <p:cNvGrpSpPr>
              <a:grpSpLocks noChangeAspect="1"/>
            </p:cNvGrpSpPr>
            <p:nvPr/>
          </p:nvGrpSpPr>
          <p:grpSpPr>
            <a:xfrm>
              <a:off x="4009845" y="2152469"/>
              <a:ext cx="259375" cy="726245"/>
              <a:chOff x="4652963" y="2906714"/>
              <a:chExt cx="238125" cy="666750"/>
            </a:xfrm>
            <a:solidFill>
              <a:srgbClr val="C7AC93"/>
            </a:solidFill>
          </p:grpSpPr>
          <p:sp>
            <p:nvSpPr>
              <p:cNvPr id="2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2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9" name="组合 8"/>
            <p:cNvGrpSpPr>
              <a:grpSpLocks noChangeAspect="1"/>
            </p:cNvGrpSpPr>
            <p:nvPr/>
          </p:nvGrpSpPr>
          <p:grpSpPr>
            <a:xfrm>
              <a:off x="4446664" y="2152469"/>
              <a:ext cx="259375" cy="726245"/>
              <a:chOff x="4652963" y="2906714"/>
              <a:chExt cx="238125" cy="666750"/>
            </a:xfrm>
            <a:solidFill>
              <a:srgbClr val="C7AC93"/>
            </a:solidFill>
          </p:grpSpPr>
          <p:sp>
            <p:nvSpPr>
              <p:cNvPr id="2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2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10" name="组合 9"/>
            <p:cNvGrpSpPr>
              <a:grpSpLocks noChangeAspect="1"/>
            </p:cNvGrpSpPr>
            <p:nvPr/>
          </p:nvGrpSpPr>
          <p:grpSpPr>
            <a:xfrm>
              <a:off x="4883483" y="2152469"/>
              <a:ext cx="259375" cy="726245"/>
              <a:chOff x="4652963" y="2906714"/>
              <a:chExt cx="238125" cy="666750"/>
            </a:xfrm>
            <a:solidFill>
              <a:schemeClr val="bg1"/>
            </a:solidFill>
          </p:grpSpPr>
          <p:sp>
            <p:nvSpPr>
              <p:cNvPr id="2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2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11" name="组合 10"/>
            <p:cNvGrpSpPr>
              <a:grpSpLocks noChangeAspect="1"/>
            </p:cNvGrpSpPr>
            <p:nvPr/>
          </p:nvGrpSpPr>
          <p:grpSpPr>
            <a:xfrm>
              <a:off x="5320302" y="2152469"/>
              <a:ext cx="259375" cy="726245"/>
              <a:chOff x="4652963" y="2906714"/>
              <a:chExt cx="238125" cy="666750"/>
            </a:xfrm>
            <a:solidFill>
              <a:schemeClr val="bg1"/>
            </a:solidFill>
          </p:grpSpPr>
          <p:sp>
            <p:nvSpPr>
              <p:cNvPr id="2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2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12" name="组合 11"/>
            <p:cNvGrpSpPr>
              <a:grpSpLocks noChangeAspect="1"/>
            </p:cNvGrpSpPr>
            <p:nvPr/>
          </p:nvGrpSpPr>
          <p:grpSpPr>
            <a:xfrm>
              <a:off x="5757121" y="2152469"/>
              <a:ext cx="259375" cy="726245"/>
              <a:chOff x="4652963" y="2906714"/>
              <a:chExt cx="238125" cy="666750"/>
            </a:xfrm>
            <a:solidFill>
              <a:schemeClr val="bg1"/>
            </a:solidFill>
          </p:grpSpPr>
          <p:sp>
            <p:nvSpPr>
              <p:cNvPr id="2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2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13" name="组合 12"/>
            <p:cNvGrpSpPr>
              <a:grpSpLocks noChangeAspect="1"/>
            </p:cNvGrpSpPr>
            <p:nvPr/>
          </p:nvGrpSpPr>
          <p:grpSpPr>
            <a:xfrm>
              <a:off x="6193939" y="2152469"/>
              <a:ext cx="259375" cy="726245"/>
              <a:chOff x="4652963" y="2906714"/>
              <a:chExt cx="238125" cy="666750"/>
            </a:xfrm>
            <a:solidFill>
              <a:schemeClr val="bg1"/>
            </a:solidFill>
          </p:grpSpPr>
          <p:sp>
            <p:nvSpPr>
              <p:cNvPr id="1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1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14" name="组合 13"/>
            <p:cNvGrpSpPr>
              <a:grpSpLocks noChangeAspect="1"/>
            </p:cNvGrpSpPr>
            <p:nvPr/>
          </p:nvGrpSpPr>
          <p:grpSpPr>
            <a:xfrm>
              <a:off x="6630757" y="2152469"/>
              <a:ext cx="259375" cy="726245"/>
              <a:chOff x="4652963" y="2906714"/>
              <a:chExt cx="238125" cy="666750"/>
            </a:xfrm>
            <a:solidFill>
              <a:schemeClr val="bg1"/>
            </a:solidFill>
          </p:grpSpPr>
          <p:sp>
            <p:nvSpPr>
              <p:cNvPr id="1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1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sp>
          <p:nvSpPr>
            <p:cNvPr id="15" name="TextBox 1042"/>
            <p:cNvSpPr txBox="1"/>
            <p:nvPr/>
          </p:nvSpPr>
          <p:spPr>
            <a:xfrm>
              <a:off x="1501965" y="2152469"/>
              <a:ext cx="954107" cy="646331"/>
            </a:xfrm>
            <a:prstGeom prst="rect">
              <a:avLst/>
            </a:prstGeom>
            <a:noFill/>
          </p:spPr>
          <p:txBody>
            <a:bodyPr wrap="none" rtlCol="0">
              <a:spAutoFit/>
            </a:bodyPr>
            <a:lstStyle/>
            <a:p>
              <a:pPr fontAlgn="base">
                <a:spcBef>
                  <a:spcPct val="0"/>
                </a:spcBef>
                <a:spcAft>
                  <a:spcPct val="0"/>
                </a:spcAft>
              </a:pPr>
              <a:r>
                <a:rPr lang="en-US" altLang="zh-CN" sz="3600" dirty="0">
                  <a:solidFill>
                    <a:prstClr val="white"/>
                  </a:solidFill>
                  <a:cs typeface="+mn-ea"/>
                  <a:sym typeface="+mn-lt"/>
                </a:rPr>
                <a:t>50</a:t>
              </a:r>
              <a:r>
                <a:rPr lang="en-US" altLang="zh-CN" sz="2000" dirty="0">
                  <a:solidFill>
                    <a:prstClr val="white"/>
                  </a:solidFill>
                  <a:cs typeface="+mn-ea"/>
                  <a:sym typeface="+mn-lt"/>
                </a:rPr>
                <a:t>%</a:t>
              </a:r>
              <a:endParaRPr lang="zh-CN" altLang="en-US" sz="3200" dirty="0">
                <a:solidFill>
                  <a:prstClr val="white"/>
                </a:solidFill>
                <a:cs typeface="+mn-ea"/>
                <a:sym typeface="+mn-lt"/>
              </a:endParaRPr>
            </a:p>
          </p:txBody>
        </p:sp>
      </p:grpSp>
      <p:grpSp>
        <p:nvGrpSpPr>
          <p:cNvPr id="100" name="组合 99"/>
          <p:cNvGrpSpPr/>
          <p:nvPr/>
        </p:nvGrpSpPr>
        <p:grpSpPr>
          <a:xfrm>
            <a:off x="1501965" y="3361950"/>
            <a:ext cx="5388167" cy="726245"/>
            <a:chOff x="1501965" y="3361950"/>
            <a:chExt cx="5388167" cy="726245"/>
          </a:xfrm>
        </p:grpSpPr>
        <p:grpSp>
          <p:nvGrpSpPr>
            <p:cNvPr id="37" name="组合 36"/>
            <p:cNvGrpSpPr>
              <a:grpSpLocks noChangeAspect="1"/>
            </p:cNvGrpSpPr>
            <p:nvPr/>
          </p:nvGrpSpPr>
          <p:grpSpPr>
            <a:xfrm>
              <a:off x="2699389" y="3361950"/>
              <a:ext cx="259375" cy="726245"/>
              <a:chOff x="4652963" y="2906714"/>
              <a:chExt cx="238125" cy="666750"/>
            </a:xfrm>
            <a:solidFill>
              <a:srgbClr val="C7AC93"/>
            </a:solidFill>
          </p:grpSpPr>
          <p:sp>
            <p:nvSpPr>
              <p:cNvPr id="6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6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38" name="组合 37"/>
            <p:cNvGrpSpPr>
              <a:grpSpLocks noChangeAspect="1"/>
            </p:cNvGrpSpPr>
            <p:nvPr/>
          </p:nvGrpSpPr>
          <p:grpSpPr>
            <a:xfrm>
              <a:off x="3136207" y="3361950"/>
              <a:ext cx="259375" cy="726245"/>
              <a:chOff x="4652963" y="2906714"/>
              <a:chExt cx="238125" cy="666750"/>
            </a:xfrm>
            <a:solidFill>
              <a:srgbClr val="C7AC93"/>
            </a:solidFill>
          </p:grpSpPr>
          <p:sp>
            <p:nvSpPr>
              <p:cNvPr id="6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6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39" name="组合 38"/>
            <p:cNvGrpSpPr>
              <a:grpSpLocks noChangeAspect="1"/>
            </p:cNvGrpSpPr>
            <p:nvPr/>
          </p:nvGrpSpPr>
          <p:grpSpPr>
            <a:xfrm>
              <a:off x="3573026" y="3361950"/>
              <a:ext cx="259375" cy="726245"/>
              <a:chOff x="4652963" y="2906714"/>
              <a:chExt cx="238125" cy="666750"/>
            </a:xfrm>
            <a:solidFill>
              <a:srgbClr val="C7AC93"/>
            </a:solidFill>
          </p:grpSpPr>
          <p:sp>
            <p:nvSpPr>
              <p:cNvPr id="6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6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0" name="组合 39"/>
            <p:cNvGrpSpPr>
              <a:grpSpLocks noChangeAspect="1"/>
            </p:cNvGrpSpPr>
            <p:nvPr/>
          </p:nvGrpSpPr>
          <p:grpSpPr>
            <a:xfrm>
              <a:off x="4009845" y="3361950"/>
              <a:ext cx="259375" cy="726245"/>
              <a:chOff x="4652963" y="2906714"/>
              <a:chExt cx="238125" cy="666750"/>
            </a:xfrm>
            <a:solidFill>
              <a:schemeClr val="bg1"/>
            </a:solidFill>
          </p:grpSpPr>
          <p:sp>
            <p:nvSpPr>
              <p:cNvPr id="6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6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1" name="组合 40"/>
            <p:cNvGrpSpPr>
              <a:grpSpLocks noChangeAspect="1"/>
            </p:cNvGrpSpPr>
            <p:nvPr/>
          </p:nvGrpSpPr>
          <p:grpSpPr>
            <a:xfrm>
              <a:off x="4446664" y="3361950"/>
              <a:ext cx="259375" cy="726245"/>
              <a:chOff x="4652963" y="2906714"/>
              <a:chExt cx="238125" cy="666750"/>
            </a:xfrm>
            <a:solidFill>
              <a:schemeClr val="bg1"/>
            </a:solidFill>
          </p:grpSpPr>
          <p:sp>
            <p:nvSpPr>
              <p:cNvPr id="5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5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2" name="组合 41"/>
            <p:cNvGrpSpPr>
              <a:grpSpLocks noChangeAspect="1"/>
            </p:cNvGrpSpPr>
            <p:nvPr/>
          </p:nvGrpSpPr>
          <p:grpSpPr>
            <a:xfrm>
              <a:off x="4883483" y="3361950"/>
              <a:ext cx="259375" cy="726245"/>
              <a:chOff x="4652963" y="2906714"/>
              <a:chExt cx="238125" cy="666750"/>
            </a:xfrm>
            <a:solidFill>
              <a:schemeClr val="bg1"/>
            </a:solidFill>
          </p:grpSpPr>
          <p:sp>
            <p:nvSpPr>
              <p:cNvPr id="5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5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3" name="组合 42"/>
            <p:cNvGrpSpPr>
              <a:grpSpLocks noChangeAspect="1"/>
            </p:cNvGrpSpPr>
            <p:nvPr/>
          </p:nvGrpSpPr>
          <p:grpSpPr>
            <a:xfrm>
              <a:off x="5320302" y="3361950"/>
              <a:ext cx="259375" cy="726245"/>
              <a:chOff x="4652963" y="2906714"/>
              <a:chExt cx="238125" cy="666750"/>
            </a:xfrm>
            <a:solidFill>
              <a:schemeClr val="bg1"/>
            </a:solidFill>
          </p:grpSpPr>
          <p:sp>
            <p:nvSpPr>
              <p:cNvPr id="5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5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4" name="组合 43"/>
            <p:cNvGrpSpPr>
              <a:grpSpLocks noChangeAspect="1"/>
            </p:cNvGrpSpPr>
            <p:nvPr/>
          </p:nvGrpSpPr>
          <p:grpSpPr>
            <a:xfrm>
              <a:off x="5757121" y="3361950"/>
              <a:ext cx="259375" cy="726245"/>
              <a:chOff x="4652963" y="2906714"/>
              <a:chExt cx="238125" cy="666750"/>
            </a:xfrm>
            <a:solidFill>
              <a:schemeClr val="bg1"/>
            </a:solidFill>
          </p:grpSpPr>
          <p:sp>
            <p:nvSpPr>
              <p:cNvPr id="5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5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5" name="组合 44"/>
            <p:cNvGrpSpPr>
              <a:grpSpLocks noChangeAspect="1"/>
            </p:cNvGrpSpPr>
            <p:nvPr/>
          </p:nvGrpSpPr>
          <p:grpSpPr>
            <a:xfrm>
              <a:off x="6193939" y="3361950"/>
              <a:ext cx="259375" cy="726245"/>
              <a:chOff x="4652963" y="2906714"/>
              <a:chExt cx="238125" cy="666750"/>
            </a:xfrm>
            <a:solidFill>
              <a:schemeClr val="bg1"/>
            </a:solidFill>
          </p:grpSpPr>
          <p:sp>
            <p:nvSpPr>
              <p:cNvPr id="5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5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46" name="组合 45"/>
            <p:cNvGrpSpPr>
              <a:grpSpLocks noChangeAspect="1"/>
            </p:cNvGrpSpPr>
            <p:nvPr/>
          </p:nvGrpSpPr>
          <p:grpSpPr>
            <a:xfrm>
              <a:off x="6630757" y="3361950"/>
              <a:ext cx="259375" cy="726245"/>
              <a:chOff x="4652963" y="2906714"/>
              <a:chExt cx="238125" cy="666750"/>
            </a:xfrm>
            <a:solidFill>
              <a:schemeClr val="bg1"/>
            </a:solidFill>
          </p:grpSpPr>
          <p:sp>
            <p:nvSpPr>
              <p:cNvPr id="4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4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sp>
          <p:nvSpPr>
            <p:cNvPr id="47" name="TextBox 1042"/>
            <p:cNvSpPr txBox="1"/>
            <p:nvPr/>
          </p:nvSpPr>
          <p:spPr>
            <a:xfrm>
              <a:off x="1501965" y="3361950"/>
              <a:ext cx="954107" cy="646331"/>
            </a:xfrm>
            <a:prstGeom prst="rect">
              <a:avLst/>
            </a:prstGeom>
            <a:noFill/>
          </p:spPr>
          <p:txBody>
            <a:bodyPr wrap="none" rtlCol="0">
              <a:spAutoFit/>
            </a:bodyPr>
            <a:lstStyle/>
            <a:p>
              <a:pPr fontAlgn="base">
                <a:spcBef>
                  <a:spcPct val="0"/>
                </a:spcBef>
                <a:spcAft>
                  <a:spcPct val="0"/>
                </a:spcAft>
              </a:pPr>
              <a:r>
                <a:rPr lang="en-US" altLang="zh-CN" sz="3600" dirty="0">
                  <a:solidFill>
                    <a:prstClr val="white"/>
                  </a:solidFill>
                  <a:cs typeface="+mn-ea"/>
                  <a:sym typeface="+mn-lt"/>
                </a:rPr>
                <a:t>30</a:t>
              </a:r>
              <a:r>
                <a:rPr lang="en-US" altLang="zh-CN" sz="2000" dirty="0">
                  <a:solidFill>
                    <a:prstClr val="white"/>
                  </a:solidFill>
                  <a:cs typeface="+mn-ea"/>
                  <a:sym typeface="+mn-lt"/>
                </a:rPr>
                <a:t>%</a:t>
              </a:r>
              <a:endParaRPr lang="zh-CN" altLang="en-US" sz="3200" dirty="0">
                <a:solidFill>
                  <a:prstClr val="white"/>
                </a:solidFill>
                <a:cs typeface="+mn-ea"/>
                <a:sym typeface="+mn-lt"/>
              </a:endParaRPr>
            </a:p>
          </p:txBody>
        </p:sp>
      </p:grpSp>
      <p:grpSp>
        <p:nvGrpSpPr>
          <p:cNvPr id="101" name="组合 100"/>
          <p:cNvGrpSpPr/>
          <p:nvPr/>
        </p:nvGrpSpPr>
        <p:grpSpPr>
          <a:xfrm>
            <a:off x="1501965" y="4571432"/>
            <a:ext cx="5388167" cy="726245"/>
            <a:chOff x="1501965" y="4571432"/>
            <a:chExt cx="5388167" cy="726245"/>
          </a:xfrm>
        </p:grpSpPr>
        <p:grpSp>
          <p:nvGrpSpPr>
            <p:cNvPr id="69" name="组合 68"/>
            <p:cNvGrpSpPr>
              <a:grpSpLocks noChangeAspect="1"/>
            </p:cNvGrpSpPr>
            <p:nvPr/>
          </p:nvGrpSpPr>
          <p:grpSpPr>
            <a:xfrm>
              <a:off x="2699389" y="4571432"/>
              <a:ext cx="259375" cy="726245"/>
              <a:chOff x="4652963" y="2906714"/>
              <a:chExt cx="238125" cy="666750"/>
            </a:xfrm>
            <a:solidFill>
              <a:srgbClr val="C7AC93"/>
            </a:solidFill>
          </p:grpSpPr>
          <p:sp>
            <p:nvSpPr>
              <p:cNvPr id="9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9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0" name="组合 69"/>
            <p:cNvGrpSpPr>
              <a:grpSpLocks noChangeAspect="1"/>
            </p:cNvGrpSpPr>
            <p:nvPr/>
          </p:nvGrpSpPr>
          <p:grpSpPr>
            <a:xfrm>
              <a:off x="3136207" y="4571432"/>
              <a:ext cx="259375" cy="726245"/>
              <a:chOff x="4652963" y="2906714"/>
              <a:chExt cx="238125" cy="666750"/>
            </a:xfrm>
            <a:solidFill>
              <a:srgbClr val="C7AC93"/>
            </a:solidFill>
          </p:grpSpPr>
          <p:sp>
            <p:nvSpPr>
              <p:cNvPr id="9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9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1" name="组合 70"/>
            <p:cNvGrpSpPr>
              <a:grpSpLocks noChangeAspect="1"/>
            </p:cNvGrpSpPr>
            <p:nvPr/>
          </p:nvGrpSpPr>
          <p:grpSpPr>
            <a:xfrm>
              <a:off x="3573026" y="4571432"/>
              <a:ext cx="259375" cy="726245"/>
              <a:chOff x="4652963" y="2906714"/>
              <a:chExt cx="238125" cy="666750"/>
            </a:xfrm>
            <a:solidFill>
              <a:srgbClr val="C7AC93"/>
            </a:solidFill>
          </p:grpSpPr>
          <p:sp>
            <p:nvSpPr>
              <p:cNvPr id="9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9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2" name="组合 71"/>
            <p:cNvGrpSpPr>
              <a:grpSpLocks noChangeAspect="1"/>
            </p:cNvGrpSpPr>
            <p:nvPr/>
          </p:nvGrpSpPr>
          <p:grpSpPr>
            <a:xfrm>
              <a:off x="4009845" y="4571432"/>
              <a:ext cx="259375" cy="726245"/>
              <a:chOff x="4652963" y="2906714"/>
              <a:chExt cx="238125" cy="666750"/>
            </a:xfrm>
            <a:solidFill>
              <a:srgbClr val="C7AC93"/>
            </a:solidFill>
          </p:grpSpPr>
          <p:sp>
            <p:nvSpPr>
              <p:cNvPr id="9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9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3" name="组合 72"/>
            <p:cNvGrpSpPr>
              <a:grpSpLocks noChangeAspect="1"/>
            </p:cNvGrpSpPr>
            <p:nvPr/>
          </p:nvGrpSpPr>
          <p:grpSpPr>
            <a:xfrm>
              <a:off x="4446664" y="4571432"/>
              <a:ext cx="259375" cy="726245"/>
              <a:chOff x="4652963" y="2906714"/>
              <a:chExt cx="238125" cy="666750"/>
            </a:xfrm>
            <a:solidFill>
              <a:srgbClr val="C7AC93"/>
            </a:solidFill>
          </p:grpSpPr>
          <p:sp>
            <p:nvSpPr>
              <p:cNvPr id="9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9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4" name="组合 73"/>
            <p:cNvGrpSpPr>
              <a:grpSpLocks noChangeAspect="1"/>
            </p:cNvGrpSpPr>
            <p:nvPr/>
          </p:nvGrpSpPr>
          <p:grpSpPr>
            <a:xfrm>
              <a:off x="4883483" y="4571432"/>
              <a:ext cx="259375" cy="726245"/>
              <a:chOff x="4652963" y="2906714"/>
              <a:chExt cx="238125" cy="666750"/>
            </a:xfrm>
            <a:solidFill>
              <a:srgbClr val="C7AC93"/>
            </a:solidFill>
          </p:grpSpPr>
          <p:sp>
            <p:nvSpPr>
              <p:cNvPr id="88"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89"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5" name="组合 74"/>
            <p:cNvGrpSpPr>
              <a:grpSpLocks noChangeAspect="1"/>
            </p:cNvGrpSpPr>
            <p:nvPr/>
          </p:nvGrpSpPr>
          <p:grpSpPr>
            <a:xfrm>
              <a:off x="5320302" y="4571432"/>
              <a:ext cx="259375" cy="726245"/>
              <a:chOff x="4652963" y="2906714"/>
              <a:chExt cx="238125" cy="666750"/>
            </a:xfrm>
            <a:solidFill>
              <a:srgbClr val="C7AC93"/>
            </a:solidFill>
          </p:grpSpPr>
          <p:sp>
            <p:nvSpPr>
              <p:cNvPr id="86"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87"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6" name="组合 75"/>
            <p:cNvGrpSpPr>
              <a:grpSpLocks noChangeAspect="1"/>
            </p:cNvGrpSpPr>
            <p:nvPr/>
          </p:nvGrpSpPr>
          <p:grpSpPr>
            <a:xfrm>
              <a:off x="5757121" y="4571432"/>
              <a:ext cx="259375" cy="726245"/>
              <a:chOff x="4652963" y="2906714"/>
              <a:chExt cx="238125" cy="666750"/>
            </a:xfrm>
            <a:solidFill>
              <a:srgbClr val="C7AC93"/>
            </a:solidFill>
          </p:grpSpPr>
          <p:sp>
            <p:nvSpPr>
              <p:cNvPr id="84"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85"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7" name="组合 76"/>
            <p:cNvGrpSpPr>
              <a:grpSpLocks noChangeAspect="1"/>
            </p:cNvGrpSpPr>
            <p:nvPr/>
          </p:nvGrpSpPr>
          <p:grpSpPr>
            <a:xfrm>
              <a:off x="6193939" y="4571432"/>
              <a:ext cx="259375" cy="726245"/>
              <a:chOff x="4652963" y="2906714"/>
              <a:chExt cx="238125" cy="666750"/>
            </a:xfrm>
            <a:solidFill>
              <a:schemeClr val="bg1"/>
            </a:solidFill>
          </p:grpSpPr>
          <p:sp>
            <p:nvSpPr>
              <p:cNvPr id="82"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83"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grpSp>
          <p:nvGrpSpPr>
            <p:cNvPr id="78" name="组合 77"/>
            <p:cNvGrpSpPr>
              <a:grpSpLocks noChangeAspect="1"/>
            </p:cNvGrpSpPr>
            <p:nvPr/>
          </p:nvGrpSpPr>
          <p:grpSpPr>
            <a:xfrm>
              <a:off x="6630757" y="4571432"/>
              <a:ext cx="259375" cy="726245"/>
              <a:chOff x="4652963" y="2906714"/>
              <a:chExt cx="238125" cy="666750"/>
            </a:xfrm>
            <a:solidFill>
              <a:schemeClr val="bg1"/>
            </a:solidFill>
          </p:grpSpPr>
          <p:sp>
            <p:nvSpPr>
              <p:cNvPr id="80" name="Freeform 328"/>
              <p:cNvSpPr/>
              <p:nvPr/>
            </p:nvSpPr>
            <p:spPr bwMode="auto">
              <a:xfrm>
                <a:off x="4724401" y="2906714"/>
                <a:ext cx="98425" cy="104775"/>
              </a:xfrm>
              <a:custGeom>
                <a:avLst/>
                <a:gdLst>
                  <a:gd name="T0" fmla="*/ 31 w 62"/>
                  <a:gd name="T1" fmla="*/ 0 h 66"/>
                  <a:gd name="T2" fmla="*/ 42 w 62"/>
                  <a:gd name="T3" fmla="*/ 2 h 66"/>
                  <a:gd name="T4" fmla="*/ 52 w 62"/>
                  <a:gd name="T5" fmla="*/ 9 h 66"/>
                  <a:gd name="T6" fmla="*/ 59 w 62"/>
                  <a:gd name="T7" fmla="*/ 20 h 66"/>
                  <a:gd name="T8" fmla="*/ 62 w 62"/>
                  <a:gd name="T9" fmla="*/ 33 h 66"/>
                  <a:gd name="T10" fmla="*/ 59 w 62"/>
                  <a:gd name="T11" fmla="*/ 45 h 66"/>
                  <a:gd name="T12" fmla="*/ 52 w 62"/>
                  <a:gd name="T13" fmla="*/ 56 h 66"/>
                  <a:gd name="T14" fmla="*/ 42 w 62"/>
                  <a:gd name="T15" fmla="*/ 63 h 66"/>
                  <a:gd name="T16" fmla="*/ 31 w 62"/>
                  <a:gd name="T17" fmla="*/ 66 h 66"/>
                  <a:gd name="T18" fmla="*/ 18 w 62"/>
                  <a:gd name="T19" fmla="*/ 63 h 66"/>
                  <a:gd name="T20" fmla="*/ 9 w 62"/>
                  <a:gd name="T21" fmla="*/ 56 h 66"/>
                  <a:gd name="T22" fmla="*/ 2 w 62"/>
                  <a:gd name="T23" fmla="*/ 45 h 66"/>
                  <a:gd name="T24" fmla="*/ 0 w 62"/>
                  <a:gd name="T25" fmla="*/ 33 h 66"/>
                  <a:gd name="T26" fmla="*/ 2 w 62"/>
                  <a:gd name="T27" fmla="*/ 20 h 66"/>
                  <a:gd name="T28" fmla="*/ 9 w 62"/>
                  <a:gd name="T29" fmla="*/ 9 h 66"/>
                  <a:gd name="T30" fmla="*/ 18 w 62"/>
                  <a:gd name="T31" fmla="*/ 2 h 66"/>
                  <a:gd name="T32" fmla="*/ 31 w 62"/>
                  <a:gd name="T3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6">
                    <a:moveTo>
                      <a:pt x="31" y="0"/>
                    </a:moveTo>
                    <a:lnTo>
                      <a:pt x="42" y="2"/>
                    </a:lnTo>
                    <a:lnTo>
                      <a:pt x="52" y="9"/>
                    </a:lnTo>
                    <a:lnTo>
                      <a:pt x="59" y="20"/>
                    </a:lnTo>
                    <a:lnTo>
                      <a:pt x="62" y="33"/>
                    </a:lnTo>
                    <a:lnTo>
                      <a:pt x="59" y="45"/>
                    </a:lnTo>
                    <a:lnTo>
                      <a:pt x="52" y="56"/>
                    </a:lnTo>
                    <a:lnTo>
                      <a:pt x="42" y="63"/>
                    </a:lnTo>
                    <a:lnTo>
                      <a:pt x="31" y="66"/>
                    </a:lnTo>
                    <a:lnTo>
                      <a:pt x="18" y="63"/>
                    </a:lnTo>
                    <a:lnTo>
                      <a:pt x="9" y="56"/>
                    </a:lnTo>
                    <a:lnTo>
                      <a:pt x="2" y="45"/>
                    </a:lnTo>
                    <a:lnTo>
                      <a:pt x="0" y="33"/>
                    </a:lnTo>
                    <a:lnTo>
                      <a:pt x="2" y="20"/>
                    </a:lnTo>
                    <a:lnTo>
                      <a:pt x="9" y="9"/>
                    </a:lnTo>
                    <a:lnTo>
                      <a:pt x="18" y="2"/>
                    </a:lnTo>
                    <a:lnTo>
                      <a:pt x="31"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sp>
            <p:nvSpPr>
              <p:cNvPr id="81" name="Freeform 329"/>
              <p:cNvSpPr/>
              <p:nvPr/>
            </p:nvSpPr>
            <p:spPr bwMode="auto">
              <a:xfrm>
                <a:off x="4652963" y="3032126"/>
                <a:ext cx="238125" cy="541338"/>
              </a:xfrm>
              <a:custGeom>
                <a:avLst/>
                <a:gdLst>
                  <a:gd name="T0" fmla="*/ 89 w 150"/>
                  <a:gd name="T1" fmla="*/ 0 h 341"/>
                  <a:gd name="T2" fmla="*/ 116 w 150"/>
                  <a:gd name="T3" fmla="*/ 3 h 341"/>
                  <a:gd name="T4" fmla="*/ 137 w 150"/>
                  <a:gd name="T5" fmla="*/ 11 h 341"/>
                  <a:gd name="T6" fmla="*/ 148 w 150"/>
                  <a:gd name="T7" fmla="*/ 29 h 341"/>
                  <a:gd name="T8" fmla="*/ 150 w 150"/>
                  <a:gd name="T9" fmla="*/ 176 h 341"/>
                  <a:gd name="T10" fmla="*/ 148 w 150"/>
                  <a:gd name="T11" fmla="*/ 184 h 341"/>
                  <a:gd name="T12" fmla="*/ 141 w 150"/>
                  <a:gd name="T13" fmla="*/ 190 h 341"/>
                  <a:gd name="T14" fmla="*/ 133 w 150"/>
                  <a:gd name="T15" fmla="*/ 190 h 341"/>
                  <a:gd name="T16" fmla="*/ 126 w 150"/>
                  <a:gd name="T17" fmla="*/ 184 h 341"/>
                  <a:gd name="T18" fmla="*/ 123 w 150"/>
                  <a:gd name="T19" fmla="*/ 176 h 341"/>
                  <a:gd name="T20" fmla="*/ 115 w 150"/>
                  <a:gd name="T21" fmla="*/ 57 h 341"/>
                  <a:gd name="T22" fmla="*/ 115 w 150"/>
                  <a:gd name="T23" fmla="*/ 324 h 341"/>
                  <a:gd name="T24" fmla="*/ 107 w 150"/>
                  <a:gd name="T25" fmla="*/ 339 h 341"/>
                  <a:gd name="T26" fmla="*/ 94 w 150"/>
                  <a:gd name="T27" fmla="*/ 340 h 341"/>
                  <a:gd name="T28" fmla="*/ 87 w 150"/>
                  <a:gd name="T29" fmla="*/ 335 h 341"/>
                  <a:gd name="T30" fmla="*/ 83 w 150"/>
                  <a:gd name="T31" fmla="*/ 326 h 341"/>
                  <a:gd name="T32" fmla="*/ 83 w 150"/>
                  <a:gd name="T33" fmla="*/ 177 h 341"/>
                  <a:gd name="T34" fmla="*/ 83 w 150"/>
                  <a:gd name="T35" fmla="*/ 171 h 341"/>
                  <a:gd name="T36" fmla="*/ 81 w 150"/>
                  <a:gd name="T37" fmla="*/ 166 h 341"/>
                  <a:gd name="T38" fmla="*/ 76 w 150"/>
                  <a:gd name="T39" fmla="*/ 164 h 341"/>
                  <a:gd name="T40" fmla="*/ 71 w 150"/>
                  <a:gd name="T41" fmla="*/ 166 h 341"/>
                  <a:gd name="T42" fmla="*/ 69 w 150"/>
                  <a:gd name="T43" fmla="*/ 171 h 341"/>
                  <a:gd name="T44" fmla="*/ 68 w 150"/>
                  <a:gd name="T45" fmla="*/ 177 h 341"/>
                  <a:gd name="T46" fmla="*/ 68 w 150"/>
                  <a:gd name="T47" fmla="*/ 326 h 341"/>
                  <a:gd name="T48" fmla="*/ 64 w 150"/>
                  <a:gd name="T49" fmla="*/ 335 h 341"/>
                  <a:gd name="T50" fmla="*/ 56 w 150"/>
                  <a:gd name="T51" fmla="*/ 340 h 341"/>
                  <a:gd name="T52" fmla="*/ 44 w 150"/>
                  <a:gd name="T53" fmla="*/ 339 h 341"/>
                  <a:gd name="T54" fmla="*/ 37 w 150"/>
                  <a:gd name="T55" fmla="*/ 324 h 341"/>
                  <a:gd name="T56" fmla="*/ 37 w 150"/>
                  <a:gd name="T57" fmla="*/ 324 h 341"/>
                  <a:gd name="T58" fmla="*/ 27 w 150"/>
                  <a:gd name="T59" fmla="*/ 57 h 341"/>
                  <a:gd name="T60" fmla="*/ 27 w 150"/>
                  <a:gd name="T61" fmla="*/ 180 h 341"/>
                  <a:gd name="T62" fmla="*/ 22 w 150"/>
                  <a:gd name="T63" fmla="*/ 188 h 341"/>
                  <a:gd name="T64" fmla="*/ 14 w 150"/>
                  <a:gd name="T65" fmla="*/ 191 h 341"/>
                  <a:gd name="T66" fmla="*/ 7 w 150"/>
                  <a:gd name="T67" fmla="*/ 188 h 341"/>
                  <a:gd name="T68" fmla="*/ 1 w 150"/>
                  <a:gd name="T69" fmla="*/ 180 h 341"/>
                  <a:gd name="T70" fmla="*/ 0 w 150"/>
                  <a:gd name="T71" fmla="*/ 43 h 341"/>
                  <a:gd name="T72" fmla="*/ 8 w 150"/>
                  <a:gd name="T73" fmla="*/ 19 h 341"/>
                  <a:gd name="T74" fmla="*/ 24 w 150"/>
                  <a:gd name="T75" fmla="*/ 6 h 341"/>
                  <a:gd name="T76" fmla="*/ 48 w 150"/>
                  <a:gd name="T77" fmla="*/ 1 h 341"/>
                  <a:gd name="T78" fmla="*/ 76 w 150"/>
                  <a:gd name="T79"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341">
                    <a:moveTo>
                      <a:pt x="76" y="0"/>
                    </a:moveTo>
                    <a:lnTo>
                      <a:pt x="89" y="0"/>
                    </a:lnTo>
                    <a:lnTo>
                      <a:pt x="103" y="1"/>
                    </a:lnTo>
                    <a:lnTo>
                      <a:pt x="116" y="3"/>
                    </a:lnTo>
                    <a:lnTo>
                      <a:pt x="126" y="6"/>
                    </a:lnTo>
                    <a:lnTo>
                      <a:pt x="137" y="11"/>
                    </a:lnTo>
                    <a:lnTo>
                      <a:pt x="144" y="19"/>
                    </a:lnTo>
                    <a:lnTo>
                      <a:pt x="148" y="29"/>
                    </a:lnTo>
                    <a:lnTo>
                      <a:pt x="150" y="43"/>
                    </a:lnTo>
                    <a:lnTo>
                      <a:pt x="150" y="176"/>
                    </a:lnTo>
                    <a:lnTo>
                      <a:pt x="150" y="180"/>
                    </a:lnTo>
                    <a:lnTo>
                      <a:pt x="148" y="184"/>
                    </a:lnTo>
                    <a:lnTo>
                      <a:pt x="145" y="188"/>
                    </a:lnTo>
                    <a:lnTo>
                      <a:pt x="141" y="190"/>
                    </a:lnTo>
                    <a:lnTo>
                      <a:pt x="137" y="191"/>
                    </a:lnTo>
                    <a:lnTo>
                      <a:pt x="133" y="190"/>
                    </a:lnTo>
                    <a:lnTo>
                      <a:pt x="130" y="188"/>
                    </a:lnTo>
                    <a:lnTo>
                      <a:pt x="126" y="184"/>
                    </a:lnTo>
                    <a:lnTo>
                      <a:pt x="124" y="180"/>
                    </a:lnTo>
                    <a:lnTo>
                      <a:pt x="123" y="176"/>
                    </a:lnTo>
                    <a:lnTo>
                      <a:pt x="123" y="57"/>
                    </a:lnTo>
                    <a:lnTo>
                      <a:pt x="115" y="57"/>
                    </a:lnTo>
                    <a:lnTo>
                      <a:pt x="115" y="324"/>
                    </a:lnTo>
                    <a:lnTo>
                      <a:pt x="115" y="324"/>
                    </a:lnTo>
                    <a:lnTo>
                      <a:pt x="113" y="333"/>
                    </a:lnTo>
                    <a:lnTo>
                      <a:pt x="107" y="339"/>
                    </a:lnTo>
                    <a:lnTo>
                      <a:pt x="100" y="341"/>
                    </a:lnTo>
                    <a:lnTo>
                      <a:pt x="94" y="340"/>
                    </a:lnTo>
                    <a:lnTo>
                      <a:pt x="90" y="338"/>
                    </a:lnTo>
                    <a:lnTo>
                      <a:pt x="87" y="335"/>
                    </a:lnTo>
                    <a:lnTo>
                      <a:pt x="85" y="331"/>
                    </a:lnTo>
                    <a:lnTo>
                      <a:pt x="83" y="326"/>
                    </a:lnTo>
                    <a:lnTo>
                      <a:pt x="83" y="325"/>
                    </a:lnTo>
                    <a:lnTo>
                      <a:pt x="83" y="177"/>
                    </a:lnTo>
                    <a:lnTo>
                      <a:pt x="83" y="174"/>
                    </a:lnTo>
                    <a:lnTo>
                      <a:pt x="83" y="171"/>
                    </a:lnTo>
                    <a:lnTo>
                      <a:pt x="82" y="168"/>
                    </a:lnTo>
                    <a:lnTo>
                      <a:pt x="81" y="166"/>
                    </a:lnTo>
                    <a:lnTo>
                      <a:pt x="79" y="165"/>
                    </a:lnTo>
                    <a:lnTo>
                      <a:pt x="76" y="164"/>
                    </a:lnTo>
                    <a:lnTo>
                      <a:pt x="73" y="165"/>
                    </a:lnTo>
                    <a:lnTo>
                      <a:pt x="71" y="166"/>
                    </a:lnTo>
                    <a:lnTo>
                      <a:pt x="70" y="168"/>
                    </a:lnTo>
                    <a:lnTo>
                      <a:pt x="69" y="171"/>
                    </a:lnTo>
                    <a:lnTo>
                      <a:pt x="68" y="174"/>
                    </a:lnTo>
                    <a:lnTo>
                      <a:pt x="68" y="177"/>
                    </a:lnTo>
                    <a:lnTo>
                      <a:pt x="68" y="325"/>
                    </a:lnTo>
                    <a:lnTo>
                      <a:pt x="68" y="326"/>
                    </a:lnTo>
                    <a:lnTo>
                      <a:pt x="67" y="331"/>
                    </a:lnTo>
                    <a:lnTo>
                      <a:pt x="64" y="335"/>
                    </a:lnTo>
                    <a:lnTo>
                      <a:pt x="60" y="338"/>
                    </a:lnTo>
                    <a:lnTo>
                      <a:pt x="56" y="340"/>
                    </a:lnTo>
                    <a:lnTo>
                      <a:pt x="52" y="341"/>
                    </a:lnTo>
                    <a:lnTo>
                      <a:pt x="44" y="339"/>
                    </a:lnTo>
                    <a:lnTo>
                      <a:pt x="39" y="333"/>
                    </a:lnTo>
                    <a:lnTo>
                      <a:pt x="37" y="324"/>
                    </a:lnTo>
                    <a:lnTo>
                      <a:pt x="37" y="324"/>
                    </a:lnTo>
                    <a:lnTo>
                      <a:pt x="37" y="324"/>
                    </a:lnTo>
                    <a:lnTo>
                      <a:pt x="37" y="57"/>
                    </a:lnTo>
                    <a:lnTo>
                      <a:pt x="27" y="57"/>
                    </a:lnTo>
                    <a:lnTo>
                      <a:pt x="27" y="176"/>
                    </a:lnTo>
                    <a:lnTo>
                      <a:pt x="27" y="180"/>
                    </a:lnTo>
                    <a:lnTo>
                      <a:pt x="25" y="184"/>
                    </a:lnTo>
                    <a:lnTo>
                      <a:pt x="22" y="188"/>
                    </a:lnTo>
                    <a:lnTo>
                      <a:pt x="18" y="190"/>
                    </a:lnTo>
                    <a:lnTo>
                      <a:pt x="14" y="191"/>
                    </a:lnTo>
                    <a:lnTo>
                      <a:pt x="10" y="190"/>
                    </a:lnTo>
                    <a:lnTo>
                      <a:pt x="7" y="188"/>
                    </a:lnTo>
                    <a:lnTo>
                      <a:pt x="4" y="184"/>
                    </a:lnTo>
                    <a:lnTo>
                      <a:pt x="1" y="180"/>
                    </a:lnTo>
                    <a:lnTo>
                      <a:pt x="0" y="176"/>
                    </a:lnTo>
                    <a:lnTo>
                      <a:pt x="0" y="43"/>
                    </a:lnTo>
                    <a:lnTo>
                      <a:pt x="2" y="29"/>
                    </a:lnTo>
                    <a:lnTo>
                      <a:pt x="8" y="19"/>
                    </a:lnTo>
                    <a:lnTo>
                      <a:pt x="15" y="11"/>
                    </a:lnTo>
                    <a:lnTo>
                      <a:pt x="24" y="6"/>
                    </a:lnTo>
                    <a:lnTo>
                      <a:pt x="36" y="3"/>
                    </a:lnTo>
                    <a:lnTo>
                      <a:pt x="48" y="1"/>
                    </a:lnTo>
                    <a:lnTo>
                      <a:pt x="61" y="0"/>
                    </a:lnTo>
                    <a:lnTo>
                      <a:pt x="76" y="0"/>
                    </a:lnTo>
                    <a:close/>
                  </a:path>
                </a:pathLst>
              </a:custGeom>
              <a:grpFill/>
              <a:ln w="0">
                <a:noFill/>
                <a:prstDash val="solid"/>
                <a:round/>
              </a:ln>
            </p:spPr>
            <p:txBody>
              <a:bodyPr vert="horz" wrap="square" lIns="91440" tIns="45720" rIns="91440" bIns="45720" numCol="1" anchor="t" anchorCtr="0" compatLnSpc="1"/>
              <a:lstStyle/>
              <a:p>
                <a:endParaRPr lang="zh-CN" altLang="en-US" sz="1100">
                  <a:solidFill>
                    <a:schemeClr val="bg1"/>
                  </a:solidFill>
                  <a:cs typeface="+mn-ea"/>
                  <a:sym typeface="+mn-lt"/>
                </a:endParaRPr>
              </a:p>
            </p:txBody>
          </p:sp>
        </p:grpSp>
        <p:sp>
          <p:nvSpPr>
            <p:cNvPr id="79" name="TextBox 1042"/>
            <p:cNvSpPr txBox="1"/>
            <p:nvPr/>
          </p:nvSpPr>
          <p:spPr>
            <a:xfrm>
              <a:off x="1501965" y="4571432"/>
              <a:ext cx="954107" cy="646331"/>
            </a:xfrm>
            <a:prstGeom prst="rect">
              <a:avLst/>
            </a:prstGeom>
            <a:noFill/>
          </p:spPr>
          <p:txBody>
            <a:bodyPr wrap="none" rtlCol="0">
              <a:spAutoFit/>
            </a:bodyPr>
            <a:lstStyle/>
            <a:p>
              <a:pPr fontAlgn="base">
                <a:spcBef>
                  <a:spcPct val="0"/>
                </a:spcBef>
                <a:spcAft>
                  <a:spcPct val="0"/>
                </a:spcAft>
              </a:pPr>
              <a:r>
                <a:rPr lang="en-US" altLang="zh-CN" sz="3600" dirty="0">
                  <a:solidFill>
                    <a:prstClr val="white"/>
                  </a:solidFill>
                  <a:cs typeface="+mn-ea"/>
                  <a:sym typeface="+mn-lt"/>
                </a:rPr>
                <a:t>80</a:t>
              </a:r>
              <a:r>
                <a:rPr lang="en-US" altLang="zh-CN" sz="2000" dirty="0">
                  <a:solidFill>
                    <a:prstClr val="white"/>
                  </a:solidFill>
                  <a:cs typeface="+mn-ea"/>
                  <a:sym typeface="+mn-lt"/>
                </a:rPr>
                <a:t>%</a:t>
              </a:r>
              <a:endParaRPr lang="zh-CN" altLang="en-US" sz="3200" dirty="0">
                <a:solidFill>
                  <a:prstClr val="white"/>
                </a:solidFill>
                <a:cs typeface="+mn-ea"/>
                <a:sym typeface="+mn-lt"/>
              </a:endParaRPr>
            </a:p>
          </p:txBody>
        </p:sp>
      </p:grpSp>
      <p:sp>
        <p:nvSpPr>
          <p:cNvPr id="102" name="矩形 1"/>
          <p:cNvSpPr>
            <a:spLocks noChangeArrowheads="1"/>
          </p:cNvSpPr>
          <p:nvPr/>
        </p:nvSpPr>
        <p:spPr bwMode="auto">
          <a:xfrm>
            <a:off x="7178320" y="2903363"/>
            <a:ext cx="3912715"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演示用心制作每一页艺术珍品，以姿态孜孜不倦地打磨，完美助力您的演示项目每一页艺术珍品，以姿态孜孜不倦地打磨，完美助力您的演示项目</a:t>
            </a:r>
            <a:endParaRPr lang="zh-CN" altLang="en-US" sz="1600" dirty="0">
              <a:solidFill>
                <a:schemeClr val="bg1"/>
              </a:solidFill>
              <a:latin typeface="+mn-lt"/>
              <a:cs typeface="+mn-ea"/>
              <a:sym typeface="+mn-lt"/>
            </a:endParaRPr>
          </a:p>
        </p:txBody>
      </p:sp>
      <p:sp>
        <p:nvSpPr>
          <p:cNvPr id="103" name="矩形 102"/>
          <p:cNvSpPr/>
          <p:nvPr/>
        </p:nvSpPr>
        <p:spPr>
          <a:xfrm>
            <a:off x="7178320" y="2152469"/>
            <a:ext cx="2444652" cy="523220"/>
          </a:xfrm>
          <a:prstGeom prst="rect">
            <a:avLst/>
          </a:prstGeom>
        </p:spPr>
        <p:txBody>
          <a:bodyPr wrap="square">
            <a:spAutoFit/>
          </a:bodyPr>
          <a:lstStyle/>
          <a:p>
            <a:pPr algn="dist"/>
            <a:r>
              <a:rPr lang="zh-CN" altLang="en-US" sz="2800" dirty="0" smtClean="0">
                <a:solidFill>
                  <a:schemeClr val="bg1"/>
                </a:solidFill>
                <a:cs typeface="+mn-ea"/>
                <a:sym typeface="+mn-lt"/>
              </a:rPr>
              <a:t>标题文字内容</a:t>
            </a:r>
            <a:endParaRPr lang="zh-CN" altLang="en-US" sz="2800" dirty="0">
              <a:solidFill>
                <a:schemeClr val="bg1"/>
              </a:solidFill>
              <a:cs typeface="+mn-ea"/>
              <a:sym typeface="+mn-lt"/>
            </a:endParaRPr>
          </a:p>
        </p:txBody>
      </p:sp>
      <p:sp>
        <p:nvSpPr>
          <p:cNvPr id="104" name="矩形 1"/>
          <p:cNvSpPr>
            <a:spLocks noChangeArrowheads="1"/>
          </p:cNvSpPr>
          <p:nvPr/>
        </p:nvSpPr>
        <p:spPr bwMode="auto">
          <a:xfrm>
            <a:off x="7178320" y="4405232"/>
            <a:ext cx="391271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a:t>
            </a:r>
            <a:r>
              <a:rPr lang="en-US" altLang="zh-CN" sz="1600" dirty="0">
                <a:solidFill>
                  <a:schemeClr val="bg1"/>
                </a:solidFill>
                <a:latin typeface="+mn-lt"/>
                <a:cs typeface="+mn-ea"/>
                <a:sym typeface="+mn-lt"/>
              </a:rPr>
              <a:t>.</a:t>
            </a:r>
            <a:endParaRPr lang="zh-CN" altLang="en-US" sz="1600" dirty="0">
              <a:solidFill>
                <a:schemeClr val="bg1"/>
              </a:solidFill>
              <a:latin typeface="+mn-lt"/>
              <a:cs typeface="+mn-ea"/>
              <a:sym typeface="+mn-lt"/>
            </a:endParaRPr>
          </a:p>
        </p:txBody>
      </p:sp>
      <p:sp>
        <p:nvSpPr>
          <p:cNvPr id="105" name="矩形 104"/>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96965" y="602285"/>
            <a:ext cx="2954121"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3" name="组合 2"/>
          <p:cNvGrpSpPr/>
          <p:nvPr/>
        </p:nvGrpSpPr>
        <p:grpSpPr>
          <a:xfrm>
            <a:off x="1542225" y="2465664"/>
            <a:ext cx="2786441" cy="1589502"/>
            <a:chOff x="1356694" y="2465664"/>
            <a:chExt cx="2786441" cy="1589502"/>
          </a:xfrm>
          <a:solidFill>
            <a:srgbClr val="DBC9B8"/>
          </a:solidFill>
        </p:grpSpPr>
        <p:sp>
          <p:nvSpPr>
            <p:cNvPr id="4" name="Rectangle 5"/>
            <p:cNvSpPr>
              <a:spLocks noChangeArrowheads="1"/>
            </p:cNvSpPr>
            <p:nvPr/>
          </p:nvSpPr>
          <p:spPr bwMode="auto">
            <a:xfrm>
              <a:off x="1751183" y="2810120"/>
              <a:ext cx="196282" cy="898665"/>
            </a:xfrm>
            <a:prstGeom prst="rect">
              <a:avLst/>
            </a:prstGeom>
            <a:solidFill>
              <a:srgbClr val="C7A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 name="Rectangle 6"/>
            <p:cNvSpPr>
              <a:spLocks noChangeArrowheads="1"/>
            </p:cNvSpPr>
            <p:nvPr/>
          </p:nvSpPr>
          <p:spPr bwMode="auto">
            <a:xfrm>
              <a:off x="2143748" y="2810120"/>
              <a:ext cx="163569" cy="898665"/>
            </a:xfrm>
            <a:prstGeom prst="rect">
              <a:avLst/>
            </a:prstGeom>
            <a:solidFill>
              <a:srgbClr val="C7A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Rectangle 7"/>
            <p:cNvSpPr>
              <a:spLocks noChangeArrowheads="1"/>
            </p:cNvSpPr>
            <p:nvPr/>
          </p:nvSpPr>
          <p:spPr bwMode="auto">
            <a:xfrm>
              <a:off x="2503599" y="2810120"/>
              <a:ext cx="198207" cy="898665"/>
            </a:xfrm>
            <a:prstGeom prst="rect">
              <a:avLst/>
            </a:prstGeom>
            <a:solidFill>
              <a:srgbClr val="C7A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Rectangle 8"/>
            <p:cNvSpPr>
              <a:spLocks noChangeArrowheads="1"/>
            </p:cNvSpPr>
            <p:nvPr/>
          </p:nvSpPr>
          <p:spPr bwMode="auto">
            <a:xfrm>
              <a:off x="2865375" y="2810120"/>
              <a:ext cx="196282" cy="898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10"/>
            <p:cNvSpPr>
              <a:spLocks noEditPoints="1"/>
            </p:cNvSpPr>
            <p:nvPr/>
          </p:nvSpPr>
          <p:spPr bwMode="auto">
            <a:xfrm>
              <a:off x="1356694" y="2465664"/>
              <a:ext cx="2786441" cy="1589502"/>
            </a:xfrm>
            <a:custGeom>
              <a:avLst/>
              <a:gdLst>
                <a:gd name="T0" fmla="*/ 82 w 85"/>
                <a:gd name="T1" fmla="*/ 13 h 46"/>
                <a:gd name="T2" fmla="*/ 77 w 85"/>
                <a:gd name="T3" fmla="*/ 13 h 46"/>
                <a:gd name="T4" fmla="*/ 77 w 85"/>
                <a:gd name="T5" fmla="*/ 8 h 46"/>
                <a:gd name="T6" fmla="*/ 69 w 85"/>
                <a:gd name="T7" fmla="*/ 0 h 46"/>
                <a:gd name="T8" fmla="*/ 8 w 85"/>
                <a:gd name="T9" fmla="*/ 0 h 46"/>
                <a:gd name="T10" fmla="*/ 0 w 85"/>
                <a:gd name="T11" fmla="*/ 8 h 46"/>
                <a:gd name="T12" fmla="*/ 0 w 85"/>
                <a:gd name="T13" fmla="*/ 38 h 46"/>
                <a:gd name="T14" fmla="*/ 8 w 85"/>
                <a:gd name="T15" fmla="*/ 46 h 46"/>
                <a:gd name="T16" fmla="*/ 69 w 85"/>
                <a:gd name="T17" fmla="*/ 46 h 46"/>
                <a:gd name="T18" fmla="*/ 77 w 85"/>
                <a:gd name="T19" fmla="*/ 38 h 46"/>
                <a:gd name="T20" fmla="*/ 77 w 85"/>
                <a:gd name="T21" fmla="*/ 33 h 46"/>
                <a:gd name="T22" fmla="*/ 82 w 85"/>
                <a:gd name="T23" fmla="*/ 33 h 46"/>
                <a:gd name="T24" fmla="*/ 85 w 85"/>
                <a:gd name="T25" fmla="*/ 31 h 46"/>
                <a:gd name="T26" fmla="*/ 85 w 85"/>
                <a:gd name="T27" fmla="*/ 15 h 46"/>
                <a:gd name="T28" fmla="*/ 82 w 85"/>
                <a:gd name="T29" fmla="*/ 13 h 46"/>
                <a:gd name="T30" fmla="*/ 72 w 85"/>
                <a:gd name="T31" fmla="*/ 38 h 46"/>
                <a:gd name="T32" fmla="*/ 69 w 85"/>
                <a:gd name="T33" fmla="*/ 41 h 46"/>
                <a:gd name="T34" fmla="*/ 8 w 85"/>
                <a:gd name="T35" fmla="*/ 41 h 46"/>
                <a:gd name="T36" fmla="*/ 5 w 85"/>
                <a:gd name="T37" fmla="*/ 38 h 46"/>
                <a:gd name="T38" fmla="*/ 5 w 85"/>
                <a:gd name="T39" fmla="*/ 8 h 46"/>
                <a:gd name="T40" fmla="*/ 8 w 85"/>
                <a:gd name="T41" fmla="*/ 5 h 46"/>
                <a:gd name="T42" fmla="*/ 69 w 85"/>
                <a:gd name="T43" fmla="*/ 5 h 46"/>
                <a:gd name="T44" fmla="*/ 72 w 85"/>
                <a:gd name="T45" fmla="*/ 8 h 46"/>
                <a:gd name="T46" fmla="*/ 72 w 85"/>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5" h="46">
                  <a:moveTo>
                    <a:pt x="82" y="13"/>
                  </a:moveTo>
                  <a:cubicBezTo>
                    <a:pt x="77" y="13"/>
                    <a:pt x="77" y="13"/>
                    <a:pt x="77" y="13"/>
                  </a:cubicBezTo>
                  <a:cubicBezTo>
                    <a:pt x="77" y="8"/>
                    <a:pt x="77" y="8"/>
                    <a:pt x="77" y="8"/>
                  </a:cubicBezTo>
                  <a:cubicBezTo>
                    <a:pt x="77" y="3"/>
                    <a:pt x="74" y="0"/>
                    <a:pt x="69" y="0"/>
                  </a:cubicBezTo>
                  <a:cubicBezTo>
                    <a:pt x="8" y="0"/>
                    <a:pt x="8" y="0"/>
                    <a:pt x="8" y="0"/>
                  </a:cubicBezTo>
                  <a:cubicBezTo>
                    <a:pt x="4" y="0"/>
                    <a:pt x="0" y="3"/>
                    <a:pt x="0" y="8"/>
                  </a:cubicBezTo>
                  <a:cubicBezTo>
                    <a:pt x="0" y="38"/>
                    <a:pt x="0" y="38"/>
                    <a:pt x="0" y="38"/>
                  </a:cubicBezTo>
                  <a:cubicBezTo>
                    <a:pt x="0" y="43"/>
                    <a:pt x="4" y="46"/>
                    <a:pt x="8" y="46"/>
                  </a:cubicBezTo>
                  <a:cubicBezTo>
                    <a:pt x="69" y="46"/>
                    <a:pt x="69" y="46"/>
                    <a:pt x="69" y="46"/>
                  </a:cubicBezTo>
                  <a:cubicBezTo>
                    <a:pt x="74" y="46"/>
                    <a:pt x="77" y="43"/>
                    <a:pt x="77" y="38"/>
                  </a:cubicBezTo>
                  <a:cubicBezTo>
                    <a:pt x="77" y="33"/>
                    <a:pt x="77" y="33"/>
                    <a:pt x="77" y="33"/>
                  </a:cubicBezTo>
                  <a:cubicBezTo>
                    <a:pt x="82" y="33"/>
                    <a:pt x="82" y="33"/>
                    <a:pt x="82" y="33"/>
                  </a:cubicBezTo>
                  <a:cubicBezTo>
                    <a:pt x="84" y="33"/>
                    <a:pt x="85" y="32"/>
                    <a:pt x="85" y="31"/>
                  </a:cubicBezTo>
                  <a:cubicBezTo>
                    <a:pt x="85" y="15"/>
                    <a:pt x="85" y="15"/>
                    <a:pt x="85" y="15"/>
                  </a:cubicBezTo>
                  <a:cubicBezTo>
                    <a:pt x="85" y="14"/>
                    <a:pt x="84" y="13"/>
                    <a:pt x="82" y="13"/>
                  </a:cubicBezTo>
                  <a:close/>
                  <a:moveTo>
                    <a:pt x="72" y="38"/>
                  </a:moveTo>
                  <a:cubicBezTo>
                    <a:pt x="72" y="40"/>
                    <a:pt x="71" y="41"/>
                    <a:pt x="69" y="41"/>
                  </a:cubicBezTo>
                  <a:cubicBezTo>
                    <a:pt x="8" y="41"/>
                    <a:pt x="8" y="41"/>
                    <a:pt x="8" y="41"/>
                  </a:cubicBezTo>
                  <a:cubicBezTo>
                    <a:pt x="7" y="41"/>
                    <a:pt x="5" y="40"/>
                    <a:pt x="5" y="38"/>
                  </a:cubicBezTo>
                  <a:cubicBezTo>
                    <a:pt x="5" y="8"/>
                    <a:pt x="5" y="8"/>
                    <a:pt x="5" y="8"/>
                  </a:cubicBezTo>
                  <a:cubicBezTo>
                    <a:pt x="5" y="6"/>
                    <a:pt x="7" y="5"/>
                    <a:pt x="8" y="5"/>
                  </a:cubicBezTo>
                  <a:cubicBezTo>
                    <a:pt x="69" y="5"/>
                    <a:pt x="69" y="5"/>
                    <a:pt x="69" y="5"/>
                  </a:cubicBezTo>
                  <a:cubicBezTo>
                    <a:pt x="71" y="5"/>
                    <a:pt x="72" y="6"/>
                    <a:pt x="72" y="8"/>
                  </a:cubicBezTo>
                  <a:lnTo>
                    <a:pt x="7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 name="组合 9"/>
          <p:cNvGrpSpPr/>
          <p:nvPr/>
        </p:nvGrpSpPr>
        <p:grpSpPr>
          <a:xfrm>
            <a:off x="4755869" y="2465664"/>
            <a:ext cx="2753728" cy="1589502"/>
            <a:chOff x="4570338" y="2465664"/>
            <a:chExt cx="2753728" cy="1589502"/>
          </a:xfrm>
          <a:solidFill>
            <a:srgbClr val="DBC9B8"/>
          </a:solidFill>
        </p:grpSpPr>
        <p:sp>
          <p:nvSpPr>
            <p:cNvPr id="11" name="Rectangle 11"/>
            <p:cNvSpPr>
              <a:spLocks noChangeArrowheads="1"/>
            </p:cNvSpPr>
            <p:nvPr/>
          </p:nvSpPr>
          <p:spPr bwMode="auto">
            <a:xfrm>
              <a:off x="4930190" y="2810120"/>
              <a:ext cx="196282" cy="898665"/>
            </a:xfrm>
            <a:prstGeom prst="rect">
              <a:avLst/>
            </a:prstGeom>
            <a:solidFill>
              <a:srgbClr val="C7AC9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Rectangle 12"/>
            <p:cNvSpPr>
              <a:spLocks noChangeArrowheads="1"/>
            </p:cNvSpPr>
            <p:nvPr/>
          </p:nvSpPr>
          <p:spPr bwMode="auto">
            <a:xfrm>
              <a:off x="5322755" y="2810120"/>
              <a:ext cx="198207" cy="898665"/>
            </a:xfrm>
            <a:prstGeom prst="rect">
              <a:avLst/>
            </a:prstGeom>
            <a:solidFill>
              <a:srgbClr val="C7AC9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 name="Rectangle 13"/>
            <p:cNvSpPr>
              <a:spLocks noChangeArrowheads="1"/>
            </p:cNvSpPr>
            <p:nvPr/>
          </p:nvSpPr>
          <p:spPr bwMode="auto">
            <a:xfrm>
              <a:off x="5684530" y="2810120"/>
              <a:ext cx="196282" cy="898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4"/>
            <p:cNvSpPr>
              <a:spLocks noEditPoints="1"/>
            </p:cNvSpPr>
            <p:nvPr/>
          </p:nvSpPr>
          <p:spPr bwMode="auto">
            <a:xfrm>
              <a:off x="4570338" y="2465664"/>
              <a:ext cx="2753728" cy="1589502"/>
            </a:xfrm>
            <a:custGeom>
              <a:avLst/>
              <a:gdLst>
                <a:gd name="T0" fmla="*/ 81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1 w 84"/>
                <a:gd name="T23" fmla="*/ 33 h 46"/>
                <a:gd name="T24" fmla="*/ 84 w 84"/>
                <a:gd name="T25" fmla="*/ 31 h 46"/>
                <a:gd name="T26" fmla="*/ 84 w 84"/>
                <a:gd name="T27" fmla="*/ 15 h 46"/>
                <a:gd name="T28" fmla="*/ 81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1"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1" y="33"/>
                    <a:pt x="81" y="33"/>
                    <a:pt x="81" y="33"/>
                  </a:cubicBezTo>
                  <a:cubicBezTo>
                    <a:pt x="83" y="33"/>
                    <a:pt x="84" y="32"/>
                    <a:pt x="84" y="31"/>
                  </a:cubicBezTo>
                  <a:cubicBezTo>
                    <a:pt x="84" y="15"/>
                    <a:pt x="84" y="15"/>
                    <a:pt x="84" y="15"/>
                  </a:cubicBezTo>
                  <a:cubicBezTo>
                    <a:pt x="84" y="14"/>
                    <a:pt x="83" y="13"/>
                    <a:pt x="81"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5" name="组合 14"/>
          <p:cNvGrpSpPr/>
          <p:nvPr/>
        </p:nvGrpSpPr>
        <p:grpSpPr>
          <a:xfrm>
            <a:off x="8000303" y="2465664"/>
            <a:ext cx="2753728" cy="1589502"/>
            <a:chOff x="7814772" y="2465664"/>
            <a:chExt cx="2753728" cy="1589502"/>
          </a:xfrm>
          <a:solidFill>
            <a:srgbClr val="DBC9B8"/>
          </a:solidFill>
        </p:grpSpPr>
        <p:sp>
          <p:nvSpPr>
            <p:cNvPr id="16" name="Rectangle 15"/>
            <p:cNvSpPr>
              <a:spLocks noChangeArrowheads="1"/>
            </p:cNvSpPr>
            <p:nvPr/>
          </p:nvSpPr>
          <p:spPr bwMode="auto">
            <a:xfrm>
              <a:off x="8174624" y="2810120"/>
              <a:ext cx="198207" cy="898665"/>
            </a:xfrm>
            <a:prstGeom prst="rect">
              <a:avLst/>
            </a:prstGeom>
            <a:solidFill>
              <a:srgbClr val="C7A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a:spLocks noEditPoints="1"/>
            </p:cNvSpPr>
            <p:nvPr/>
          </p:nvSpPr>
          <p:spPr bwMode="auto">
            <a:xfrm>
              <a:off x="7814772" y="2465664"/>
              <a:ext cx="2753728" cy="158950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Rectangle 9"/>
            <p:cNvSpPr>
              <a:spLocks noChangeArrowheads="1"/>
            </p:cNvSpPr>
            <p:nvPr/>
          </p:nvSpPr>
          <p:spPr bwMode="auto">
            <a:xfrm>
              <a:off x="8536401" y="2810120"/>
              <a:ext cx="196282" cy="898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9" name="矩形 1"/>
          <p:cNvSpPr>
            <a:spLocks noChangeArrowheads="1"/>
          </p:cNvSpPr>
          <p:nvPr/>
        </p:nvSpPr>
        <p:spPr bwMode="auto">
          <a:xfrm>
            <a:off x="1460440" y="4399622"/>
            <a:ext cx="9211806"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演示用心制作每一页艺术珍品，以姿态孜孜不倦地打磨，完美助力您的演示项目每一页艺术珍品，以姿态孜孜不倦地打磨，完美助力您的演示项目</a:t>
            </a:r>
            <a:endParaRPr lang="zh-CN" altLang="en-US" sz="1600" dirty="0">
              <a:solidFill>
                <a:schemeClr val="bg1"/>
              </a:solidFill>
              <a:latin typeface="+mn-lt"/>
              <a:cs typeface="+mn-ea"/>
              <a:sym typeface="+mn-lt"/>
            </a:endParaRPr>
          </a:p>
        </p:txBody>
      </p:sp>
      <p:sp>
        <p:nvSpPr>
          <p:cNvPr id="20" name="矩形 1"/>
          <p:cNvSpPr>
            <a:spLocks noChangeArrowheads="1"/>
          </p:cNvSpPr>
          <p:nvPr/>
        </p:nvSpPr>
        <p:spPr bwMode="auto">
          <a:xfrm>
            <a:off x="1399955" y="5085710"/>
            <a:ext cx="9211806" cy="36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a:t>
            </a:r>
            <a:endParaRPr lang="zh-CN" altLang="en-US" sz="1600" dirty="0">
              <a:solidFill>
                <a:schemeClr val="bg1"/>
              </a:solidFill>
              <a:latin typeface="+mn-lt"/>
              <a:cs typeface="+mn-ea"/>
              <a:sym typeface="+mn-l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5561" y="624944"/>
            <a:ext cx="2886274"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3" name="组合 2"/>
          <p:cNvGrpSpPr/>
          <p:nvPr/>
        </p:nvGrpSpPr>
        <p:grpSpPr>
          <a:xfrm>
            <a:off x="1535681" y="2618189"/>
            <a:ext cx="9308675" cy="2422020"/>
            <a:chOff x="1465342" y="2632257"/>
            <a:chExt cx="9308675" cy="2422020"/>
          </a:xfrm>
        </p:grpSpPr>
        <p:grpSp>
          <p:nvGrpSpPr>
            <p:cNvPr id="4" name="组合 3"/>
            <p:cNvGrpSpPr/>
            <p:nvPr/>
          </p:nvGrpSpPr>
          <p:grpSpPr>
            <a:xfrm>
              <a:off x="1728786" y="3741668"/>
              <a:ext cx="8734428" cy="203200"/>
              <a:chOff x="2334418" y="3171825"/>
              <a:chExt cx="8734428" cy="203200"/>
            </a:xfrm>
          </p:grpSpPr>
          <p:sp>
            <p:nvSpPr>
              <p:cNvPr id="25" name="Rectangle 5"/>
              <p:cNvSpPr>
                <a:spLocks noChangeArrowheads="1"/>
              </p:cNvSpPr>
              <p:nvPr/>
            </p:nvSpPr>
            <p:spPr bwMode="auto">
              <a:xfrm>
                <a:off x="2432050" y="3240087"/>
                <a:ext cx="8539164" cy="66675"/>
              </a:xfrm>
              <a:prstGeom prst="rect">
                <a:avLst/>
              </a:prstGeom>
              <a:solidFill>
                <a:srgbClr val="C7AC9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26" name="Oval 48"/>
              <p:cNvSpPr>
                <a:spLocks noChangeArrowheads="1"/>
              </p:cNvSpPr>
              <p:nvPr/>
            </p:nvSpPr>
            <p:spPr bwMode="auto">
              <a:xfrm>
                <a:off x="3401615" y="3171825"/>
                <a:ext cx="195263" cy="203200"/>
              </a:xfrm>
              <a:prstGeom prst="ellipse">
                <a:avLst/>
              </a:prstGeom>
              <a:solidFill>
                <a:schemeClr val="bg1"/>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27" name="Oval 50"/>
              <p:cNvSpPr>
                <a:spLocks noChangeArrowheads="1"/>
              </p:cNvSpPr>
              <p:nvPr/>
            </p:nvSpPr>
            <p:spPr bwMode="auto">
              <a:xfrm>
                <a:off x="4468812" y="3171825"/>
                <a:ext cx="195263"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28" name="Oval 52"/>
              <p:cNvSpPr>
                <a:spLocks noChangeArrowheads="1"/>
              </p:cNvSpPr>
              <p:nvPr/>
            </p:nvSpPr>
            <p:spPr bwMode="auto">
              <a:xfrm>
                <a:off x="5536009" y="3171825"/>
                <a:ext cx="196850"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29" name="Oval 54"/>
              <p:cNvSpPr>
                <a:spLocks noChangeArrowheads="1"/>
              </p:cNvSpPr>
              <p:nvPr/>
            </p:nvSpPr>
            <p:spPr bwMode="auto">
              <a:xfrm>
                <a:off x="6604793" y="3171825"/>
                <a:ext cx="195263"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30" name="Oval 56"/>
              <p:cNvSpPr>
                <a:spLocks noChangeArrowheads="1"/>
              </p:cNvSpPr>
              <p:nvPr/>
            </p:nvSpPr>
            <p:spPr bwMode="auto">
              <a:xfrm>
                <a:off x="7671990" y="3171825"/>
                <a:ext cx="195263"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31" name="Oval 58"/>
              <p:cNvSpPr>
                <a:spLocks noChangeArrowheads="1"/>
              </p:cNvSpPr>
              <p:nvPr/>
            </p:nvSpPr>
            <p:spPr bwMode="auto">
              <a:xfrm>
                <a:off x="8739187" y="3171825"/>
                <a:ext cx="195263"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32" name="Oval 60"/>
              <p:cNvSpPr>
                <a:spLocks noChangeArrowheads="1"/>
              </p:cNvSpPr>
              <p:nvPr/>
            </p:nvSpPr>
            <p:spPr bwMode="auto">
              <a:xfrm>
                <a:off x="9806384" y="3171825"/>
                <a:ext cx="195263" cy="203200"/>
              </a:xfrm>
              <a:prstGeom prst="ellipse">
                <a:avLst/>
              </a:prstGeom>
              <a:solidFill>
                <a:srgbClr val="E2E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cs typeface="+mn-ea"/>
                  <a:sym typeface="+mn-lt"/>
                </a:endParaRPr>
              </a:p>
            </p:txBody>
          </p:sp>
          <p:sp>
            <p:nvSpPr>
              <p:cNvPr id="33" name="Oval 48"/>
              <p:cNvSpPr>
                <a:spLocks noChangeArrowheads="1"/>
              </p:cNvSpPr>
              <p:nvPr/>
            </p:nvSpPr>
            <p:spPr bwMode="auto">
              <a:xfrm>
                <a:off x="2334418" y="3171825"/>
                <a:ext cx="195263" cy="203200"/>
              </a:xfrm>
              <a:prstGeom prst="ellipse">
                <a:avLst/>
              </a:prstGeom>
              <a:solidFill>
                <a:schemeClr val="bg1"/>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34" name="Oval 48"/>
              <p:cNvSpPr>
                <a:spLocks noChangeArrowheads="1"/>
              </p:cNvSpPr>
              <p:nvPr/>
            </p:nvSpPr>
            <p:spPr bwMode="auto">
              <a:xfrm>
                <a:off x="10873583" y="3171825"/>
                <a:ext cx="195263" cy="203200"/>
              </a:xfrm>
              <a:prstGeom prst="ellipse">
                <a:avLst/>
              </a:prstGeom>
              <a:solidFill>
                <a:schemeClr val="bg1"/>
              </a:solidFill>
              <a:ln>
                <a:noFill/>
              </a:ln>
            </p:spPr>
            <p:txBody>
              <a:bodyPr vert="horz" wrap="square" lIns="91440" tIns="45720" rIns="91440" bIns="45720" numCol="1" anchor="t" anchorCtr="0" compatLnSpc="1"/>
              <a:lstStyle/>
              <a:p>
                <a:endParaRPr lang="zh-CN" altLang="en-US" sz="1600">
                  <a:cs typeface="+mn-ea"/>
                  <a:sym typeface="+mn-lt"/>
                </a:endParaRPr>
              </a:p>
            </p:txBody>
          </p:sp>
        </p:grpSp>
        <p:sp>
          <p:nvSpPr>
            <p:cNvPr id="5" name="Freeform 523"/>
            <p:cNvSpPr>
              <a:spLocks noEditPoints="1"/>
            </p:cNvSpPr>
            <p:nvPr/>
          </p:nvSpPr>
          <p:spPr bwMode="auto">
            <a:xfrm rot="10800000">
              <a:off x="1557223" y="2632257"/>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6" name="文本框 5"/>
            <p:cNvSpPr txBox="1"/>
            <p:nvPr/>
          </p:nvSpPr>
          <p:spPr>
            <a:xfrm>
              <a:off x="1465342" y="4070687"/>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2013</a:t>
              </a:r>
              <a:endParaRPr lang="zh-CN" altLang="en-US" dirty="0">
                <a:solidFill>
                  <a:schemeClr val="bg1"/>
                </a:solidFill>
                <a:cs typeface="+mn-ea"/>
                <a:sym typeface="+mn-lt"/>
              </a:endParaRPr>
            </a:p>
          </p:txBody>
        </p:sp>
        <p:sp>
          <p:nvSpPr>
            <p:cNvPr id="7" name="Freeform 523"/>
            <p:cNvSpPr>
              <a:spLocks noEditPoints="1"/>
            </p:cNvSpPr>
            <p:nvPr/>
          </p:nvSpPr>
          <p:spPr bwMode="auto">
            <a:xfrm rot="10800000">
              <a:off x="2618398" y="2632257"/>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8" name="文本框 7"/>
            <p:cNvSpPr txBox="1"/>
            <p:nvPr/>
          </p:nvSpPr>
          <p:spPr>
            <a:xfrm>
              <a:off x="2526517" y="4070687"/>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2014</a:t>
              </a:r>
              <a:endParaRPr lang="zh-CN" altLang="en-US" dirty="0">
                <a:solidFill>
                  <a:schemeClr val="bg1"/>
                </a:solidFill>
                <a:cs typeface="+mn-ea"/>
                <a:sym typeface="+mn-lt"/>
              </a:endParaRPr>
            </a:p>
          </p:txBody>
        </p:sp>
        <p:sp>
          <p:nvSpPr>
            <p:cNvPr id="9" name="Freeform 523"/>
            <p:cNvSpPr>
              <a:spLocks noEditPoints="1"/>
            </p:cNvSpPr>
            <p:nvPr/>
          </p:nvSpPr>
          <p:spPr bwMode="auto">
            <a:xfrm rot="10800000">
              <a:off x="3679573" y="2632257"/>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10" name="文本框 9"/>
            <p:cNvSpPr txBox="1"/>
            <p:nvPr/>
          </p:nvSpPr>
          <p:spPr>
            <a:xfrm>
              <a:off x="3587692" y="4070687"/>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2015</a:t>
              </a:r>
              <a:endParaRPr lang="zh-CN" altLang="en-US" dirty="0">
                <a:solidFill>
                  <a:schemeClr val="bg1"/>
                </a:solidFill>
                <a:cs typeface="+mn-ea"/>
                <a:sym typeface="+mn-lt"/>
              </a:endParaRPr>
            </a:p>
          </p:txBody>
        </p:sp>
        <p:sp>
          <p:nvSpPr>
            <p:cNvPr id="11" name="Freeform 523"/>
            <p:cNvSpPr>
              <a:spLocks noEditPoints="1"/>
            </p:cNvSpPr>
            <p:nvPr/>
          </p:nvSpPr>
          <p:spPr bwMode="auto">
            <a:xfrm rot="10800000">
              <a:off x="4740749" y="2632257"/>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12" name="文本框 11"/>
            <p:cNvSpPr txBox="1"/>
            <p:nvPr/>
          </p:nvSpPr>
          <p:spPr>
            <a:xfrm>
              <a:off x="4648868" y="4070687"/>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2016</a:t>
              </a:r>
              <a:endParaRPr lang="zh-CN" altLang="en-US" dirty="0">
                <a:solidFill>
                  <a:schemeClr val="bg1"/>
                </a:solidFill>
                <a:cs typeface="+mn-ea"/>
                <a:sym typeface="+mn-lt"/>
              </a:endParaRPr>
            </a:p>
          </p:txBody>
        </p:sp>
        <p:grpSp>
          <p:nvGrpSpPr>
            <p:cNvPr id="13" name="组合 12"/>
            <p:cNvGrpSpPr/>
            <p:nvPr/>
          </p:nvGrpSpPr>
          <p:grpSpPr>
            <a:xfrm>
              <a:off x="10004506" y="3273295"/>
              <a:ext cx="769511" cy="1780982"/>
              <a:chOff x="10004506" y="3339556"/>
              <a:chExt cx="769511" cy="1780982"/>
            </a:xfrm>
          </p:grpSpPr>
          <p:sp>
            <p:nvSpPr>
              <p:cNvPr id="23" name="Freeform 523"/>
              <p:cNvSpPr>
                <a:spLocks noEditPoints="1"/>
              </p:cNvSpPr>
              <p:nvPr/>
            </p:nvSpPr>
            <p:spPr bwMode="auto">
              <a:xfrm>
                <a:off x="10096388" y="4265590"/>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24" name="文本框 23"/>
              <p:cNvSpPr txBox="1"/>
              <p:nvPr/>
            </p:nvSpPr>
            <p:spPr>
              <a:xfrm>
                <a:off x="10004506" y="3339556"/>
                <a:ext cx="769511" cy="369332"/>
              </a:xfrm>
              <a:prstGeom prst="rect">
                <a:avLst/>
              </a:prstGeom>
              <a:noFill/>
            </p:spPr>
            <p:txBody>
              <a:bodyPr wrap="square" rtlCol="0">
                <a:spAutoFit/>
              </a:bodyPr>
              <a:lstStyle/>
              <a:p>
                <a:pPr algn="dist"/>
                <a:r>
                  <a:rPr lang="en-US" altLang="zh-CN" dirty="0">
                    <a:solidFill>
                      <a:schemeClr val="bg1"/>
                    </a:solidFill>
                    <a:cs typeface="+mn-ea"/>
                    <a:sym typeface="+mn-lt"/>
                  </a:rPr>
                  <a:t>2020</a:t>
                </a:r>
                <a:endParaRPr lang="zh-CN" altLang="en-US" dirty="0">
                  <a:solidFill>
                    <a:schemeClr val="bg1"/>
                  </a:solidFill>
                  <a:cs typeface="+mn-ea"/>
                  <a:sym typeface="+mn-lt"/>
                </a:endParaRPr>
              </a:p>
            </p:txBody>
          </p:sp>
        </p:grpSp>
        <p:grpSp>
          <p:nvGrpSpPr>
            <p:cNvPr id="14" name="组合 13"/>
            <p:cNvGrpSpPr/>
            <p:nvPr/>
          </p:nvGrpSpPr>
          <p:grpSpPr>
            <a:xfrm>
              <a:off x="8928351" y="3273295"/>
              <a:ext cx="722150" cy="1780982"/>
              <a:chOff x="10004506" y="3339556"/>
              <a:chExt cx="722150" cy="1780982"/>
            </a:xfrm>
          </p:grpSpPr>
          <p:sp>
            <p:nvSpPr>
              <p:cNvPr id="21" name="Freeform 523"/>
              <p:cNvSpPr>
                <a:spLocks noEditPoints="1"/>
              </p:cNvSpPr>
              <p:nvPr/>
            </p:nvSpPr>
            <p:spPr bwMode="auto">
              <a:xfrm>
                <a:off x="10096388" y="4265590"/>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22" name="文本框 21"/>
              <p:cNvSpPr txBox="1"/>
              <p:nvPr/>
            </p:nvSpPr>
            <p:spPr>
              <a:xfrm>
                <a:off x="10004506" y="3339556"/>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2019</a:t>
                </a:r>
                <a:endParaRPr lang="zh-CN" altLang="en-US" dirty="0">
                  <a:solidFill>
                    <a:schemeClr val="bg1"/>
                  </a:solidFill>
                  <a:cs typeface="+mn-ea"/>
                  <a:sym typeface="+mn-lt"/>
                </a:endParaRPr>
              </a:p>
            </p:txBody>
          </p:sp>
        </p:grpSp>
        <p:grpSp>
          <p:nvGrpSpPr>
            <p:cNvPr id="15" name="组合 14"/>
            <p:cNvGrpSpPr/>
            <p:nvPr/>
          </p:nvGrpSpPr>
          <p:grpSpPr>
            <a:xfrm>
              <a:off x="7852196" y="3273295"/>
              <a:ext cx="722150" cy="1780982"/>
              <a:chOff x="10004506" y="3339556"/>
              <a:chExt cx="722150" cy="1780982"/>
            </a:xfrm>
          </p:grpSpPr>
          <p:sp>
            <p:nvSpPr>
              <p:cNvPr id="19" name="Freeform 523"/>
              <p:cNvSpPr>
                <a:spLocks noEditPoints="1"/>
              </p:cNvSpPr>
              <p:nvPr/>
            </p:nvSpPr>
            <p:spPr bwMode="auto">
              <a:xfrm>
                <a:off x="10096388" y="4265590"/>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20" name="文本框 19"/>
              <p:cNvSpPr txBox="1"/>
              <p:nvPr/>
            </p:nvSpPr>
            <p:spPr>
              <a:xfrm>
                <a:off x="10004506" y="3339556"/>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2018</a:t>
                </a:r>
                <a:endParaRPr lang="zh-CN" altLang="en-US" dirty="0">
                  <a:solidFill>
                    <a:schemeClr val="bg1"/>
                  </a:solidFill>
                  <a:cs typeface="+mn-ea"/>
                  <a:sym typeface="+mn-lt"/>
                </a:endParaRPr>
              </a:p>
            </p:txBody>
          </p:sp>
        </p:grpSp>
        <p:grpSp>
          <p:nvGrpSpPr>
            <p:cNvPr id="16" name="组合 15"/>
            <p:cNvGrpSpPr/>
            <p:nvPr/>
          </p:nvGrpSpPr>
          <p:grpSpPr>
            <a:xfrm>
              <a:off x="6776041" y="3273295"/>
              <a:ext cx="722150" cy="1780982"/>
              <a:chOff x="10004506" y="3339556"/>
              <a:chExt cx="722150" cy="1780982"/>
            </a:xfrm>
          </p:grpSpPr>
          <p:sp>
            <p:nvSpPr>
              <p:cNvPr id="17" name="Freeform 523"/>
              <p:cNvSpPr>
                <a:spLocks noEditPoints="1"/>
              </p:cNvSpPr>
              <p:nvPr/>
            </p:nvSpPr>
            <p:spPr bwMode="auto">
              <a:xfrm>
                <a:off x="10096388" y="4265590"/>
                <a:ext cx="538387" cy="854948"/>
              </a:xfrm>
              <a:custGeom>
                <a:avLst/>
                <a:gdLst>
                  <a:gd name="T0" fmla="*/ 16 w 17"/>
                  <a:gd name="T1" fmla="*/ 13 h 26"/>
                  <a:gd name="T2" fmla="*/ 16 w 17"/>
                  <a:gd name="T3" fmla="*/ 13 h 26"/>
                  <a:gd name="T4" fmla="*/ 9 w 17"/>
                  <a:gd name="T5" fmla="*/ 0 h 26"/>
                  <a:gd name="T6" fmla="*/ 1 w 17"/>
                  <a:gd name="T7" fmla="*/ 13 h 26"/>
                  <a:gd name="T8" fmla="*/ 1 w 17"/>
                  <a:gd name="T9" fmla="*/ 13 h 26"/>
                  <a:gd name="T10" fmla="*/ 0 w 17"/>
                  <a:gd name="T11" fmla="*/ 18 h 26"/>
                  <a:gd name="T12" fmla="*/ 9 w 17"/>
                  <a:gd name="T13" fmla="*/ 26 h 26"/>
                  <a:gd name="T14" fmla="*/ 17 w 17"/>
                  <a:gd name="T15" fmla="*/ 18 h 26"/>
                  <a:gd name="T16" fmla="*/ 16 w 17"/>
                  <a:gd name="T17" fmla="*/ 13 h 26"/>
                  <a:gd name="T18" fmla="*/ 16 w 17"/>
                  <a:gd name="T19" fmla="*/ 18 h 26"/>
                  <a:gd name="T20" fmla="*/ 9 w 17"/>
                  <a:gd name="T21" fmla="*/ 25 h 26"/>
                  <a:gd name="T22" fmla="*/ 2 w 17"/>
                  <a:gd name="T23" fmla="*/ 18 h 26"/>
                  <a:gd name="T24" fmla="*/ 9 w 17"/>
                  <a:gd name="T25" fmla="*/ 11 h 26"/>
                  <a:gd name="T26" fmla="*/ 16 w 17"/>
                  <a:gd name="T27"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16" y="13"/>
                    </a:moveTo>
                    <a:cubicBezTo>
                      <a:pt x="16" y="13"/>
                      <a:pt x="16" y="13"/>
                      <a:pt x="16" y="13"/>
                    </a:cubicBezTo>
                    <a:cubicBezTo>
                      <a:pt x="9" y="0"/>
                      <a:pt x="9" y="0"/>
                      <a:pt x="9" y="0"/>
                    </a:cubicBezTo>
                    <a:cubicBezTo>
                      <a:pt x="1" y="13"/>
                      <a:pt x="1" y="13"/>
                      <a:pt x="1" y="13"/>
                    </a:cubicBezTo>
                    <a:cubicBezTo>
                      <a:pt x="1" y="13"/>
                      <a:pt x="1" y="13"/>
                      <a:pt x="1" y="13"/>
                    </a:cubicBezTo>
                    <a:cubicBezTo>
                      <a:pt x="1" y="15"/>
                      <a:pt x="0" y="16"/>
                      <a:pt x="0" y="18"/>
                    </a:cubicBezTo>
                    <a:cubicBezTo>
                      <a:pt x="0" y="22"/>
                      <a:pt x="4" y="26"/>
                      <a:pt x="9" y="26"/>
                    </a:cubicBezTo>
                    <a:cubicBezTo>
                      <a:pt x="14" y="26"/>
                      <a:pt x="17" y="22"/>
                      <a:pt x="17" y="18"/>
                    </a:cubicBezTo>
                    <a:cubicBezTo>
                      <a:pt x="17" y="16"/>
                      <a:pt x="17" y="15"/>
                      <a:pt x="16" y="13"/>
                    </a:cubicBezTo>
                    <a:close/>
                    <a:moveTo>
                      <a:pt x="16" y="18"/>
                    </a:moveTo>
                    <a:cubicBezTo>
                      <a:pt x="16" y="22"/>
                      <a:pt x="13" y="25"/>
                      <a:pt x="9" y="25"/>
                    </a:cubicBezTo>
                    <a:cubicBezTo>
                      <a:pt x="5" y="25"/>
                      <a:pt x="2" y="22"/>
                      <a:pt x="2" y="18"/>
                    </a:cubicBezTo>
                    <a:cubicBezTo>
                      <a:pt x="2" y="14"/>
                      <a:pt x="5" y="11"/>
                      <a:pt x="9" y="11"/>
                    </a:cubicBezTo>
                    <a:cubicBezTo>
                      <a:pt x="13" y="11"/>
                      <a:pt x="16" y="14"/>
                      <a:pt x="16" y="18"/>
                    </a:cubicBezTo>
                    <a:close/>
                  </a:path>
                </a:pathLst>
              </a:custGeom>
              <a:solidFill>
                <a:srgbClr val="DBC9B8"/>
              </a:solidFill>
              <a:ln>
                <a:noFill/>
              </a:ln>
            </p:spPr>
            <p:txBody>
              <a:bodyPr vert="horz" wrap="square" lIns="91440" tIns="45720" rIns="91440" bIns="45720" numCol="1" anchor="t" anchorCtr="0" compatLnSpc="1"/>
              <a:lstStyle/>
              <a:p>
                <a:endParaRPr lang="zh-CN" altLang="en-US" sz="1600">
                  <a:cs typeface="+mn-ea"/>
                  <a:sym typeface="+mn-lt"/>
                </a:endParaRPr>
              </a:p>
            </p:txBody>
          </p:sp>
          <p:sp>
            <p:nvSpPr>
              <p:cNvPr id="18" name="文本框 17"/>
              <p:cNvSpPr txBox="1"/>
              <p:nvPr/>
            </p:nvSpPr>
            <p:spPr>
              <a:xfrm>
                <a:off x="10004506" y="3339556"/>
                <a:ext cx="722150" cy="369332"/>
              </a:xfrm>
              <a:prstGeom prst="rect">
                <a:avLst/>
              </a:prstGeom>
              <a:noFill/>
            </p:spPr>
            <p:txBody>
              <a:bodyPr wrap="square" rtlCol="0">
                <a:spAutoFit/>
              </a:bodyPr>
              <a:lstStyle/>
              <a:p>
                <a:pPr algn="dist"/>
                <a:r>
                  <a:rPr lang="en-US" altLang="zh-CN" dirty="0">
                    <a:solidFill>
                      <a:schemeClr val="bg1"/>
                    </a:solidFill>
                    <a:cs typeface="+mn-ea"/>
                    <a:sym typeface="+mn-lt"/>
                  </a:rPr>
                  <a:t>2017</a:t>
                </a:r>
                <a:endParaRPr lang="zh-CN" altLang="en-US" dirty="0">
                  <a:solidFill>
                    <a:schemeClr val="bg1"/>
                  </a:solidFill>
                  <a:cs typeface="+mn-ea"/>
                  <a:sym typeface="+mn-lt"/>
                </a:endParaRPr>
              </a:p>
            </p:txBody>
          </p:sp>
        </p:grpSp>
      </p:grpSp>
      <p:sp>
        <p:nvSpPr>
          <p:cNvPr id="35" name="矩形 1"/>
          <p:cNvSpPr>
            <a:spLocks noChangeArrowheads="1"/>
          </p:cNvSpPr>
          <p:nvPr/>
        </p:nvSpPr>
        <p:spPr bwMode="auto">
          <a:xfrm>
            <a:off x="5560824" y="2608467"/>
            <a:ext cx="5283532"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a:t>
            </a:r>
            <a:endParaRPr lang="zh-CN" altLang="en-US" sz="1600" dirty="0">
              <a:solidFill>
                <a:schemeClr val="bg1"/>
              </a:solidFill>
              <a:latin typeface="+mn-lt"/>
              <a:cs typeface="+mn-ea"/>
              <a:sym typeface="+mn-lt"/>
            </a:endParaRPr>
          </a:p>
        </p:txBody>
      </p:sp>
      <p:sp>
        <p:nvSpPr>
          <p:cNvPr id="36" name="矩形 1"/>
          <p:cNvSpPr>
            <a:spLocks noChangeArrowheads="1"/>
          </p:cNvSpPr>
          <p:nvPr/>
        </p:nvSpPr>
        <p:spPr bwMode="auto">
          <a:xfrm>
            <a:off x="1535681" y="4526767"/>
            <a:ext cx="5283532"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20000"/>
              </a:lnSpc>
              <a:spcBef>
                <a:spcPct val="0"/>
              </a:spcBef>
              <a:buFontTx/>
              <a:buNone/>
            </a:pPr>
            <a:r>
              <a:rPr lang="zh-CN" altLang="en-US" sz="1600" dirty="0">
                <a:solidFill>
                  <a:schemeClr val="bg1"/>
                </a:solidFill>
                <a:latin typeface="+mn-lt"/>
                <a:cs typeface="+mn-ea"/>
                <a:sym typeface="+mn-lt"/>
              </a:rPr>
              <a:t>演示用心制作每一页艺术珍品，以姿态孜孜不倦地打磨，完美助力您的演示项目每一页艺术</a:t>
            </a:r>
            <a:endParaRPr lang="zh-CN" altLang="en-US" sz="1600" dirty="0">
              <a:solidFill>
                <a:schemeClr val="bg1"/>
              </a:solidFill>
              <a:latin typeface="+mn-lt"/>
              <a:cs typeface="+mn-ea"/>
              <a:sym typeface="+mn-lt"/>
            </a:endParaRPr>
          </a:p>
        </p:txBody>
      </p:sp>
      <p:sp>
        <p:nvSpPr>
          <p:cNvPr id="37" name="矩形 36"/>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07353" y="2195150"/>
            <a:ext cx="1988682" cy="1988682"/>
            <a:chOff x="1242408" y="3079491"/>
            <a:chExt cx="1532266" cy="1532266"/>
          </a:xfrm>
        </p:grpSpPr>
        <p:grpSp>
          <p:nvGrpSpPr>
            <p:cNvPr id="8" name="组合 7"/>
            <p:cNvGrpSpPr/>
            <p:nvPr/>
          </p:nvGrpSpPr>
          <p:grpSpPr>
            <a:xfrm>
              <a:off x="1242408" y="3079491"/>
              <a:ext cx="1532266" cy="1532266"/>
              <a:chOff x="5298898" y="2631898"/>
              <a:chExt cx="1594204" cy="1594204"/>
            </a:xfrm>
          </p:grpSpPr>
          <p:sp>
            <p:nvSpPr>
              <p:cNvPr id="12" name="椭圆 11"/>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9B8"/>
                  </a:solidFill>
                  <a:cs typeface="+mn-ea"/>
                  <a:sym typeface="+mn-lt"/>
                </a:endParaRPr>
              </a:p>
            </p:txBody>
          </p:sp>
          <p:sp>
            <p:nvSpPr>
              <p:cNvPr id="13" name="椭圆 12"/>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grpSp>
          <p:nvGrpSpPr>
            <p:cNvPr id="9" name="Group 4"/>
            <p:cNvGrpSpPr>
              <a:grpSpLocks noChangeAspect="1"/>
            </p:cNvGrpSpPr>
            <p:nvPr/>
          </p:nvGrpSpPr>
          <p:grpSpPr bwMode="auto">
            <a:xfrm>
              <a:off x="1524790" y="3625410"/>
              <a:ext cx="966890" cy="549025"/>
              <a:chOff x="1259" y="2074"/>
              <a:chExt cx="1467" cy="833"/>
            </a:xfrm>
            <a:solidFill>
              <a:schemeClr val="bg1"/>
            </a:solidFill>
          </p:grpSpPr>
          <p:sp>
            <p:nvSpPr>
              <p:cNvPr id="10" name="Freeform 5"/>
              <p:cNvSpPr>
                <a:spLocks noEditPoints="1"/>
              </p:cNvSpPr>
              <p:nvPr/>
            </p:nvSpPr>
            <p:spPr bwMode="auto">
              <a:xfrm>
                <a:off x="1596" y="2490"/>
                <a:ext cx="796" cy="402"/>
              </a:xfrm>
              <a:custGeom>
                <a:avLst/>
                <a:gdLst>
                  <a:gd name="T0" fmla="*/ 1493 w 1560"/>
                  <a:gd name="T1" fmla="*/ 13 h 788"/>
                  <a:gd name="T2" fmla="*/ 823 w 1560"/>
                  <a:gd name="T3" fmla="*/ 293 h 788"/>
                  <a:gd name="T4" fmla="*/ 731 w 1560"/>
                  <a:gd name="T5" fmla="*/ 293 h 788"/>
                  <a:gd name="T6" fmla="*/ 464 w 1560"/>
                  <a:gd name="T7" fmla="*/ 181 h 788"/>
                  <a:gd name="T8" fmla="*/ 67 w 1560"/>
                  <a:gd name="T9" fmla="*/ 15 h 788"/>
                  <a:gd name="T10" fmla="*/ 0 w 1560"/>
                  <a:gd name="T11" fmla="*/ 59 h 788"/>
                  <a:gd name="T12" fmla="*/ 0 w 1560"/>
                  <a:gd name="T13" fmla="*/ 401 h 788"/>
                  <a:gd name="T14" fmla="*/ 94 w 1560"/>
                  <a:gd name="T15" fmla="*/ 551 h 788"/>
                  <a:gd name="T16" fmla="*/ 1560 w 1560"/>
                  <a:gd name="T17" fmla="*/ 401 h 788"/>
                  <a:gd name="T18" fmla="*/ 1560 w 1560"/>
                  <a:gd name="T19" fmla="*/ 57 h 788"/>
                  <a:gd name="T20" fmla="*/ 1493 w 1560"/>
                  <a:gd name="T21" fmla="*/ 13 h 788"/>
                  <a:gd name="T22" fmla="*/ 1493 w 1560"/>
                  <a:gd name="T23" fmla="*/ 13 h 788"/>
                  <a:gd name="T24" fmla="*/ 1493 w 1560"/>
                  <a:gd name="T25" fmla="*/ 13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0" h="788">
                    <a:moveTo>
                      <a:pt x="1493" y="13"/>
                    </a:moveTo>
                    <a:cubicBezTo>
                      <a:pt x="823" y="293"/>
                      <a:pt x="823" y="293"/>
                      <a:pt x="823" y="293"/>
                    </a:cubicBezTo>
                    <a:cubicBezTo>
                      <a:pt x="792" y="306"/>
                      <a:pt x="762" y="306"/>
                      <a:pt x="731" y="293"/>
                    </a:cubicBezTo>
                    <a:cubicBezTo>
                      <a:pt x="464" y="181"/>
                      <a:pt x="464" y="181"/>
                      <a:pt x="464" y="181"/>
                    </a:cubicBezTo>
                    <a:cubicBezTo>
                      <a:pt x="67" y="15"/>
                      <a:pt x="67" y="15"/>
                      <a:pt x="67" y="15"/>
                    </a:cubicBezTo>
                    <a:cubicBezTo>
                      <a:pt x="35" y="2"/>
                      <a:pt x="0" y="25"/>
                      <a:pt x="0" y="59"/>
                    </a:cubicBezTo>
                    <a:cubicBezTo>
                      <a:pt x="0" y="401"/>
                      <a:pt x="0" y="401"/>
                      <a:pt x="0" y="401"/>
                    </a:cubicBezTo>
                    <a:cubicBezTo>
                      <a:pt x="0" y="459"/>
                      <a:pt x="35" y="510"/>
                      <a:pt x="94" y="551"/>
                    </a:cubicBezTo>
                    <a:cubicBezTo>
                      <a:pt x="430" y="788"/>
                      <a:pt x="1560" y="738"/>
                      <a:pt x="1560" y="401"/>
                    </a:cubicBezTo>
                    <a:cubicBezTo>
                      <a:pt x="1560" y="57"/>
                      <a:pt x="1560" y="57"/>
                      <a:pt x="1560" y="57"/>
                    </a:cubicBezTo>
                    <a:cubicBezTo>
                      <a:pt x="1560" y="22"/>
                      <a:pt x="1525" y="0"/>
                      <a:pt x="1493" y="13"/>
                    </a:cubicBezTo>
                    <a:close/>
                    <a:moveTo>
                      <a:pt x="1493" y="13"/>
                    </a:moveTo>
                    <a:cubicBezTo>
                      <a:pt x="1493" y="13"/>
                      <a:pt x="1493" y="13"/>
                      <a:pt x="1493" y="13"/>
                    </a:cubicBezTo>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DBC9B8"/>
                  </a:solidFill>
                  <a:cs typeface="+mn-ea"/>
                  <a:sym typeface="+mn-lt"/>
                </a:endParaRPr>
              </a:p>
            </p:txBody>
          </p:sp>
          <p:sp>
            <p:nvSpPr>
              <p:cNvPr id="11" name="Freeform 6"/>
              <p:cNvSpPr>
                <a:spLocks noEditPoints="1"/>
              </p:cNvSpPr>
              <p:nvPr/>
            </p:nvSpPr>
            <p:spPr bwMode="auto">
              <a:xfrm>
                <a:off x="1259" y="2074"/>
                <a:ext cx="1467" cy="833"/>
              </a:xfrm>
              <a:custGeom>
                <a:avLst/>
                <a:gdLst>
                  <a:gd name="T0" fmla="*/ 2829 w 2872"/>
                  <a:gd name="T1" fmla="*/ 409 h 1630"/>
                  <a:gd name="T2" fmla="*/ 1964 w 2872"/>
                  <a:gd name="T3" fmla="*/ 154 h 1630"/>
                  <a:gd name="T4" fmla="*/ 1469 w 2872"/>
                  <a:gd name="T5" fmla="*/ 7 h 1630"/>
                  <a:gd name="T6" fmla="*/ 1402 w 2872"/>
                  <a:gd name="T7" fmla="*/ 7 h 1630"/>
                  <a:gd name="T8" fmla="*/ 43 w 2872"/>
                  <a:gd name="T9" fmla="*/ 409 h 1630"/>
                  <a:gd name="T10" fmla="*/ 38 w 2872"/>
                  <a:gd name="T11" fmla="*/ 493 h 1630"/>
                  <a:gd name="T12" fmla="*/ 279 w 2872"/>
                  <a:gd name="T13" fmla="*/ 593 h 1630"/>
                  <a:gd name="T14" fmla="*/ 297 w 2872"/>
                  <a:gd name="T15" fmla="*/ 621 h 1630"/>
                  <a:gd name="T16" fmla="*/ 297 w 2872"/>
                  <a:gd name="T17" fmla="*/ 951 h 1630"/>
                  <a:gd name="T18" fmla="*/ 291 w 2872"/>
                  <a:gd name="T19" fmla="*/ 961 h 1630"/>
                  <a:gd name="T20" fmla="*/ 276 w 2872"/>
                  <a:gd name="T21" fmla="*/ 961 h 1630"/>
                  <a:gd name="T22" fmla="*/ 234 w 2872"/>
                  <a:gd name="T23" fmla="*/ 1019 h 1630"/>
                  <a:gd name="T24" fmla="*/ 241 w 2872"/>
                  <a:gd name="T25" fmla="*/ 1073 h 1630"/>
                  <a:gd name="T26" fmla="*/ 238 w 2872"/>
                  <a:gd name="T27" fmla="*/ 1078 h 1630"/>
                  <a:gd name="T28" fmla="*/ 236 w 2872"/>
                  <a:gd name="T29" fmla="*/ 1116 h 1630"/>
                  <a:gd name="T30" fmla="*/ 238 w 2872"/>
                  <a:gd name="T31" fmla="*/ 1121 h 1630"/>
                  <a:gd name="T32" fmla="*/ 253 w 2872"/>
                  <a:gd name="T33" fmla="*/ 1588 h 1630"/>
                  <a:gd name="T34" fmla="*/ 260 w 2872"/>
                  <a:gd name="T35" fmla="*/ 1584 h 1630"/>
                  <a:gd name="T36" fmla="*/ 257 w 2872"/>
                  <a:gd name="T37" fmla="*/ 1541 h 1630"/>
                  <a:gd name="T38" fmla="*/ 269 w 2872"/>
                  <a:gd name="T39" fmla="*/ 1531 h 1630"/>
                  <a:gd name="T40" fmla="*/ 278 w 2872"/>
                  <a:gd name="T41" fmla="*/ 1569 h 1630"/>
                  <a:gd name="T42" fmla="*/ 285 w 2872"/>
                  <a:gd name="T43" fmla="*/ 1567 h 1630"/>
                  <a:gd name="T44" fmla="*/ 288 w 2872"/>
                  <a:gd name="T45" fmla="*/ 1508 h 1630"/>
                  <a:gd name="T46" fmla="*/ 305 w 2872"/>
                  <a:gd name="T47" fmla="*/ 1531 h 1630"/>
                  <a:gd name="T48" fmla="*/ 315 w 2872"/>
                  <a:gd name="T49" fmla="*/ 1623 h 1630"/>
                  <a:gd name="T50" fmla="*/ 323 w 2872"/>
                  <a:gd name="T51" fmla="*/ 1625 h 1630"/>
                  <a:gd name="T52" fmla="*/ 364 w 2872"/>
                  <a:gd name="T53" fmla="*/ 1535 h 1630"/>
                  <a:gd name="T54" fmla="*/ 383 w 2872"/>
                  <a:gd name="T55" fmla="*/ 1538 h 1630"/>
                  <a:gd name="T56" fmla="*/ 377 w 2872"/>
                  <a:gd name="T57" fmla="*/ 1582 h 1630"/>
                  <a:gd name="T58" fmla="*/ 384 w 2872"/>
                  <a:gd name="T59" fmla="*/ 1586 h 1630"/>
                  <a:gd name="T60" fmla="*/ 404 w 2872"/>
                  <a:gd name="T61" fmla="*/ 1128 h 1630"/>
                  <a:gd name="T62" fmla="*/ 406 w 2872"/>
                  <a:gd name="T63" fmla="*/ 1123 h 1630"/>
                  <a:gd name="T64" fmla="*/ 405 w 2872"/>
                  <a:gd name="T65" fmla="*/ 1086 h 1630"/>
                  <a:gd name="T66" fmla="*/ 403 w 2872"/>
                  <a:gd name="T67" fmla="*/ 1080 h 1630"/>
                  <a:gd name="T68" fmla="*/ 414 w 2872"/>
                  <a:gd name="T69" fmla="*/ 1022 h 1630"/>
                  <a:gd name="T70" fmla="*/ 374 w 2872"/>
                  <a:gd name="T71" fmla="*/ 973 h 1630"/>
                  <a:gd name="T72" fmla="*/ 358 w 2872"/>
                  <a:gd name="T73" fmla="*/ 972 h 1630"/>
                  <a:gd name="T74" fmla="*/ 354 w 2872"/>
                  <a:gd name="T75" fmla="*/ 964 h 1630"/>
                  <a:gd name="T76" fmla="*/ 354 w 2872"/>
                  <a:gd name="T77" fmla="*/ 669 h 1630"/>
                  <a:gd name="T78" fmla="*/ 395 w 2872"/>
                  <a:gd name="T79" fmla="*/ 642 h 1630"/>
                  <a:gd name="T80" fmla="*/ 1158 w 2872"/>
                  <a:gd name="T81" fmla="*/ 961 h 1630"/>
                  <a:gd name="T82" fmla="*/ 1390 w 2872"/>
                  <a:gd name="T83" fmla="*/ 1058 h 1630"/>
                  <a:gd name="T84" fmla="*/ 1482 w 2872"/>
                  <a:gd name="T85" fmla="*/ 1058 h 1630"/>
                  <a:gd name="T86" fmla="*/ 2834 w 2872"/>
                  <a:gd name="T87" fmla="*/ 493 h 1630"/>
                  <a:gd name="T88" fmla="*/ 2829 w 2872"/>
                  <a:gd name="T89" fmla="*/ 409 h 1630"/>
                  <a:gd name="T90" fmla="*/ 2829 w 2872"/>
                  <a:gd name="T91" fmla="*/ 409 h 1630"/>
                  <a:gd name="T92" fmla="*/ 2829 w 2872"/>
                  <a:gd name="T93" fmla="*/ 409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72" h="1630">
                    <a:moveTo>
                      <a:pt x="2829" y="409"/>
                    </a:moveTo>
                    <a:cubicBezTo>
                      <a:pt x="1964" y="154"/>
                      <a:pt x="1964" y="154"/>
                      <a:pt x="1964" y="154"/>
                    </a:cubicBezTo>
                    <a:cubicBezTo>
                      <a:pt x="1469" y="7"/>
                      <a:pt x="1469" y="7"/>
                      <a:pt x="1469" y="7"/>
                    </a:cubicBezTo>
                    <a:cubicBezTo>
                      <a:pt x="1447" y="0"/>
                      <a:pt x="1425" y="0"/>
                      <a:pt x="1402" y="7"/>
                    </a:cubicBezTo>
                    <a:cubicBezTo>
                      <a:pt x="43" y="409"/>
                      <a:pt x="43" y="409"/>
                      <a:pt x="43" y="409"/>
                    </a:cubicBezTo>
                    <a:cubicBezTo>
                      <a:pt x="2" y="421"/>
                      <a:pt x="0" y="477"/>
                      <a:pt x="38" y="493"/>
                    </a:cubicBezTo>
                    <a:cubicBezTo>
                      <a:pt x="279" y="593"/>
                      <a:pt x="279" y="593"/>
                      <a:pt x="279" y="593"/>
                    </a:cubicBezTo>
                    <a:cubicBezTo>
                      <a:pt x="290" y="598"/>
                      <a:pt x="297" y="608"/>
                      <a:pt x="297" y="621"/>
                    </a:cubicBezTo>
                    <a:cubicBezTo>
                      <a:pt x="297" y="951"/>
                      <a:pt x="297" y="951"/>
                      <a:pt x="297" y="951"/>
                    </a:cubicBezTo>
                    <a:cubicBezTo>
                      <a:pt x="297" y="956"/>
                      <a:pt x="295" y="960"/>
                      <a:pt x="291" y="961"/>
                    </a:cubicBezTo>
                    <a:cubicBezTo>
                      <a:pt x="284" y="964"/>
                      <a:pt x="283" y="964"/>
                      <a:pt x="276" y="961"/>
                    </a:cubicBezTo>
                    <a:cubicBezTo>
                      <a:pt x="244" y="945"/>
                      <a:pt x="234" y="998"/>
                      <a:pt x="234" y="1019"/>
                    </a:cubicBezTo>
                    <a:cubicBezTo>
                      <a:pt x="233" y="1038"/>
                      <a:pt x="236" y="1056"/>
                      <a:pt x="241" y="1073"/>
                    </a:cubicBezTo>
                    <a:cubicBezTo>
                      <a:pt x="242" y="1076"/>
                      <a:pt x="241" y="1078"/>
                      <a:pt x="238" y="1078"/>
                    </a:cubicBezTo>
                    <a:cubicBezTo>
                      <a:pt x="216" y="1080"/>
                      <a:pt x="214" y="1111"/>
                      <a:pt x="236" y="1116"/>
                    </a:cubicBezTo>
                    <a:cubicBezTo>
                      <a:pt x="239" y="1116"/>
                      <a:pt x="240" y="1119"/>
                      <a:pt x="238" y="1121"/>
                    </a:cubicBezTo>
                    <a:cubicBezTo>
                      <a:pt x="121" y="1295"/>
                      <a:pt x="125" y="1474"/>
                      <a:pt x="253" y="1588"/>
                    </a:cubicBezTo>
                    <a:cubicBezTo>
                      <a:pt x="257" y="1592"/>
                      <a:pt x="260" y="1590"/>
                      <a:pt x="260" y="1584"/>
                    </a:cubicBezTo>
                    <a:cubicBezTo>
                      <a:pt x="258" y="1569"/>
                      <a:pt x="257" y="1555"/>
                      <a:pt x="257" y="1541"/>
                    </a:cubicBezTo>
                    <a:cubicBezTo>
                      <a:pt x="255" y="1499"/>
                      <a:pt x="262" y="1503"/>
                      <a:pt x="269" y="1531"/>
                    </a:cubicBezTo>
                    <a:cubicBezTo>
                      <a:pt x="272" y="1544"/>
                      <a:pt x="275" y="1556"/>
                      <a:pt x="278" y="1569"/>
                    </a:cubicBezTo>
                    <a:cubicBezTo>
                      <a:pt x="282" y="1582"/>
                      <a:pt x="285" y="1577"/>
                      <a:pt x="285" y="1567"/>
                    </a:cubicBezTo>
                    <a:cubicBezTo>
                      <a:pt x="285" y="1547"/>
                      <a:pt x="286" y="1527"/>
                      <a:pt x="288" y="1508"/>
                    </a:cubicBezTo>
                    <a:cubicBezTo>
                      <a:pt x="291" y="1451"/>
                      <a:pt x="300" y="1462"/>
                      <a:pt x="305" y="1531"/>
                    </a:cubicBezTo>
                    <a:cubicBezTo>
                      <a:pt x="308" y="1561"/>
                      <a:pt x="311" y="1592"/>
                      <a:pt x="315" y="1623"/>
                    </a:cubicBezTo>
                    <a:cubicBezTo>
                      <a:pt x="315" y="1628"/>
                      <a:pt x="319" y="1630"/>
                      <a:pt x="323" y="1625"/>
                    </a:cubicBezTo>
                    <a:cubicBezTo>
                      <a:pt x="339" y="1604"/>
                      <a:pt x="353" y="1570"/>
                      <a:pt x="364" y="1535"/>
                    </a:cubicBezTo>
                    <a:cubicBezTo>
                      <a:pt x="381" y="1484"/>
                      <a:pt x="389" y="1483"/>
                      <a:pt x="383" y="1538"/>
                    </a:cubicBezTo>
                    <a:cubicBezTo>
                      <a:pt x="382" y="1552"/>
                      <a:pt x="380" y="1567"/>
                      <a:pt x="377" y="1582"/>
                    </a:cubicBezTo>
                    <a:cubicBezTo>
                      <a:pt x="377" y="1588"/>
                      <a:pt x="379" y="1590"/>
                      <a:pt x="384" y="1586"/>
                    </a:cubicBezTo>
                    <a:cubicBezTo>
                      <a:pt x="519" y="1468"/>
                      <a:pt x="484" y="1267"/>
                      <a:pt x="404" y="1128"/>
                    </a:cubicBezTo>
                    <a:cubicBezTo>
                      <a:pt x="402" y="1126"/>
                      <a:pt x="404" y="1123"/>
                      <a:pt x="406" y="1123"/>
                    </a:cubicBezTo>
                    <a:cubicBezTo>
                      <a:pt x="424" y="1118"/>
                      <a:pt x="425" y="1090"/>
                      <a:pt x="405" y="1086"/>
                    </a:cubicBezTo>
                    <a:cubicBezTo>
                      <a:pt x="403" y="1085"/>
                      <a:pt x="402" y="1083"/>
                      <a:pt x="403" y="1080"/>
                    </a:cubicBezTo>
                    <a:cubicBezTo>
                      <a:pt x="409" y="1063"/>
                      <a:pt x="414" y="1040"/>
                      <a:pt x="414" y="1022"/>
                    </a:cubicBezTo>
                    <a:cubicBezTo>
                      <a:pt x="413" y="998"/>
                      <a:pt x="409" y="953"/>
                      <a:pt x="374" y="973"/>
                    </a:cubicBezTo>
                    <a:cubicBezTo>
                      <a:pt x="367" y="977"/>
                      <a:pt x="363" y="978"/>
                      <a:pt x="358" y="972"/>
                    </a:cubicBezTo>
                    <a:cubicBezTo>
                      <a:pt x="355" y="970"/>
                      <a:pt x="354" y="967"/>
                      <a:pt x="354" y="964"/>
                    </a:cubicBezTo>
                    <a:cubicBezTo>
                      <a:pt x="354" y="669"/>
                      <a:pt x="354" y="669"/>
                      <a:pt x="354" y="669"/>
                    </a:cubicBezTo>
                    <a:cubicBezTo>
                      <a:pt x="354" y="648"/>
                      <a:pt x="375" y="633"/>
                      <a:pt x="395" y="642"/>
                    </a:cubicBezTo>
                    <a:cubicBezTo>
                      <a:pt x="1158" y="961"/>
                      <a:pt x="1158" y="961"/>
                      <a:pt x="1158" y="961"/>
                    </a:cubicBezTo>
                    <a:cubicBezTo>
                      <a:pt x="1390" y="1058"/>
                      <a:pt x="1390" y="1058"/>
                      <a:pt x="1390" y="1058"/>
                    </a:cubicBezTo>
                    <a:cubicBezTo>
                      <a:pt x="1421" y="1070"/>
                      <a:pt x="1451" y="1070"/>
                      <a:pt x="1482" y="1058"/>
                    </a:cubicBezTo>
                    <a:cubicBezTo>
                      <a:pt x="2834" y="493"/>
                      <a:pt x="2834" y="493"/>
                      <a:pt x="2834" y="493"/>
                    </a:cubicBezTo>
                    <a:cubicBezTo>
                      <a:pt x="2872" y="477"/>
                      <a:pt x="2869" y="421"/>
                      <a:pt x="2829" y="409"/>
                    </a:cubicBezTo>
                    <a:close/>
                    <a:moveTo>
                      <a:pt x="2829" y="409"/>
                    </a:moveTo>
                    <a:cubicBezTo>
                      <a:pt x="2829" y="409"/>
                      <a:pt x="2829" y="409"/>
                      <a:pt x="2829" y="409"/>
                    </a:cubicBezTo>
                  </a:path>
                </a:pathLst>
              </a:custGeom>
              <a:solidFill>
                <a:srgbClr val="5C4A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grpSp>
      <p:sp>
        <p:nvSpPr>
          <p:cNvPr id="14" name="矩形 13"/>
          <p:cNvSpPr/>
          <p:nvPr/>
        </p:nvSpPr>
        <p:spPr>
          <a:xfrm>
            <a:off x="3978760" y="4493559"/>
            <a:ext cx="4899969" cy="707886"/>
          </a:xfrm>
          <a:prstGeom prst="rect">
            <a:avLst/>
          </a:prstGeom>
        </p:spPr>
        <p:txBody>
          <a:bodyPr wrap="square">
            <a:spAutoFit/>
          </a:bodyPr>
          <a:lstStyle/>
          <a:p>
            <a:r>
              <a:rPr lang="zh-CN" altLang="en-US" sz="4000" dirty="0" smtClean="0">
                <a:solidFill>
                  <a:srgbClr val="DBC9B8"/>
                </a:solidFill>
                <a:cs typeface="+mn-ea"/>
                <a:sym typeface="+mn-lt"/>
              </a:rPr>
              <a:t>标题文字内容</a:t>
            </a:r>
            <a:endParaRPr lang="zh-CN" altLang="en-US" sz="40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5561" y="624944"/>
            <a:ext cx="2886274" cy="523220"/>
          </a:xfrm>
          <a:prstGeom prst="rect">
            <a:avLst/>
          </a:prstGeom>
        </p:spPr>
        <p:txBody>
          <a:bodyPr wrap="square">
            <a:spAutoFit/>
          </a:bodyPr>
          <a:lstStyle/>
          <a:p>
            <a:pPr algn="dist"/>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aphicFrame>
        <p:nvGraphicFramePr>
          <p:cNvPr id="3" name="图表 2"/>
          <p:cNvGraphicFramePr/>
          <p:nvPr/>
        </p:nvGraphicFramePr>
        <p:xfrm>
          <a:off x="2144418" y="2180487"/>
          <a:ext cx="7895839" cy="3245596"/>
        </p:xfrm>
        <a:graphic>
          <a:graphicData uri="http://schemas.openxmlformats.org/drawingml/2006/chart">
            <c:chart xmlns:c="http://schemas.openxmlformats.org/drawingml/2006/chart" xmlns:r="http://schemas.openxmlformats.org/officeDocument/2006/relationships" r:id="rId1"/>
          </a:graphicData>
        </a:graphic>
      </p:graphicFrame>
      <p:grpSp>
        <p:nvGrpSpPr>
          <p:cNvPr id="4" name="组合 3"/>
          <p:cNvGrpSpPr/>
          <p:nvPr/>
        </p:nvGrpSpPr>
        <p:grpSpPr>
          <a:xfrm>
            <a:off x="-1197629" y="1505230"/>
            <a:ext cx="698407" cy="1963271"/>
            <a:chOff x="886665" y="725301"/>
            <a:chExt cx="698407" cy="1963271"/>
          </a:xfrm>
        </p:grpSpPr>
        <p:sp>
          <p:nvSpPr>
            <p:cNvPr id="5" name="直角三角形 4"/>
            <p:cNvSpPr/>
            <p:nvPr/>
          </p:nvSpPr>
          <p:spPr>
            <a:xfrm>
              <a:off x="1235448" y="725301"/>
              <a:ext cx="349624" cy="1963271"/>
            </a:xfrm>
            <a:prstGeom prst="rtTriangl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5"/>
            <p:cNvSpPr/>
            <p:nvPr/>
          </p:nvSpPr>
          <p:spPr>
            <a:xfrm flipH="1">
              <a:off x="886665" y="725301"/>
              <a:ext cx="349624" cy="1963271"/>
            </a:xfrm>
            <a:prstGeom prst="rtTriangle">
              <a:avLst/>
            </a:prstGeom>
            <a:solidFill>
              <a:srgbClr val="C7A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矩形 6"/>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830628" y="2553946"/>
            <a:ext cx="6604000" cy="923330"/>
          </a:xfrm>
          <a:prstGeom prst="rect">
            <a:avLst/>
          </a:prstGeom>
          <a:noFill/>
        </p:spPr>
        <p:txBody>
          <a:bodyPr wrap="square" rtlCol="0">
            <a:spAutoFit/>
          </a:bodyPr>
          <a:lstStyle/>
          <a:p>
            <a:pPr algn="dist"/>
            <a:r>
              <a:rPr lang="zh-CN" altLang="en-US" sz="5400" dirty="0">
                <a:solidFill>
                  <a:srgbClr val="DBC9B8"/>
                </a:solidFill>
                <a:latin typeface="华文中宋" panose="02010600040101010101" pitchFamily="2" charset="-122"/>
                <a:ea typeface="华文中宋" panose="02010600040101010101" pitchFamily="2" charset="-122"/>
                <a:cs typeface="+mn-ea"/>
                <a:sym typeface="+mn-lt"/>
              </a:rPr>
              <a:t>演示完</a:t>
            </a:r>
            <a:r>
              <a:rPr lang="zh-CN" altLang="en-US" sz="5400" dirty="0" smtClean="0">
                <a:solidFill>
                  <a:srgbClr val="DBC9B8"/>
                </a:solidFill>
                <a:latin typeface="华文中宋" panose="02010600040101010101" pitchFamily="2" charset="-122"/>
                <a:ea typeface="华文中宋" panose="02010600040101010101" pitchFamily="2" charset="-122"/>
                <a:cs typeface="+mn-ea"/>
                <a:sym typeface="+mn-lt"/>
              </a:rPr>
              <a:t>毕，谢谢观看</a:t>
            </a:r>
            <a:endParaRPr lang="zh-CN" altLang="en-US" sz="5400" dirty="0">
              <a:solidFill>
                <a:srgbClr val="DBC9B8"/>
              </a:solidFill>
              <a:latin typeface="华文中宋" panose="02010600040101010101" pitchFamily="2" charset="-122"/>
              <a:ea typeface="华文中宋" panose="02010600040101010101" pitchFamily="2" charset="-122"/>
              <a:cs typeface="+mn-ea"/>
              <a:sym typeface="+mn-lt"/>
            </a:endParaRPr>
          </a:p>
        </p:txBody>
      </p:sp>
      <p:sp>
        <p:nvSpPr>
          <p:cNvPr id="12" name="矩形 11"/>
          <p:cNvSpPr/>
          <p:nvPr/>
        </p:nvSpPr>
        <p:spPr>
          <a:xfrm>
            <a:off x="3549963" y="3602659"/>
            <a:ext cx="5169189" cy="400110"/>
          </a:xfrm>
          <a:prstGeom prst="rect">
            <a:avLst/>
          </a:prstGeom>
        </p:spPr>
        <p:txBody>
          <a:bodyPr wrap="square">
            <a:spAutoFit/>
          </a:bodyPr>
          <a:lstStyle/>
          <a:p>
            <a:pPr algn="ctr"/>
            <a:r>
              <a:rPr lang="zh-CN" altLang="en-US" sz="2000" dirty="0">
                <a:solidFill>
                  <a:srgbClr val="DBC9B8"/>
                </a:solidFill>
                <a:cs typeface="+mn-ea"/>
                <a:sym typeface="+mn-lt"/>
              </a:rPr>
              <a:t>年终总结 </a:t>
            </a:r>
            <a:r>
              <a:rPr lang="en-US" altLang="zh-CN" sz="2000" dirty="0">
                <a:solidFill>
                  <a:srgbClr val="DBC9B8"/>
                </a:solidFill>
                <a:cs typeface="+mn-ea"/>
                <a:sym typeface="+mn-lt"/>
              </a:rPr>
              <a:t>\ </a:t>
            </a:r>
            <a:r>
              <a:rPr lang="zh-CN" altLang="en-US" sz="2000" dirty="0">
                <a:solidFill>
                  <a:srgbClr val="DBC9B8"/>
                </a:solidFill>
                <a:cs typeface="+mn-ea"/>
                <a:sym typeface="+mn-lt"/>
              </a:rPr>
              <a:t>新年计划 </a:t>
            </a:r>
            <a:r>
              <a:rPr lang="en-US" altLang="zh-CN" sz="2000" dirty="0">
                <a:solidFill>
                  <a:srgbClr val="DBC9B8"/>
                </a:solidFill>
                <a:cs typeface="+mn-ea"/>
                <a:sym typeface="+mn-lt"/>
              </a:rPr>
              <a:t>\ </a:t>
            </a:r>
            <a:r>
              <a:rPr lang="zh-CN" altLang="en-US" sz="2000" dirty="0">
                <a:solidFill>
                  <a:srgbClr val="DBC9B8"/>
                </a:solidFill>
                <a:cs typeface="+mn-ea"/>
                <a:sym typeface="+mn-lt"/>
              </a:rPr>
              <a:t>述职报告 </a:t>
            </a:r>
            <a:r>
              <a:rPr lang="en-US" altLang="zh-CN" sz="2000" dirty="0">
                <a:solidFill>
                  <a:srgbClr val="DBC9B8"/>
                </a:solidFill>
                <a:cs typeface="+mn-ea"/>
                <a:sym typeface="+mn-lt"/>
              </a:rPr>
              <a:t>\ </a:t>
            </a:r>
            <a:r>
              <a:rPr lang="zh-CN" altLang="en-US" sz="2000" dirty="0">
                <a:solidFill>
                  <a:srgbClr val="DBC9B8"/>
                </a:solidFill>
                <a:cs typeface="+mn-ea"/>
                <a:sym typeface="+mn-lt"/>
              </a:rPr>
              <a:t>工作汇报</a:t>
            </a:r>
            <a:endParaRPr lang="zh-CN" altLang="en-US" sz="2000" dirty="0">
              <a:solidFill>
                <a:srgbClr val="DBC9B8"/>
              </a:solidFill>
              <a:cs typeface="+mn-ea"/>
              <a:sym typeface="+mn-lt"/>
            </a:endParaRPr>
          </a:p>
        </p:txBody>
      </p:sp>
      <p:sp>
        <p:nvSpPr>
          <p:cNvPr id="13" name="矩形 12"/>
          <p:cNvSpPr/>
          <p:nvPr/>
        </p:nvSpPr>
        <p:spPr>
          <a:xfrm>
            <a:off x="4226041" y="4210952"/>
            <a:ext cx="3813175" cy="36830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smtClean="0">
                <a:ln>
                  <a:noFill/>
                </a:ln>
                <a:solidFill>
                  <a:srgbClr val="DBC9B8"/>
                </a:solidFill>
                <a:effectLst/>
                <a:uLnTx/>
                <a:uFillTx/>
                <a:cs typeface="+mn-ea"/>
                <a:sym typeface="+mn-lt"/>
              </a:rPr>
              <a:t>汇报人：</a:t>
            </a:r>
            <a:r>
              <a:rPr kumimoji="0" lang="en-US" altLang="zh-CN" b="0" i="0" u="none" strike="noStrike" kern="0" cap="none" spc="0" normalizeH="0" baseline="0" noProof="0" dirty="0" smtClean="0">
                <a:ln>
                  <a:noFill/>
                </a:ln>
                <a:solidFill>
                  <a:srgbClr val="DBC9B8"/>
                </a:solidFill>
                <a:effectLst/>
                <a:uLnTx/>
                <a:uFillTx/>
                <a:cs typeface="+mn-ea"/>
                <a:sym typeface="+mn-lt"/>
              </a:rPr>
              <a:t>XXX</a:t>
            </a:r>
            <a:r>
              <a:rPr kumimoji="0" lang="zh-CN" altLang="en-US" b="0" i="0" u="none" strike="noStrike" kern="0" cap="none" spc="0" normalizeH="0" baseline="0" noProof="0" dirty="0" smtClean="0">
                <a:ln>
                  <a:noFill/>
                </a:ln>
                <a:solidFill>
                  <a:srgbClr val="DBC9B8"/>
                </a:solidFill>
                <a:effectLst/>
                <a:uLnTx/>
                <a:uFillTx/>
                <a:cs typeface="+mn-ea"/>
                <a:sym typeface="+mn-lt"/>
              </a:rPr>
              <a:t>    汇报时间：</a:t>
            </a:r>
            <a:r>
              <a:rPr kumimoji="0" lang="en-US" altLang="zh-CN" b="0" i="0" u="none" strike="noStrike" kern="0" cap="none" spc="0" normalizeH="0" baseline="0" noProof="0" dirty="0" smtClean="0">
                <a:ln>
                  <a:noFill/>
                </a:ln>
                <a:solidFill>
                  <a:srgbClr val="DBC9B8"/>
                </a:solidFill>
                <a:effectLst/>
                <a:uLnTx/>
                <a:uFillTx/>
                <a:cs typeface="+mn-ea"/>
                <a:sym typeface="+mn-lt"/>
              </a:rPr>
              <a:t>2030.12</a:t>
            </a:r>
            <a:endParaRPr kumimoji="0" lang="en-US" altLang="zh-CN" b="0" i="0" u="none" strike="noStrike" kern="0" cap="none" spc="0" normalizeH="0" baseline="0" noProof="0" dirty="0">
              <a:ln>
                <a:noFill/>
              </a:ln>
              <a:solidFill>
                <a:srgbClr val="DBC9B8"/>
              </a:solidFill>
              <a:effectLst/>
              <a:uLnTx/>
              <a:uFillTx/>
              <a:cs typeface="+mn-ea"/>
              <a:sym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248063" y="4356058"/>
            <a:ext cx="1890447" cy="504578"/>
            <a:chOff x="1280133" y="2641600"/>
            <a:chExt cx="1773057" cy="473075"/>
          </a:xfrm>
          <a:solidFill>
            <a:srgbClr val="2F2637"/>
          </a:solidFill>
        </p:grpSpPr>
        <p:sp>
          <p:nvSpPr>
            <p:cNvPr id="37" name="圆角矩形 36"/>
            <p:cNvSpPr/>
            <p:nvPr/>
          </p:nvSpPr>
          <p:spPr>
            <a:xfrm>
              <a:off x="1280133" y="2641600"/>
              <a:ext cx="1773057" cy="388342"/>
            </a:xfrm>
            <a:prstGeom prst="round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sp>
          <p:nvSpPr>
            <p:cNvPr id="38" name="TextBox 37"/>
            <p:cNvSpPr txBox="1"/>
            <p:nvPr/>
          </p:nvSpPr>
          <p:spPr>
            <a:xfrm>
              <a:off x="1674115" y="2728049"/>
              <a:ext cx="985093" cy="230902"/>
            </a:xfrm>
            <a:prstGeom prst="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defRPr>
                  <a:cs typeface="+mn-ea"/>
                </a:defRPr>
              </a:lvl1pPr>
            </a:lstStyle>
            <a:p>
              <a:r>
                <a:rPr lang="zh-CN" altLang="en-US" sz="1600" dirty="0">
                  <a:solidFill>
                    <a:schemeClr val="bg1"/>
                  </a:solidFill>
                </a:rPr>
                <a:t>职务名称</a:t>
              </a:r>
              <a:endParaRPr lang="zh-CN" altLang="en-US" sz="1600" dirty="0">
                <a:solidFill>
                  <a:schemeClr val="bg1"/>
                </a:solidFill>
              </a:endParaRPr>
            </a:p>
          </p:txBody>
        </p:sp>
        <p:sp>
          <p:nvSpPr>
            <p:cNvPr id="39" name="等腰三角形 38"/>
            <p:cNvSpPr/>
            <p:nvPr/>
          </p:nvSpPr>
          <p:spPr>
            <a:xfrm flipV="1">
              <a:off x="2057344" y="2975421"/>
              <a:ext cx="218634" cy="139254"/>
            </a:xfrm>
            <a:prstGeom prst="triangl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grpSp>
      <p:sp>
        <p:nvSpPr>
          <p:cNvPr id="40" name="椭圆 8"/>
          <p:cNvSpPr/>
          <p:nvPr/>
        </p:nvSpPr>
        <p:spPr>
          <a:xfrm>
            <a:off x="1248063" y="1624197"/>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1" cstate="screen"/>
            <a:srcRect/>
            <a:stretch>
              <a:fillRect/>
            </a:stretch>
          </a:blip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1" name="TextBox 9"/>
          <p:cNvSpPr txBox="1"/>
          <p:nvPr/>
        </p:nvSpPr>
        <p:spPr>
          <a:xfrm>
            <a:off x="1233305" y="4859676"/>
            <a:ext cx="1919963" cy="1025922"/>
          </a:xfrm>
          <a:prstGeom prst="rect">
            <a:avLst/>
          </a:prstGeom>
          <a:noFill/>
        </p:spPr>
        <p:txBody>
          <a:bodyPr wrap="square" lIns="0" tIns="0" rIns="0" bIns="0" rtlCol="0">
            <a:spAutoFit/>
          </a:bodyPr>
          <a:lstStyle/>
          <a:p>
            <a:pPr marL="0" marR="0" lvl="0" indent="0" algn="just" defTabSz="914400" eaLnBrk="1" fontAlgn="auto" latinLnBrk="0" hangingPunct="1">
              <a:lnSpc>
                <a:spcPts val="16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点击输入简要文字介绍，文字内容需概括精炼，不用多余的文字修饰，言简意赅的说明分项内容</a:t>
            </a:r>
            <a:r>
              <a:rPr kumimoji="0" lang="en-US" altLang="zh-CN" sz="1400" b="0" i="0" u="none" strike="noStrike" kern="0" cap="none" spc="0" normalizeH="0" baseline="0" noProof="0" dirty="0" smtClean="0">
                <a:ln>
                  <a:noFill/>
                </a:ln>
                <a:solidFill>
                  <a:srgbClr val="DBC9B8"/>
                </a:solidFill>
                <a:effectLst/>
                <a:uLnTx/>
                <a:uFillTx/>
              </a:rPr>
              <a:t>……</a:t>
            </a:r>
            <a:r>
              <a:rPr kumimoji="0" lang="zh-CN" altLang="en-US"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grpSp>
        <p:nvGrpSpPr>
          <p:cNvPr id="42" name="组合 41"/>
          <p:cNvGrpSpPr/>
          <p:nvPr/>
        </p:nvGrpSpPr>
        <p:grpSpPr>
          <a:xfrm>
            <a:off x="3856057" y="4356058"/>
            <a:ext cx="1890447" cy="504578"/>
            <a:chOff x="1280133" y="2641600"/>
            <a:chExt cx="1773057" cy="473075"/>
          </a:xfrm>
          <a:solidFill>
            <a:srgbClr val="2F2637"/>
          </a:solidFill>
        </p:grpSpPr>
        <p:sp>
          <p:nvSpPr>
            <p:cNvPr id="43" name="圆角矩形 42"/>
            <p:cNvSpPr/>
            <p:nvPr/>
          </p:nvSpPr>
          <p:spPr>
            <a:xfrm>
              <a:off x="1280133" y="2641600"/>
              <a:ext cx="1773057" cy="388342"/>
            </a:xfrm>
            <a:prstGeom prst="round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sp>
          <p:nvSpPr>
            <p:cNvPr id="44" name="TextBox 46"/>
            <p:cNvSpPr txBox="1"/>
            <p:nvPr/>
          </p:nvSpPr>
          <p:spPr>
            <a:xfrm>
              <a:off x="1674115" y="2728049"/>
              <a:ext cx="985093" cy="230902"/>
            </a:xfrm>
            <a:prstGeom prst="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defRPr>
                  <a:cs typeface="+mn-ea"/>
                </a:defRPr>
              </a:lvl1pPr>
            </a:lstStyle>
            <a:p>
              <a:r>
                <a:rPr lang="zh-CN" altLang="en-US" sz="1600" dirty="0">
                  <a:solidFill>
                    <a:schemeClr val="bg1"/>
                  </a:solidFill>
                </a:rPr>
                <a:t>职务名称</a:t>
              </a:r>
              <a:endParaRPr lang="zh-CN" altLang="en-US" sz="1600" dirty="0">
                <a:solidFill>
                  <a:schemeClr val="bg1"/>
                </a:solidFill>
              </a:endParaRPr>
            </a:p>
          </p:txBody>
        </p:sp>
        <p:sp>
          <p:nvSpPr>
            <p:cNvPr id="45" name="等腰三角形 44"/>
            <p:cNvSpPr/>
            <p:nvPr/>
          </p:nvSpPr>
          <p:spPr>
            <a:xfrm flipV="1">
              <a:off x="2057344" y="2975421"/>
              <a:ext cx="218634" cy="139254"/>
            </a:xfrm>
            <a:prstGeom prst="triangl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grpSp>
      <p:sp>
        <p:nvSpPr>
          <p:cNvPr id="46" name="椭圆 8"/>
          <p:cNvSpPr/>
          <p:nvPr/>
        </p:nvSpPr>
        <p:spPr>
          <a:xfrm>
            <a:off x="3856057" y="1624197"/>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cstate="screen"/>
            <a:srcRect/>
            <a:stretch>
              <a:fillRect/>
            </a:stretch>
          </a:blip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7" name="TextBox 44"/>
          <p:cNvSpPr txBox="1"/>
          <p:nvPr/>
        </p:nvSpPr>
        <p:spPr>
          <a:xfrm>
            <a:off x="3841299" y="4859676"/>
            <a:ext cx="1919963" cy="1025922"/>
          </a:xfrm>
          <a:prstGeom prst="rect">
            <a:avLst/>
          </a:prstGeom>
          <a:noFill/>
        </p:spPr>
        <p:txBody>
          <a:bodyPr wrap="square" lIns="0" tIns="0" rIns="0" bIns="0" rtlCol="0">
            <a:spAutoFit/>
          </a:bodyPr>
          <a:lstStyle/>
          <a:p>
            <a:pPr marL="0" marR="0" lvl="0" indent="0" algn="just" defTabSz="914400" eaLnBrk="1" fontAlgn="auto" latinLnBrk="0" hangingPunct="1">
              <a:lnSpc>
                <a:spcPts val="16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点击输入简要文字介绍，文字内容需概括精炼，不用多余的文字修饰，言简意赅的说明分项内容</a:t>
            </a:r>
            <a:r>
              <a:rPr kumimoji="0" lang="en-US" altLang="zh-CN" sz="1400" b="0" i="0" u="none" strike="noStrike" kern="0" cap="none" spc="0" normalizeH="0" baseline="0" noProof="0" dirty="0" smtClean="0">
                <a:ln>
                  <a:noFill/>
                </a:ln>
                <a:solidFill>
                  <a:srgbClr val="DBC9B8"/>
                </a:solidFill>
                <a:effectLst/>
                <a:uLnTx/>
                <a:uFillTx/>
              </a:rPr>
              <a:t>……</a:t>
            </a:r>
            <a:r>
              <a:rPr kumimoji="0" lang="zh-CN" altLang="en-US"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grpSp>
        <p:nvGrpSpPr>
          <p:cNvPr id="48" name="组合 47"/>
          <p:cNvGrpSpPr/>
          <p:nvPr/>
        </p:nvGrpSpPr>
        <p:grpSpPr>
          <a:xfrm>
            <a:off x="6464051" y="4356058"/>
            <a:ext cx="1890447" cy="504578"/>
            <a:chOff x="1280133" y="2641600"/>
            <a:chExt cx="1773057" cy="473075"/>
          </a:xfrm>
          <a:solidFill>
            <a:srgbClr val="2F2637"/>
          </a:solidFill>
        </p:grpSpPr>
        <p:sp>
          <p:nvSpPr>
            <p:cNvPr id="49" name="圆角矩形 48"/>
            <p:cNvSpPr/>
            <p:nvPr/>
          </p:nvSpPr>
          <p:spPr>
            <a:xfrm>
              <a:off x="1280133" y="2641600"/>
              <a:ext cx="1773057" cy="388342"/>
            </a:xfrm>
            <a:prstGeom prst="round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sp>
          <p:nvSpPr>
            <p:cNvPr id="50" name="TextBox 53"/>
            <p:cNvSpPr txBox="1"/>
            <p:nvPr/>
          </p:nvSpPr>
          <p:spPr>
            <a:xfrm>
              <a:off x="1674115" y="2728049"/>
              <a:ext cx="985093" cy="230902"/>
            </a:xfrm>
            <a:prstGeom prst="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defRPr>
                  <a:cs typeface="+mn-ea"/>
                </a:defRPr>
              </a:lvl1pPr>
            </a:lstStyle>
            <a:p>
              <a:r>
                <a:rPr lang="zh-CN" altLang="en-US" sz="1600" dirty="0">
                  <a:solidFill>
                    <a:schemeClr val="bg1"/>
                  </a:solidFill>
                </a:rPr>
                <a:t>职务名称</a:t>
              </a:r>
              <a:endParaRPr lang="zh-CN" altLang="en-US" sz="1600" dirty="0">
                <a:solidFill>
                  <a:schemeClr val="bg1"/>
                </a:solidFill>
              </a:endParaRPr>
            </a:p>
          </p:txBody>
        </p:sp>
        <p:sp>
          <p:nvSpPr>
            <p:cNvPr id="51" name="等腰三角形 50"/>
            <p:cNvSpPr/>
            <p:nvPr/>
          </p:nvSpPr>
          <p:spPr>
            <a:xfrm flipV="1">
              <a:off x="2057344" y="2975421"/>
              <a:ext cx="218634" cy="139254"/>
            </a:xfrm>
            <a:prstGeom prst="triangl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grpSp>
      <p:sp>
        <p:nvSpPr>
          <p:cNvPr id="52" name="椭圆 8"/>
          <p:cNvSpPr/>
          <p:nvPr/>
        </p:nvSpPr>
        <p:spPr>
          <a:xfrm>
            <a:off x="6464051" y="1624197"/>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screen"/>
            <a:srcRect/>
            <a:stretch>
              <a:fillRect/>
            </a:stretch>
          </a:blip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3" name="TextBox 51"/>
          <p:cNvSpPr txBox="1"/>
          <p:nvPr/>
        </p:nvSpPr>
        <p:spPr>
          <a:xfrm>
            <a:off x="6449293" y="4859676"/>
            <a:ext cx="1919963" cy="1025922"/>
          </a:xfrm>
          <a:prstGeom prst="rect">
            <a:avLst/>
          </a:prstGeom>
          <a:noFill/>
        </p:spPr>
        <p:txBody>
          <a:bodyPr wrap="square" lIns="0" tIns="0" rIns="0" bIns="0" rtlCol="0">
            <a:spAutoFit/>
          </a:bodyPr>
          <a:lstStyle/>
          <a:p>
            <a:pPr marL="0" marR="0" lvl="0" indent="0" algn="just" defTabSz="914400" eaLnBrk="1" fontAlgn="auto" latinLnBrk="0" hangingPunct="1">
              <a:lnSpc>
                <a:spcPts val="16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点击输入简要文字介绍，文字内容需概括精炼，不用多余的文字修饰，言简意赅的说明分项内容</a:t>
            </a:r>
            <a:r>
              <a:rPr kumimoji="0" lang="en-US" altLang="zh-CN" sz="1400" b="0" i="0" u="none" strike="noStrike" kern="0" cap="none" spc="0" normalizeH="0" baseline="0" noProof="0" dirty="0" smtClean="0">
                <a:ln>
                  <a:noFill/>
                </a:ln>
                <a:solidFill>
                  <a:srgbClr val="DBC9B8"/>
                </a:solidFill>
                <a:effectLst/>
                <a:uLnTx/>
                <a:uFillTx/>
              </a:rPr>
              <a:t>……</a:t>
            </a:r>
            <a:r>
              <a:rPr kumimoji="0" lang="zh-CN" altLang="en-US"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grpSp>
        <p:nvGrpSpPr>
          <p:cNvPr id="54" name="组合 53"/>
          <p:cNvGrpSpPr/>
          <p:nvPr/>
        </p:nvGrpSpPr>
        <p:grpSpPr>
          <a:xfrm>
            <a:off x="9055716" y="4356058"/>
            <a:ext cx="1890447" cy="504578"/>
            <a:chOff x="1280133" y="2641600"/>
            <a:chExt cx="1773057" cy="473075"/>
          </a:xfrm>
          <a:solidFill>
            <a:srgbClr val="2F2637"/>
          </a:solidFill>
        </p:grpSpPr>
        <p:sp>
          <p:nvSpPr>
            <p:cNvPr id="55" name="圆角矩形 54"/>
            <p:cNvSpPr/>
            <p:nvPr/>
          </p:nvSpPr>
          <p:spPr>
            <a:xfrm>
              <a:off x="1280133" y="2641600"/>
              <a:ext cx="1773057" cy="388342"/>
            </a:xfrm>
            <a:prstGeom prst="round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sp>
          <p:nvSpPr>
            <p:cNvPr id="56" name="TextBox 60"/>
            <p:cNvSpPr txBox="1"/>
            <p:nvPr/>
          </p:nvSpPr>
          <p:spPr>
            <a:xfrm>
              <a:off x="1674115" y="2728049"/>
              <a:ext cx="985093" cy="230902"/>
            </a:xfrm>
            <a:prstGeom prst="rect">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defRPr>
                  <a:cs typeface="+mn-ea"/>
                </a:defRPr>
              </a:lvl1pPr>
            </a:lstStyle>
            <a:p>
              <a:r>
                <a:rPr lang="zh-CN" altLang="en-US" sz="1600" dirty="0">
                  <a:solidFill>
                    <a:schemeClr val="bg1"/>
                  </a:solidFill>
                </a:rPr>
                <a:t>职务名称</a:t>
              </a:r>
              <a:endParaRPr lang="zh-CN" altLang="en-US" sz="1600" dirty="0">
                <a:solidFill>
                  <a:schemeClr val="bg1"/>
                </a:solidFill>
              </a:endParaRPr>
            </a:p>
          </p:txBody>
        </p:sp>
        <p:sp>
          <p:nvSpPr>
            <p:cNvPr id="57" name="等腰三角形 56"/>
            <p:cNvSpPr/>
            <p:nvPr/>
          </p:nvSpPr>
          <p:spPr>
            <a:xfrm flipV="1">
              <a:off x="2057344" y="2975421"/>
              <a:ext cx="218634" cy="139254"/>
            </a:xfrm>
            <a:prstGeom prst="triangle">
              <a:avLst/>
            </a:pr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cs typeface="+mn-ea"/>
              </a:endParaRPr>
            </a:p>
          </p:txBody>
        </p:sp>
      </p:grpSp>
      <p:sp>
        <p:nvSpPr>
          <p:cNvPr id="58" name="椭圆 8"/>
          <p:cNvSpPr/>
          <p:nvPr/>
        </p:nvSpPr>
        <p:spPr>
          <a:xfrm>
            <a:off x="9055716" y="1624197"/>
            <a:ext cx="1890447" cy="205010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screen"/>
            <a:srcRect/>
            <a:stretch>
              <a:fillRect/>
            </a:stretch>
          </a:blipFill>
          <a:ln w="12700" cap="flat" cmpd="sng" algn="ctr">
            <a:no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9" name="TextBox 58"/>
          <p:cNvSpPr txBox="1"/>
          <p:nvPr/>
        </p:nvSpPr>
        <p:spPr>
          <a:xfrm>
            <a:off x="9040958" y="4859676"/>
            <a:ext cx="1919963" cy="1025922"/>
          </a:xfrm>
          <a:prstGeom prst="rect">
            <a:avLst/>
          </a:prstGeom>
          <a:noFill/>
        </p:spPr>
        <p:txBody>
          <a:bodyPr wrap="square" lIns="0" tIns="0" rIns="0" bIns="0" rtlCol="0">
            <a:spAutoFit/>
          </a:bodyPr>
          <a:lstStyle/>
          <a:p>
            <a:pPr marL="0" marR="0" lvl="0" indent="0" algn="just" defTabSz="914400" eaLnBrk="1" fontAlgn="auto" latinLnBrk="0" hangingPunct="1">
              <a:lnSpc>
                <a:spcPts val="16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DBC9B8"/>
                </a:solidFill>
                <a:effectLst/>
                <a:uLnTx/>
                <a:uFillTx/>
              </a:rPr>
              <a:t>点击输入简要文字介绍，文字内容需概括精炼，不用多余的文字修饰，言简意赅的说明分项内容</a:t>
            </a:r>
            <a:r>
              <a:rPr kumimoji="0" lang="en-US" altLang="zh-CN" sz="1400" b="0" i="0" u="none" strike="noStrike" kern="0" cap="none" spc="0" normalizeH="0" baseline="0" noProof="0" dirty="0" smtClean="0">
                <a:ln>
                  <a:noFill/>
                </a:ln>
                <a:solidFill>
                  <a:srgbClr val="DBC9B8"/>
                </a:solidFill>
                <a:effectLst/>
                <a:uLnTx/>
                <a:uFillTx/>
              </a:rPr>
              <a:t>……</a:t>
            </a:r>
            <a:r>
              <a:rPr kumimoji="0" lang="zh-CN" altLang="en-US" sz="1400" b="0" i="0" u="none" strike="noStrike" kern="0" cap="none" spc="0" normalizeH="0" baseline="0" noProof="0" dirty="0" smtClean="0">
                <a:ln>
                  <a:noFill/>
                </a:ln>
                <a:solidFill>
                  <a:srgbClr val="DBC9B8"/>
                </a:solidFill>
                <a:effectLst/>
                <a:uLnTx/>
                <a:uFillTx/>
              </a:rPr>
              <a:t>。</a:t>
            </a:r>
            <a:endParaRPr kumimoji="0" lang="en-US" altLang="zh-CN" sz="1400" b="0" i="0" u="none" strike="noStrike" kern="0" cap="none" spc="0" normalizeH="0" baseline="0" noProof="0" dirty="0" smtClean="0">
              <a:ln>
                <a:noFill/>
              </a:ln>
              <a:solidFill>
                <a:srgbClr val="DBC9B8"/>
              </a:solidFill>
              <a:effectLst/>
              <a:uLnTx/>
              <a:uFillTx/>
            </a:endParaRPr>
          </a:p>
        </p:txBody>
      </p:sp>
      <p:sp>
        <p:nvSpPr>
          <p:cNvPr id="60" name="椭圆 8"/>
          <p:cNvSpPr/>
          <p:nvPr/>
        </p:nvSpPr>
        <p:spPr>
          <a:xfrm>
            <a:off x="1154659" y="1522905"/>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ysClr val="window" lastClr="FFFFFF"/>
            </a:solid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1" name="椭圆 8"/>
          <p:cNvSpPr/>
          <p:nvPr/>
        </p:nvSpPr>
        <p:spPr>
          <a:xfrm>
            <a:off x="3762653" y="1522905"/>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ysClr val="window" lastClr="FFFFFF"/>
            </a:solid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2" name="椭圆 8"/>
          <p:cNvSpPr/>
          <p:nvPr/>
        </p:nvSpPr>
        <p:spPr>
          <a:xfrm>
            <a:off x="6370647" y="1522905"/>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ysClr val="window" lastClr="FFFFFF"/>
            </a:solid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3" name="椭圆 8"/>
          <p:cNvSpPr/>
          <p:nvPr/>
        </p:nvSpPr>
        <p:spPr>
          <a:xfrm>
            <a:off x="8962311" y="1522905"/>
            <a:ext cx="2077255" cy="2252687"/>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ysClr val="window" lastClr="FFFFFF"/>
            </a:solidFill>
            <a:prstDash val="solid"/>
            <a:miter lim="800000"/>
          </a:ln>
          <a:effectLst/>
        </p:spPr>
        <p:txBody>
          <a:bodyPr lIns="121917" tIns="60958" rIns="121917" bIns="60958"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微软雅黑" panose="020B0503020204020204" charset="-122"/>
              <a:ea typeface="微软雅黑" panose="020B0503020204020204" charset="-122"/>
              <a:cs typeface="+mn-cs"/>
            </a:endParaRPr>
          </a:p>
        </p:txBody>
      </p:sp>
      <p:sp>
        <p:nvSpPr>
          <p:cNvPr id="64" name="矩形 63"/>
          <p:cNvSpPr>
            <a:spLocks noChangeArrowheads="1"/>
          </p:cNvSpPr>
          <p:nvPr/>
        </p:nvSpPr>
        <p:spPr bwMode="auto">
          <a:xfrm>
            <a:off x="1509427" y="3892247"/>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2100" b="1" i="0" u="none" strike="noStrike" kern="0" cap="all" spc="0" normalizeH="0" baseline="0" noProof="0" dirty="0" smtClean="0">
                <a:ln>
                  <a:noFill/>
                </a:ln>
                <a:solidFill>
                  <a:srgbClr val="DBC9B8"/>
                </a:solidFill>
                <a:effectLst/>
                <a:uLnTx/>
                <a:uFillTx/>
              </a:rPr>
              <a:t>姓名</a:t>
            </a:r>
            <a:endParaRPr kumimoji="0" lang="en-US" altLang="zh-CN" sz="2100" b="1" i="0" u="none" strike="noStrike" kern="0" cap="all" spc="0" normalizeH="0" baseline="0" noProof="0" dirty="0" smtClean="0">
              <a:ln>
                <a:noFill/>
              </a:ln>
              <a:solidFill>
                <a:srgbClr val="DBC9B8"/>
              </a:solidFill>
              <a:effectLst/>
              <a:uLnTx/>
              <a:uFillTx/>
            </a:endParaRPr>
          </a:p>
        </p:txBody>
      </p:sp>
      <p:sp>
        <p:nvSpPr>
          <p:cNvPr id="65" name="矩形 64"/>
          <p:cNvSpPr>
            <a:spLocks noChangeArrowheads="1"/>
          </p:cNvSpPr>
          <p:nvPr/>
        </p:nvSpPr>
        <p:spPr bwMode="auto">
          <a:xfrm>
            <a:off x="4117421" y="3892247"/>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2100" b="1" i="0" u="none" strike="noStrike" kern="0" cap="all" spc="0" normalizeH="0" baseline="0" noProof="0" dirty="0" smtClean="0">
                <a:ln>
                  <a:noFill/>
                </a:ln>
                <a:solidFill>
                  <a:srgbClr val="DBC9B8"/>
                </a:solidFill>
                <a:effectLst/>
                <a:uLnTx/>
                <a:uFillTx/>
              </a:rPr>
              <a:t>姓名</a:t>
            </a:r>
            <a:endParaRPr kumimoji="0" lang="en-US" altLang="zh-CN" sz="2100" b="1" i="0" u="none" strike="noStrike" kern="0" cap="all" spc="0" normalizeH="0" baseline="0" noProof="0" dirty="0" smtClean="0">
              <a:ln>
                <a:noFill/>
              </a:ln>
              <a:solidFill>
                <a:srgbClr val="DBC9B8"/>
              </a:solidFill>
              <a:effectLst/>
              <a:uLnTx/>
              <a:uFillTx/>
            </a:endParaRPr>
          </a:p>
        </p:txBody>
      </p:sp>
      <p:sp>
        <p:nvSpPr>
          <p:cNvPr id="66" name="矩形 65"/>
          <p:cNvSpPr>
            <a:spLocks noChangeArrowheads="1"/>
          </p:cNvSpPr>
          <p:nvPr/>
        </p:nvSpPr>
        <p:spPr bwMode="auto">
          <a:xfrm>
            <a:off x="6725416" y="3892247"/>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2100" b="1" i="0" u="none" strike="noStrike" kern="0" cap="all" spc="0" normalizeH="0" baseline="0" noProof="0" dirty="0" smtClean="0">
                <a:ln>
                  <a:noFill/>
                </a:ln>
                <a:solidFill>
                  <a:srgbClr val="DBC9B8"/>
                </a:solidFill>
                <a:effectLst/>
                <a:uLnTx/>
                <a:uFillTx/>
              </a:rPr>
              <a:t>姓名</a:t>
            </a:r>
            <a:endParaRPr kumimoji="0" lang="en-US" altLang="zh-CN" sz="2100" b="1" i="0" u="none" strike="noStrike" kern="0" cap="all" spc="0" normalizeH="0" baseline="0" noProof="0" dirty="0" smtClean="0">
              <a:ln>
                <a:noFill/>
              </a:ln>
              <a:solidFill>
                <a:srgbClr val="DBC9B8"/>
              </a:solidFill>
              <a:effectLst/>
              <a:uLnTx/>
              <a:uFillTx/>
            </a:endParaRPr>
          </a:p>
        </p:txBody>
      </p:sp>
      <p:sp>
        <p:nvSpPr>
          <p:cNvPr id="67" name="矩形 66"/>
          <p:cNvSpPr>
            <a:spLocks noChangeArrowheads="1"/>
          </p:cNvSpPr>
          <p:nvPr/>
        </p:nvSpPr>
        <p:spPr bwMode="auto">
          <a:xfrm>
            <a:off x="9317081" y="3892247"/>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2100" b="1" i="0" u="none" strike="noStrike" kern="0" cap="all" spc="0" normalizeH="0" baseline="0" noProof="0" dirty="0" smtClean="0">
                <a:ln>
                  <a:noFill/>
                </a:ln>
                <a:solidFill>
                  <a:srgbClr val="DBC9B8"/>
                </a:solidFill>
                <a:effectLst/>
                <a:uLnTx/>
                <a:uFillTx/>
              </a:rPr>
              <a:t>姓名</a:t>
            </a:r>
            <a:endParaRPr kumimoji="0" lang="en-US" altLang="zh-CN" sz="2100" b="1" i="0" u="none" strike="noStrike" kern="0" cap="all" spc="0" normalizeH="0" baseline="0" noProof="0" dirty="0" smtClean="0">
              <a:ln>
                <a:noFill/>
              </a:ln>
              <a:solidFill>
                <a:srgbClr val="DBC9B8"/>
              </a:solidFill>
              <a:effectLst/>
              <a:uLnTx/>
              <a:uFillTx/>
            </a:endParaRPr>
          </a:p>
        </p:txBody>
      </p:sp>
      <p:sp>
        <p:nvSpPr>
          <p:cNvPr id="68" name="矩形 67"/>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3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1+#ppt_w/2"/>
                                          </p:val>
                                        </p:tav>
                                        <p:tav tm="100000">
                                          <p:val>
                                            <p:strVal val="#ppt_x"/>
                                          </p:val>
                                        </p:tav>
                                      </p:tavLst>
                                    </p:anim>
                                    <p:anim calcmode="lin" valueType="num">
                                      <p:cBhvr additive="base">
                                        <p:cTn id="20" dur="500" fill="hold"/>
                                        <p:tgtEl>
                                          <p:spTgt spid="6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6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1+#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60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500" fill="hold"/>
                                        <p:tgtEl>
                                          <p:spTgt spid="62"/>
                                        </p:tgtEl>
                                        <p:attrNameLst>
                                          <p:attrName>ppt_x</p:attrName>
                                        </p:attrNameLst>
                                      </p:cBhvr>
                                      <p:tavLst>
                                        <p:tav tm="0">
                                          <p:val>
                                            <p:strVal val="1+#ppt_w/2"/>
                                          </p:val>
                                        </p:tav>
                                        <p:tav tm="100000">
                                          <p:val>
                                            <p:strVal val="#ppt_x"/>
                                          </p:val>
                                        </p:tav>
                                      </p:tavLst>
                                    </p:anim>
                                    <p:anim calcmode="lin" valueType="num">
                                      <p:cBhvr additive="base">
                                        <p:cTn id="28" dur="500" fill="hold"/>
                                        <p:tgtEl>
                                          <p:spTgt spid="6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90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1+#ppt_w/2"/>
                                          </p:val>
                                        </p:tav>
                                        <p:tav tm="100000">
                                          <p:val>
                                            <p:strVal val="#ppt_x"/>
                                          </p:val>
                                        </p:tav>
                                      </p:tavLst>
                                    </p:anim>
                                    <p:anim calcmode="lin" valueType="num">
                                      <p:cBhvr additive="base">
                                        <p:cTn id="32" dur="500" fill="hold"/>
                                        <p:tgtEl>
                                          <p:spTgt spid="5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90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1+#ppt_w/2"/>
                                          </p:val>
                                        </p:tav>
                                        <p:tav tm="100000">
                                          <p:val>
                                            <p:strVal val="#ppt_x"/>
                                          </p:val>
                                        </p:tav>
                                      </p:tavLst>
                                    </p:anim>
                                    <p:anim calcmode="lin" valueType="num">
                                      <p:cBhvr additive="base">
                                        <p:cTn id="36" dur="500" fill="hold"/>
                                        <p:tgtEl>
                                          <p:spTgt spid="6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4"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ppt_x"/>
                                          </p:val>
                                        </p:tav>
                                        <p:tav tm="100000">
                                          <p:val>
                                            <p:strVal val="#ppt_x"/>
                                          </p:val>
                                        </p:tav>
                                      </p:tavLst>
                                    </p:anim>
                                    <p:anim calcmode="lin" valueType="num">
                                      <p:cBhvr additive="base">
                                        <p:cTn id="41" dur="5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ppt_x"/>
                                          </p:val>
                                        </p:tav>
                                        <p:tav tm="100000">
                                          <p:val>
                                            <p:strVal val="#ppt_x"/>
                                          </p:val>
                                        </p:tav>
                                      </p:tavLst>
                                    </p:anim>
                                    <p:anim calcmode="lin" valueType="num">
                                      <p:cBhvr additive="base">
                                        <p:cTn id="45" dur="500" fill="hold"/>
                                        <p:tgtEl>
                                          <p:spTgt spid="4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30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ppt_x"/>
                                          </p:val>
                                        </p:tav>
                                        <p:tav tm="100000">
                                          <p:val>
                                            <p:strVal val="#ppt_x"/>
                                          </p:val>
                                        </p:tav>
                                      </p:tavLst>
                                    </p:anim>
                                    <p:anim calcmode="lin" valueType="num">
                                      <p:cBhvr additive="base">
                                        <p:cTn id="53" dur="500" fill="hold"/>
                                        <p:tgtEl>
                                          <p:spTgt spid="47"/>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60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ppt_x"/>
                                          </p:val>
                                        </p:tav>
                                        <p:tav tm="100000">
                                          <p:val>
                                            <p:strVal val="#ppt_x"/>
                                          </p:val>
                                        </p:tav>
                                      </p:tavLst>
                                    </p:anim>
                                    <p:anim calcmode="lin" valueType="num">
                                      <p:cBhvr additive="base">
                                        <p:cTn id="57" dur="500" fill="hold"/>
                                        <p:tgtEl>
                                          <p:spTgt spid="48"/>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60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ppt_x"/>
                                          </p:val>
                                        </p:tav>
                                        <p:tav tm="100000">
                                          <p:val>
                                            <p:strVal val="#ppt_x"/>
                                          </p:val>
                                        </p:tav>
                                      </p:tavLst>
                                    </p:anim>
                                    <p:anim calcmode="lin" valueType="num">
                                      <p:cBhvr additive="base">
                                        <p:cTn id="61" dur="500" fill="hold"/>
                                        <p:tgtEl>
                                          <p:spTgt spid="53"/>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90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ppt_x"/>
                                          </p:val>
                                        </p:tav>
                                        <p:tav tm="100000">
                                          <p:val>
                                            <p:strVal val="#ppt_x"/>
                                          </p:val>
                                        </p:tav>
                                      </p:tavLst>
                                    </p:anim>
                                    <p:anim calcmode="lin" valueType="num">
                                      <p:cBhvr additive="base">
                                        <p:cTn id="65" dur="500" fill="hold"/>
                                        <p:tgtEl>
                                          <p:spTgt spid="5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90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500" fill="hold"/>
                                        <p:tgtEl>
                                          <p:spTgt spid="59"/>
                                        </p:tgtEl>
                                        <p:attrNameLst>
                                          <p:attrName>ppt_x</p:attrName>
                                        </p:attrNameLst>
                                      </p:cBhvr>
                                      <p:tavLst>
                                        <p:tav tm="0">
                                          <p:val>
                                            <p:strVal val="#ppt_x"/>
                                          </p:val>
                                        </p:tav>
                                        <p:tav tm="100000">
                                          <p:val>
                                            <p:strVal val="#ppt_x"/>
                                          </p:val>
                                        </p:tav>
                                      </p:tavLst>
                                    </p:anim>
                                    <p:anim calcmode="lin" valueType="num">
                                      <p:cBhvr additive="base">
                                        <p:cTn id="69" dur="500" fill="hold"/>
                                        <p:tgtEl>
                                          <p:spTgt spid="59"/>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2" presetClass="entr" presetSubtype="2" fill="hold" grpId="0" nodeType="afterEffect">
                                  <p:stCondLst>
                                    <p:cond delay="0"/>
                                  </p:stCondLst>
                                  <p:childTnLst>
                                    <p:set>
                                      <p:cBhvr>
                                        <p:cTn id="72" dur="1" fill="hold">
                                          <p:stCondLst>
                                            <p:cond delay="0"/>
                                          </p:stCondLst>
                                        </p:cTn>
                                        <p:tgtEl>
                                          <p:spTgt spid="64">
                                            <p:txEl>
                                              <p:pRg st="0" end="0"/>
                                            </p:txEl>
                                          </p:spTgt>
                                        </p:tgtEl>
                                        <p:attrNameLst>
                                          <p:attrName>style.visibility</p:attrName>
                                        </p:attrNameLst>
                                      </p:cBhvr>
                                      <p:to>
                                        <p:strVal val="visible"/>
                                      </p:to>
                                    </p:set>
                                    <p:anim calcmode="lin" valueType="num">
                                      <p:cBhvr additive="base">
                                        <p:cTn id="73" dur="100" fill="hold"/>
                                        <p:tgtEl>
                                          <p:spTgt spid="64">
                                            <p:txEl>
                                              <p:pRg st="0" end="0"/>
                                            </p:txEl>
                                          </p:spTgt>
                                        </p:tgtEl>
                                        <p:attrNameLst>
                                          <p:attrName>ppt_x</p:attrName>
                                        </p:attrNameLst>
                                      </p:cBhvr>
                                      <p:tavLst>
                                        <p:tav tm="0">
                                          <p:val>
                                            <p:strVal val="1+#ppt_w/2"/>
                                          </p:val>
                                        </p:tav>
                                        <p:tav tm="100000">
                                          <p:val>
                                            <p:strVal val="#ppt_x"/>
                                          </p:val>
                                        </p:tav>
                                      </p:tavLst>
                                    </p:anim>
                                    <p:anim calcmode="lin" valueType="num">
                                      <p:cBhvr additive="base">
                                        <p:cTn id="74" dur="100" fill="hold"/>
                                        <p:tgtEl>
                                          <p:spTgt spid="64">
                                            <p:txEl>
                                              <p:pRg st="0" end="0"/>
                                            </p:txEl>
                                          </p:spTgt>
                                        </p:tgtEl>
                                        <p:attrNameLst>
                                          <p:attrName>ppt_y</p:attrName>
                                        </p:attrNameLst>
                                      </p:cBhvr>
                                      <p:tavLst>
                                        <p:tav tm="0">
                                          <p:val>
                                            <p:strVal val="#ppt_y"/>
                                          </p:val>
                                        </p:tav>
                                        <p:tav tm="100000">
                                          <p:val>
                                            <p:strVal val="#ppt_y"/>
                                          </p:val>
                                        </p:tav>
                                      </p:tavLst>
                                    </p:anim>
                                  </p:childTnLst>
                                </p:cTn>
                              </p:par>
                            </p:childTnLst>
                          </p:cTn>
                        </p:par>
                        <p:par>
                          <p:cTn id="75" fill="hold">
                            <p:stCondLst>
                              <p:cond delay="1500"/>
                            </p:stCondLst>
                            <p:childTnLst>
                              <p:par>
                                <p:cTn id="76" presetID="2" presetClass="entr" presetSubtype="2" fill="hold" grpId="0" nodeType="afterEffect">
                                  <p:stCondLst>
                                    <p:cond delay="0"/>
                                  </p:stCondLst>
                                  <p:childTnLst>
                                    <p:set>
                                      <p:cBhvr>
                                        <p:cTn id="77" dur="1" fill="hold">
                                          <p:stCondLst>
                                            <p:cond delay="0"/>
                                          </p:stCondLst>
                                        </p:cTn>
                                        <p:tgtEl>
                                          <p:spTgt spid="65">
                                            <p:txEl>
                                              <p:pRg st="0" end="0"/>
                                            </p:txEl>
                                          </p:spTgt>
                                        </p:tgtEl>
                                        <p:attrNameLst>
                                          <p:attrName>style.visibility</p:attrName>
                                        </p:attrNameLst>
                                      </p:cBhvr>
                                      <p:to>
                                        <p:strVal val="visible"/>
                                      </p:to>
                                    </p:set>
                                    <p:anim calcmode="lin" valueType="num">
                                      <p:cBhvr additive="base">
                                        <p:cTn id="78" dur="100" fill="hold"/>
                                        <p:tgtEl>
                                          <p:spTgt spid="65">
                                            <p:txEl>
                                              <p:pRg st="0" end="0"/>
                                            </p:txEl>
                                          </p:spTgt>
                                        </p:tgtEl>
                                        <p:attrNameLst>
                                          <p:attrName>ppt_x</p:attrName>
                                        </p:attrNameLst>
                                      </p:cBhvr>
                                      <p:tavLst>
                                        <p:tav tm="0">
                                          <p:val>
                                            <p:strVal val="1+#ppt_w/2"/>
                                          </p:val>
                                        </p:tav>
                                        <p:tav tm="100000">
                                          <p:val>
                                            <p:strVal val="#ppt_x"/>
                                          </p:val>
                                        </p:tav>
                                      </p:tavLst>
                                    </p:anim>
                                    <p:anim calcmode="lin" valueType="num">
                                      <p:cBhvr additive="base">
                                        <p:cTn id="79" dur="100" fill="hold"/>
                                        <p:tgtEl>
                                          <p:spTgt spid="65">
                                            <p:txEl>
                                              <p:pRg st="0" end="0"/>
                                            </p:txEl>
                                          </p:spTgt>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2" presetClass="entr" presetSubtype="2" fill="hold" grpId="0" nodeType="afterEffect">
                                  <p:stCondLst>
                                    <p:cond delay="0"/>
                                  </p:stCondLst>
                                  <p:childTnLst>
                                    <p:set>
                                      <p:cBhvr>
                                        <p:cTn id="82" dur="1" fill="hold">
                                          <p:stCondLst>
                                            <p:cond delay="0"/>
                                          </p:stCondLst>
                                        </p:cTn>
                                        <p:tgtEl>
                                          <p:spTgt spid="66">
                                            <p:txEl>
                                              <p:pRg st="0" end="0"/>
                                            </p:txEl>
                                          </p:spTgt>
                                        </p:tgtEl>
                                        <p:attrNameLst>
                                          <p:attrName>style.visibility</p:attrName>
                                        </p:attrNameLst>
                                      </p:cBhvr>
                                      <p:to>
                                        <p:strVal val="visible"/>
                                      </p:to>
                                    </p:set>
                                    <p:anim calcmode="lin" valueType="num">
                                      <p:cBhvr additive="base">
                                        <p:cTn id="83" dur="100" fill="hold"/>
                                        <p:tgtEl>
                                          <p:spTgt spid="66">
                                            <p:txEl>
                                              <p:pRg st="0" end="0"/>
                                            </p:txEl>
                                          </p:spTgt>
                                        </p:tgtEl>
                                        <p:attrNameLst>
                                          <p:attrName>ppt_x</p:attrName>
                                        </p:attrNameLst>
                                      </p:cBhvr>
                                      <p:tavLst>
                                        <p:tav tm="0">
                                          <p:val>
                                            <p:strVal val="1+#ppt_w/2"/>
                                          </p:val>
                                        </p:tav>
                                        <p:tav tm="100000">
                                          <p:val>
                                            <p:strVal val="#ppt_x"/>
                                          </p:val>
                                        </p:tav>
                                      </p:tavLst>
                                    </p:anim>
                                    <p:anim calcmode="lin" valueType="num">
                                      <p:cBhvr additive="base">
                                        <p:cTn id="84" dur="100" fill="hold"/>
                                        <p:tgtEl>
                                          <p:spTgt spid="66">
                                            <p:txEl>
                                              <p:pRg st="0" end="0"/>
                                            </p:txEl>
                                          </p:spTgt>
                                        </p:tgtEl>
                                        <p:attrNameLst>
                                          <p:attrName>ppt_y</p:attrName>
                                        </p:attrNameLst>
                                      </p:cBhvr>
                                      <p:tavLst>
                                        <p:tav tm="0">
                                          <p:val>
                                            <p:strVal val="#ppt_y"/>
                                          </p:val>
                                        </p:tav>
                                        <p:tav tm="100000">
                                          <p:val>
                                            <p:strVal val="#ppt_y"/>
                                          </p:val>
                                        </p:tav>
                                      </p:tavLst>
                                    </p:anim>
                                  </p:childTnLst>
                                </p:cTn>
                              </p:par>
                            </p:childTnLst>
                          </p:cTn>
                        </p:par>
                        <p:par>
                          <p:cTn id="85" fill="hold">
                            <p:stCondLst>
                              <p:cond delay="2500"/>
                            </p:stCondLst>
                            <p:childTnLst>
                              <p:par>
                                <p:cTn id="86" presetID="2" presetClass="entr" presetSubtype="2" fill="hold" grpId="0" nodeType="afterEffect">
                                  <p:stCondLst>
                                    <p:cond delay="0"/>
                                  </p:stCondLst>
                                  <p:childTnLst>
                                    <p:set>
                                      <p:cBhvr>
                                        <p:cTn id="87" dur="1" fill="hold">
                                          <p:stCondLst>
                                            <p:cond delay="0"/>
                                          </p:stCondLst>
                                        </p:cTn>
                                        <p:tgtEl>
                                          <p:spTgt spid="67">
                                            <p:txEl>
                                              <p:pRg st="0" end="0"/>
                                            </p:txEl>
                                          </p:spTgt>
                                        </p:tgtEl>
                                        <p:attrNameLst>
                                          <p:attrName>style.visibility</p:attrName>
                                        </p:attrNameLst>
                                      </p:cBhvr>
                                      <p:to>
                                        <p:strVal val="visible"/>
                                      </p:to>
                                    </p:set>
                                    <p:anim calcmode="lin" valueType="num">
                                      <p:cBhvr additive="base">
                                        <p:cTn id="88" dur="100" fill="hold"/>
                                        <p:tgtEl>
                                          <p:spTgt spid="67">
                                            <p:txEl>
                                              <p:pRg st="0" end="0"/>
                                            </p:txEl>
                                          </p:spTgt>
                                        </p:tgtEl>
                                        <p:attrNameLst>
                                          <p:attrName>ppt_x</p:attrName>
                                        </p:attrNameLst>
                                      </p:cBhvr>
                                      <p:tavLst>
                                        <p:tav tm="0">
                                          <p:val>
                                            <p:strVal val="1+#ppt_w/2"/>
                                          </p:val>
                                        </p:tav>
                                        <p:tav tm="100000">
                                          <p:val>
                                            <p:strVal val="#ppt_x"/>
                                          </p:val>
                                        </p:tav>
                                      </p:tavLst>
                                    </p:anim>
                                    <p:anim calcmode="lin" valueType="num">
                                      <p:cBhvr additive="base">
                                        <p:cTn id="89" dur="100" fill="hold"/>
                                        <p:tgtEl>
                                          <p:spTgt spid="6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6" grpId="0" animBg="1"/>
      <p:bldP spid="47" grpId="0"/>
      <p:bldP spid="52" grpId="0" animBg="1"/>
      <p:bldP spid="53" grpId="0"/>
      <p:bldP spid="58" grpId="0" animBg="1"/>
      <p:bldP spid="59" grpId="0"/>
      <p:bldP spid="60" grpId="0" animBg="1"/>
      <p:bldP spid="61" grpId="0" animBg="1"/>
      <p:bldP spid="62" grpId="0" animBg="1"/>
      <p:bldP spid="63" grpId="0" animBg="1"/>
      <p:bldP spid="64" grpId="0" build="p"/>
      <p:bldP spid="65" grpId="0" build="p"/>
      <p:bldP spid="66" grpId="0" build="p"/>
      <p:bldP spid="6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15" name="下箭头 14"/>
          <p:cNvSpPr>
            <a:spLocks noChangeArrowheads="1"/>
          </p:cNvSpPr>
          <p:nvPr/>
        </p:nvSpPr>
        <p:spPr bwMode="auto">
          <a:xfrm>
            <a:off x="4902888" y="3452130"/>
            <a:ext cx="2586654" cy="2677145"/>
          </a:xfrm>
          <a:prstGeom prst="downArrow">
            <a:avLst>
              <a:gd name="adj1" fmla="val 50000"/>
              <a:gd name="adj2" fmla="val 49992"/>
            </a:avLst>
          </a:prstGeom>
          <a:solidFill>
            <a:srgbClr val="C7AC93"/>
          </a:solidFill>
          <a:ln>
            <a:noFill/>
          </a:ln>
        </p:spPr>
        <p:txBody>
          <a:bodyPr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16" name="下箭头 15"/>
          <p:cNvSpPr>
            <a:spLocks noChangeArrowheads="1"/>
          </p:cNvSpPr>
          <p:nvPr/>
        </p:nvSpPr>
        <p:spPr bwMode="auto">
          <a:xfrm flipH="1" flipV="1">
            <a:off x="4904793" y="847393"/>
            <a:ext cx="2586654" cy="2593304"/>
          </a:xfrm>
          <a:prstGeom prst="downArrow">
            <a:avLst>
              <a:gd name="adj1" fmla="val 50000"/>
              <a:gd name="adj2" fmla="val 50004"/>
            </a:avLst>
          </a:prstGeom>
          <a:solidFill>
            <a:srgbClr val="C7AC93"/>
          </a:solidFill>
          <a:ln>
            <a:noFill/>
          </a:ln>
        </p:spPr>
        <p:txBody>
          <a:bodyPr lIns="121917" tIns="60958" rIns="121917" bIns="6095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20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17" name="Freeform 14"/>
          <p:cNvSpPr>
            <a:spLocks noEditPoints="1" noChangeArrowheads="1"/>
          </p:cNvSpPr>
          <p:nvPr/>
        </p:nvSpPr>
        <p:spPr bwMode="auto">
          <a:xfrm>
            <a:off x="5885740" y="2501315"/>
            <a:ext cx="601902" cy="535428"/>
          </a:xfrm>
          <a:custGeom>
            <a:avLst/>
            <a:gdLst>
              <a:gd name="T0" fmla="*/ 2147483647 w 300"/>
              <a:gd name="T1" fmla="*/ 2147483647 h 266"/>
              <a:gd name="T2" fmla="*/ 2147483647 w 300"/>
              <a:gd name="T3" fmla="*/ 2147483647 h 266"/>
              <a:gd name="T4" fmla="*/ 2147483647 w 300"/>
              <a:gd name="T5" fmla="*/ 2147483647 h 266"/>
              <a:gd name="T6" fmla="*/ 2147483647 w 300"/>
              <a:gd name="T7" fmla="*/ 2147483647 h 266"/>
              <a:gd name="T8" fmla="*/ 0 w 300"/>
              <a:gd name="T9" fmla="*/ 2147483647 h 266"/>
              <a:gd name="T10" fmla="*/ 2147483647 w 300"/>
              <a:gd name="T11" fmla="*/ 0 h 266"/>
              <a:gd name="T12" fmla="*/ 2147483647 w 300"/>
              <a:gd name="T13" fmla="*/ 2147483647 h 266"/>
              <a:gd name="T14" fmla="*/ 2147483647 w 300"/>
              <a:gd name="T15" fmla="*/ 0 h 266"/>
              <a:gd name="T16" fmla="*/ 2147483647 w 300"/>
              <a:gd name="T17" fmla="*/ 2147483647 h 266"/>
              <a:gd name="T18" fmla="*/ 2147483647 w 300"/>
              <a:gd name="T19" fmla="*/ 2147483647 h 266"/>
              <a:gd name="T20" fmla="*/ 2147483647 w 300"/>
              <a:gd name="T21" fmla="*/ 2147483647 h 266"/>
              <a:gd name="T22" fmla="*/ 2147483647 w 300"/>
              <a:gd name="T23" fmla="*/ 2147483647 h 266"/>
              <a:gd name="T24" fmla="*/ 2147483647 w 300"/>
              <a:gd name="T25" fmla="*/ 2147483647 h 266"/>
              <a:gd name="T26" fmla="*/ 2147483647 w 300"/>
              <a:gd name="T27" fmla="*/ 2147483647 h 266"/>
              <a:gd name="T28" fmla="*/ 2147483647 w 300"/>
              <a:gd name="T29" fmla="*/ 2147483647 h 266"/>
              <a:gd name="T30" fmla="*/ 2147483647 w 300"/>
              <a:gd name="T31" fmla="*/ 2147483647 h 266"/>
              <a:gd name="T32" fmla="*/ 2147483647 w 300"/>
              <a:gd name="T33" fmla="*/ 2147483647 h 266"/>
              <a:gd name="T34" fmla="*/ 2147483647 w 300"/>
              <a:gd name="T35" fmla="*/ 2147483647 h 266"/>
              <a:gd name="T36" fmla="*/ 2147483647 w 300"/>
              <a:gd name="T37" fmla="*/ 2147483647 h 266"/>
              <a:gd name="T38" fmla="*/ 2147483647 w 300"/>
              <a:gd name="T39" fmla="*/ 2147483647 h 266"/>
              <a:gd name="T40" fmla="*/ 2147483647 w 300"/>
              <a:gd name="T41" fmla="*/ 2147483647 h 266"/>
              <a:gd name="T42" fmla="*/ 2147483647 w 300"/>
              <a:gd name="T43" fmla="*/ 2147483647 h 266"/>
              <a:gd name="T44" fmla="*/ 2147483647 w 300"/>
              <a:gd name="T45" fmla="*/ 2147483647 h 266"/>
              <a:gd name="T46" fmla="*/ 2147483647 w 300"/>
              <a:gd name="T47" fmla="*/ 2147483647 h 266"/>
              <a:gd name="T48" fmla="*/ 2147483647 w 300"/>
              <a:gd name="T49" fmla="*/ 2147483647 h 266"/>
              <a:gd name="T50" fmla="*/ 2147483647 w 300"/>
              <a:gd name="T51" fmla="*/ 2147483647 h 266"/>
              <a:gd name="T52" fmla="*/ 2147483647 w 300"/>
              <a:gd name="T53" fmla="*/ 2147483647 h 266"/>
              <a:gd name="T54" fmla="*/ 2147483647 w 300"/>
              <a:gd name="T55" fmla="*/ 2147483647 h 266"/>
              <a:gd name="T56" fmla="*/ 2147483647 w 300"/>
              <a:gd name="T57" fmla="*/ 2147483647 h 266"/>
              <a:gd name="T58" fmla="*/ 2147483647 w 300"/>
              <a:gd name="T59" fmla="*/ 2147483647 h 266"/>
              <a:gd name="T60" fmla="*/ 2147483647 w 300"/>
              <a:gd name="T61" fmla="*/ 2147483647 h 266"/>
              <a:gd name="T62" fmla="*/ 2147483647 w 300"/>
              <a:gd name="T63" fmla="*/ 2147483647 h 266"/>
              <a:gd name="T64" fmla="*/ 2147483647 w 300"/>
              <a:gd name="T65" fmla="*/ 2147483647 h 266"/>
              <a:gd name="T66" fmla="*/ 2147483647 w 300"/>
              <a:gd name="T67" fmla="*/ 2147483647 h 266"/>
              <a:gd name="T68" fmla="*/ 2147483647 w 300"/>
              <a:gd name="T69" fmla="*/ 2147483647 h 266"/>
              <a:gd name="T70" fmla="*/ 2147483647 w 300"/>
              <a:gd name="T71" fmla="*/ 2147483647 h 2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0"/>
              <a:gd name="T109" fmla="*/ 0 h 266"/>
              <a:gd name="T110" fmla="*/ 300 w 300"/>
              <a:gd name="T111" fmla="*/ 266 h 2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bevel/>
              </a14:hiddenLine>
            </a:ext>
          </a:extLst>
        </p:spPr>
        <p:txBody>
          <a:bodyPr lIns="100729" tIns="50365" rIns="100729" bIns="5036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pic>
        <p:nvPicPr>
          <p:cNvPr id="18" name="Picture 3" descr="C:\Users\Jonahs\Dropbox\Projects SCOTT\MEET Windows Azure\source\Background\tile-icon-bigdata.png"/>
          <p:cNvPicPr>
            <a:picLocks noChangeAspect="1" noChangeArrowheads="1"/>
          </p:cNvPicPr>
          <p:nvPr/>
        </p:nvPicPr>
        <p:blipFill>
          <a:blip r:embed="rId1" cstate="screen"/>
          <a:srcRect/>
          <a:stretch>
            <a:fillRect/>
          </a:stretch>
        </p:blipFill>
        <p:spPr bwMode="auto">
          <a:xfrm>
            <a:off x="5660978" y="3882759"/>
            <a:ext cx="1051423" cy="105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4"/>
          <p:cNvSpPr>
            <a:spLocks noChangeArrowheads="1"/>
          </p:cNvSpPr>
          <p:nvPr/>
        </p:nvSpPr>
        <p:spPr bwMode="auto">
          <a:xfrm>
            <a:off x="5857169" y="990300"/>
            <a:ext cx="679995" cy="861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prstClr val="white"/>
                </a:solidFill>
                <a:latin typeface="微软雅黑" panose="020B0503020204020204" charset="-122"/>
                <a:ea typeface="微软雅黑" panose="020B0503020204020204" charset="-122"/>
                <a:sym typeface="方正姚体" panose="02010601030101010101" pitchFamily="2" charset="-122"/>
              </a:rPr>
              <a:t>    01</a:t>
            </a:r>
            <a:endParaRPr lang="zh-CN" altLang="en-US" sz="2400" b="1" dirty="0">
              <a:solidFill>
                <a:prstClr val="white"/>
              </a:solidFill>
              <a:latin typeface="微软雅黑" panose="020B0503020204020204" charset="-122"/>
              <a:ea typeface="微软雅黑" panose="020B0503020204020204" charset="-122"/>
              <a:sym typeface="方正姚体" panose="02010601030101010101" pitchFamily="2" charset="-122"/>
            </a:endParaRPr>
          </a:p>
        </p:txBody>
      </p:sp>
      <p:sp>
        <p:nvSpPr>
          <p:cNvPr id="20" name="TextBox 15"/>
          <p:cNvSpPr>
            <a:spLocks noChangeArrowheads="1"/>
          </p:cNvSpPr>
          <p:nvPr/>
        </p:nvSpPr>
        <p:spPr bwMode="auto">
          <a:xfrm>
            <a:off x="5857169" y="5203232"/>
            <a:ext cx="679995" cy="49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prstClr val="white"/>
                </a:solidFill>
                <a:latin typeface="微软雅黑" panose="020B0503020204020204" charset="-122"/>
                <a:ea typeface="微软雅黑" panose="020B0503020204020204" charset="-122"/>
                <a:sym typeface="方正姚体" panose="02010601030101010101" pitchFamily="2" charset="-122"/>
              </a:rPr>
              <a:t>02</a:t>
            </a:r>
            <a:endParaRPr lang="zh-CN" altLang="en-US" sz="2400" b="1">
              <a:solidFill>
                <a:prstClr val="white"/>
              </a:solidFill>
              <a:latin typeface="微软雅黑" panose="020B0503020204020204" charset="-122"/>
              <a:ea typeface="微软雅黑" panose="020B0503020204020204" charset="-122"/>
              <a:sym typeface="方正姚体" panose="02010601030101010101" pitchFamily="2" charset="-122"/>
            </a:endParaRPr>
          </a:p>
        </p:txBody>
      </p:sp>
      <p:sp>
        <p:nvSpPr>
          <p:cNvPr id="21" name="TextBox 16"/>
          <p:cNvSpPr>
            <a:spLocks noChangeArrowheads="1"/>
          </p:cNvSpPr>
          <p:nvPr/>
        </p:nvSpPr>
        <p:spPr bwMode="auto">
          <a:xfrm>
            <a:off x="1337192" y="2143093"/>
            <a:ext cx="3388555" cy="105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rgbClr val="DBC9B8"/>
                </a:solidFill>
                <a:latin typeface="微软雅黑" panose="020B0503020204020204" charset="-122"/>
                <a:ea typeface="微软雅黑" panose="020B0503020204020204" charset="-122"/>
                <a:sym typeface="宋体" panose="02010600030101010101" pitchFamily="2" charset="-122"/>
              </a:rPr>
              <a:t>这里输入简单的文字概述这里输入简单文字概述简单的文字概述这里输入简单的文字概述这里输入简单</a:t>
            </a:r>
            <a:endParaRPr lang="zh-CN" altLang="en-US" sz="1400" dirty="0">
              <a:solidFill>
                <a:srgbClr val="DBC9B8"/>
              </a:solidFill>
              <a:latin typeface="微软雅黑" panose="020B0503020204020204" charset="-122"/>
              <a:ea typeface="微软雅黑" panose="020B0503020204020204" charset="-122"/>
              <a:sym typeface="宋体" panose="02010600030101010101" pitchFamily="2" charset="-122"/>
            </a:endParaRPr>
          </a:p>
        </p:txBody>
      </p:sp>
      <p:sp>
        <p:nvSpPr>
          <p:cNvPr id="22" name="矩形 21"/>
          <p:cNvSpPr>
            <a:spLocks noChangeArrowheads="1"/>
          </p:cNvSpPr>
          <p:nvPr/>
        </p:nvSpPr>
        <p:spPr bwMode="auto">
          <a:xfrm>
            <a:off x="1356239" y="1710556"/>
            <a:ext cx="2424750"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DBC9B8"/>
                </a:solidFill>
                <a:latin typeface="微软雅黑" panose="020B0503020204020204" charset="-122"/>
                <a:ea typeface="微软雅黑" panose="020B0503020204020204" charset="-122"/>
                <a:sym typeface="微软雅黑" panose="020B0503020204020204" charset="-122"/>
              </a:rPr>
              <a:t>输入相关标题</a:t>
            </a:r>
            <a:endParaRPr lang="zh-CN" altLang="en-US" b="1" dirty="0">
              <a:solidFill>
                <a:srgbClr val="DBC9B8"/>
              </a:solidFill>
              <a:latin typeface="微软雅黑" panose="020B0503020204020204" charset="-122"/>
              <a:ea typeface="微软雅黑" panose="020B0503020204020204" charset="-122"/>
              <a:sym typeface="微软雅黑" panose="020B0503020204020204" charset="-122"/>
            </a:endParaRPr>
          </a:p>
        </p:txBody>
      </p:sp>
      <p:sp>
        <p:nvSpPr>
          <p:cNvPr id="23" name="TextBox 18"/>
          <p:cNvSpPr>
            <a:spLocks noChangeArrowheads="1"/>
          </p:cNvSpPr>
          <p:nvPr/>
        </p:nvSpPr>
        <p:spPr bwMode="auto">
          <a:xfrm>
            <a:off x="7921919" y="4300052"/>
            <a:ext cx="3388554" cy="1054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DBC9B8"/>
                </a:solidFill>
                <a:latin typeface="微软雅黑" panose="020B0503020204020204" charset="-122"/>
                <a:ea typeface="微软雅黑" panose="020B050302020402020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rgbClr val="DBC9B8"/>
              </a:solidFill>
              <a:latin typeface="微软雅黑" panose="020B0503020204020204" charset="-122"/>
              <a:ea typeface="微软雅黑" panose="020B0503020204020204" charset="-122"/>
              <a:sym typeface="宋体" panose="02010600030101010101" pitchFamily="2" charset="-122"/>
            </a:endParaRPr>
          </a:p>
        </p:txBody>
      </p:sp>
      <p:sp>
        <p:nvSpPr>
          <p:cNvPr id="24" name="矩形 23"/>
          <p:cNvSpPr>
            <a:spLocks noChangeArrowheads="1"/>
          </p:cNvSpPr>
          <p:nvPr/>
        </p:nvSpPr>
        <p:spPr bwMode="auto">
          <a:xfrm>
            <a:off x="7942871" y="3867516"/>
            <a:ext cx="2422845" cy="40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DBC9B8"/>
                </a:solidFill>
                <a:latin typeface="微软雅黑" panose="020B0503020204020204" charset="-122"/>
                <a:ea typeface="微软雅黑" panose="020B0503020204020204" charset="-122"/>
                <a:sym typeface="微软雅黑" panose="020B0503020204020204" charset="-122"/>
              </a:rPr>
              <a:t>输入相关标题</a:t>
            </a:r>
            <a:endParaRPr lang="zh-CN" altLang="en-US" b="1" dirty="0">
              <a:solidFill>
                <a:srgbClr val="DBC9B8"/>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p:cBhvr>
                                        <p:cTn id="7" dur="5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p:cBhvr>
                                        <p:cTn id="10" dur="500"/>
                                        <p:tgtEl>
                                          <p:spTgt spid="15"/>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par>
                          <p:cTn id="16" fill="hold">
                            <p:stCondLst>
                              <p:cond delay="500"/>
                            </p:stCondLst>
                            <p:childTnLst>
                              <p:par>
                                <p:cTn id="17" presetID="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100000">
                                          <p:val>
                                            <p:strVal val="#ppt_x"/>
                                          </p:val>
                                        </p:tav>
                                      </p:tavLst>
                                    </p:anim>
                                    <p:anim calcmode="lin" valueType="num">
                                      <p:cBhvr>
                                        <p:cTn id="20" dur="500" fill="hold"/>
                                        <p:tgtEl>
                                          <p:spTgt spid="19"/>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ppt_x</p:attrName>
                                        </p:attrNameLst>
                                      </p:cBhvr>
                                      <p:tavLst>
                                        <p:tav tm="0">
                                          <p:val>
                                            <p:strVal val="#ppt_x"/>
                                          </p:val>
                                        </p:tav>
                                        <p:tav tm="100000">
                                          <p:val>
                                            <p:strVal val="#ppt_x"/>
                                          </p:val>
                                        </p:tav>
                                      </p:tavLst>
                                    </p:anim>
                                    <p:anim calcmode="lin" valueType="num">
                                      <p:cBhvr>
                                        <p:cTn id="25" dur="500" fill="hold"/>
                                        <p:tgtEl>
                                          <p:spTgt spid="20"/>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animBg="1"/>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grpSp>
        <p:nvGrpSpPr>
          <p:cNvPr id="60" name="组合 72"/>
          <p:cNvGrpSpPr/>
          <p:nvPr/>
        </p:nvGrpSpPr>
        <p:grpSpPr bwMode="auto">
          <a:xfrm>
            <a:off x="1017481" y="1483294"/>
            <a:ext cx="2729728" cy="2885155"/>
            <a:chOff x="0" y="0"/>
            <a:chExt cx="3171825" cy="3351213"/>
          </a:xfrm>
        </p:grpSpPr>
        <p:sp>
          <p:nvSpPr>
            <p:cNvPr id="61" name="Freeform 34"/>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62"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3"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4"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5"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6"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7"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8" name="Freeform 41"/>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69" name="Freeform 42"/>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0" name="Freeform 43"/>
            <p:cNvSpPr/>
            <p:nvPr/>
          </p:nvSpPr>
          <p:spPr bwMode="auto">
            <a:xfrm>
              <a:off x="958850" y="466725"/>
              <a:ext cx="2212975" cy="2713038"/>
            </a:xfrm>
            <a:custGeom>
              <a:avLst/>
              <a:gdLst>
                <a:gd name="T0" fmla="*/ 2147483647 w 790"/>
                <a:gd name="T1" fmla="*/ 0 h 967"/>
                <a:gd name="T2" fmla="*/ 2147483647 w 790"/>
                <a:gd name="T3" fmla="*/ 2147483647 h 967"/>
                <a:gd name="T4" fmla="*/ 0 w 790"/>
                <a:gd name="T5" fmla="*/ 2147483647 h 967"/>
                <a:gd name="T6" fmla="*/ 2147483647 w 790"/>
                <a:gd name="T7" fmla="*/ 2147483647 h 967"/>
                <a:gd name="T8" fmla="*/ 2147483647 w 790"/>
                <a:gd name="T9" fmla="*/ 2147483647 h 967"/>
                <a:gd name="T10" fmla="*/ 2147483647 w 790"/>
                <a:gd name="T11" fmla="*/ 2147483647 h 967"/>
                <a:gd name="T12" fmla="*/ 2147483647 w 790"/>
                <a:gd name="T13" fmla="*/ 2147483647 h 967"/>
                <a:gd name="T14" fmla="*/ 2147483647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1" name="Freeform 44"/>
            <p:cNvSpPr/>
            <p:nvPr/>
          </p:nvSpPr>
          <p:spPr bwMode="auto">
            <a:xfrm>
              <a:off x="0" y="1592263"/>
              <a:ext cx="1585913" cy="1458913"/>
            </a:xfrm>
            <a:custGeom>
              <a:avLst/>
              <a:gdLst>
                <a:gd name="T0" fmla="*/ 2147483647 w 566"/>
                <a:gd name="T1" fmla="*/ 0 h 520"/>
                <a:gd name="T2" fmla="*/ 2147483647 w 566"/>
                <a:gd name="T3" fmla="*/ 0 h 520"/>
                <a:gd name="T4" fmla="*/ 0 w 566"/>
                <a:gd name="T5" fmla="*/ 0 h 520"/>
                <a:gd name="T6" fmla="*/ 2147483647 w 566"/>
                <a:gd name="T7" fmla="*/ 2147483647 h 520"/>
                <a:gd name="T8" fmla="*/ 2147483647 w 566"/>
                <a:gd name="T9" fmla="*/ 2147483647 h 520"/>
                <a:gd name="T10" fmla="*/ 2147483647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2" name="Freeform 45"/>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3" name="Freeform 46"/>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4"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75" name="Freeform 48"/>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76" name="文本框 69"/>
            <p:cNvSpPr txBox="1">
              <a:spLocks noChangeArrowheads="1"/>
            </p:cNvSpPr>
            <p:nvPr/>
          </p:nvSpPr>
          <p:spPr bwMode="auto">
            <a:xfrm>
              <a:off x="909768" y="1187000"/>
              <a:ext cx="1412875" cy="75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3600" b="0" i="0" u="none" strike="noStrike" kern="0" cap="none" spc="0" normalizeH="0" baseline="0" noProof="0" dirty="0">
                  <a:ln>
                    <a:noFill/>
                  </a:ln>
                  <a:solidFill>
                    <a:srgbClr val="465766"/>
                  </a:solidFill>
                  <a:effectLst/>
                  <a:uLnTx/>
                  <a:uFillTx/>
                  <a:latin typeface="微软雅黑" panose="020B0503020204020204" charset="-122"/>
                  <a:ea typeface="微软雅黑" panose="020B0503020204020204" charset="-122"/>
                </a:rPr>
                <a:t>45%</a:t>
              </a:r>
              <a:endParaRPr kumimoji="0" lang="zh-CN" altLang="en-US" sz="3600" b="0" i="0" u="none" strike="noStrike" kern="0" cap="none" spc="0" normalizeH="0" baseline="0" noProof="0" dirty="0">
                <a:ln>
                  <a:noFill/>
                </a:ln>
                <a:solidFill>
                  <a:srgbClr val="465766"/>
                </a:solidFill>
                <a:effectLst/>
                <a:uLnTx/>
                <a:uFillTx/>
                <a:latin typeface="微软雅黑" panose="020B0503020204020204" charset="-122"/>
                <a:ea typeface="微软雅黑" panose="020B0503020204020204" charset="-122"/>
              </a:endParaRPr>
            </a:p>
          </p:txBody>
        </p:sp>
      </p:grpSp>
      <p:sp>
        <p:nvSpPr>
          <p:cNvPr id="110" name="文本框 75"/>
          <p:cNvSpPr txBox="1">
            <a:spLocks noChangeArrowheads="1"/>
          </p:cNvSpPr>
          <p:nvPr/>
        </p:nvSpPr>
        <p:spPr bwMode="auto">
          <a:xfrm>
            <a:off x="1814278" y="48272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a:solidFill>
                  <a:srgbClr val="DBC9B8"/>
                </a:solidFill>
                <a:latin typeface="微软雅黑" panose="020B0503020204020204" charset="-122"/>
                <a:ea typeface="微软雅黑" panose="020B0503020204020204" charset="-122"/>
              </a:rPr>
              <a:t>标题内容</a:t>
            </a:r>
            <a:endParaRPr lang="zh-CN" altLang="en-US">
              <a:solidFill>
                <a:srgbClr val="DBC9B8"/>
              </a:solidFill>
              <a:latin typeface="微软雅黑" panose="020B0503020204020204" charset="-122"/>
              <a:ea typeface="微软雅黑" panose="020B0503020204020204" charset="-122"/>
            </a:endParaRPr>
          </a:p>
        </p:txBody>
      </p:sp>
      <p:sp>
        <p:nvSpPr>
          <p:cNvPr id="111" name="文本框 76"/>
          <p:cNvSpPr txBox="1">
            <a:spLocks noChangeArrowheads="1"/>
          </p:cNvSpPr>
          <p:nvPr/>
        </p:nvSpPr>
        <p:spPr bwMode="auto">
          <a:xfrm>
            <a:off x="1292057" y="5276590"/>
            <a:ext cx="2538083"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1400">
                <a:solidFill>
                  <a:srgbClr val="DBC9B8"/>
                </a:solidFill>
                <a:latin typeface="微软雅黑" panose="020B0503020204020204" charset="-122"/>
                <a:ea typeface="微软雅黑" panose="020B0503020204020204" charset="-122"/>
              </a:rPr>
              <a:t>数据内容说明，数据内容说明，数据内容说明，数据内容说明，</a:t>
            </a:r>
            <a:endParaRPr lang="zh-CN" altLang="en-US" sz="1400">
              <a:solidFill>
                <a:srgbClr val="DBC9B8"/>
              </a:solidFill>
              <a:latin typeface="微软雅黑" panose="020B0503020204020204" charset="-122"/>
              <a:ea typeface="微软雅黑" panose="020B0503020204020204" charset="-122"/>
            </a:endParaRPr>
          </a:p>
        </p:txBody>
      </p:sp>
      <p:sp>
        <p:nvSpPr>
          <p:cNvPr id="112" name="文本框 77"/>
          <p:cNvSpPr txBox="1">
            <a:spLocks noChangeArrowheads="1"/>
          </p:cNvSpPr>
          <p:nvPr/>
        </p:nvSpPr>
        <p:spPr bwMode="auto">
          <a:xfrm>
            <a:off x="5430132" y="48272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a:solidFill>
                  <a:srgbClr val="DBC9B8"/>
                </a:solidFill>
                <a:latin typeface="微软雅黑" panose="020B0503020204020204" charset="-122"/>
                <a:ea typeface="微软雅黑" panose="020B0503020204020204" charset="-122"/>
              </a:rPr>
              <a:t>标题内容</a:t>
            </a:r>
            <a:endParaRPr lang="zh-CN" altLang="en-US">
              <a:solidFill>
                <a:srgbClr val="DBC9B8"/>
              </a:solidFill>
              <a:latin typeface="微软雅黑" panose="020B0503020204020204" charset="-122"/>
              <a:ea typeface="微软雅黑" panose="020B0503020204020204" charset="-122"/>
            </a:endParaRPr>
          </a:p>
        </p:txBody>
      </p:sp>
      <p:sp>
        <p:nvSpPr>
          <p:cNvPr id="113" name="文本框 78"/>
          <p:cNvSpPr txBox="1">
            <a:spLocks noChangeArrowheads="1"/>
          </p:cNvSpPr>
          <p:nvPr/>
        </p:nvSpPr>
        <p:spPr bwMode="auto">
          <a:xfrm>
            <a:off x="4907912" y="5276590"/>
            <a:ext cx="253649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1400">
                <a:solidFill>
                  <a:srgbClr val="DBC9B8"/>
                </a:solidFill>
                <a:latin typeface="微软雅黑" panose="020B0503020204020204" charset="-122"/>
                <a:ea typeface="微软雅黑" panose="020B0503020204020204" charset="-122"/>
              </a:rPr>
              <a:t>数据内容说明，数据内容说明，数据内容说明，数据内容说明，</a:t>
            </a:r>
            <a:endParaRPr lang="zh-CN" altLang="en-US" sz="1400">
              <a:solidFill>
                <a:srgbClr val="DBC9B8"/>
              </a:solidFill>
              <a:latin typeface="微软雅黑" panose="020B0503020204020204" charset="-122"/>
              <a:ea typeface="微软雅黑" panose="020B0503020204020204" charset="-122"/>
            </a:endParaRPr>
          </a:p>
        </p:txBody>
      </p:sp>
      <p:sp>
        <p:nvSpPr>
          <p:cNvPr id="114" name="文本框 79"/>
          <p:cNvSpPr txBox="1">
            <a:spLocks noChangeArrowheads="1"/>
          </p:cNvSpPr>
          <p:nvPr/>
        </p:nvSpPr>
        <p:spPr bwMode="auto">
          <a:xfrm>
            <a:off x="9045987" y="4827224"/>
            <a:ext cx="1196819" cy="40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a:solidFill>
                  <a:srgbClr val="DBC9B8"/>
                </a:solidFill>
                <a:latin typeface="微软雅黑" panose="020B0503020204020204" charset="-122"/>
                <a:ea typeface="微软雅黑" panose="020B0503020204020204" charset="-122"/>
              </a:rPr>
              <a:t>标题内容</a:t>
            </a:r>
            <a:endParaRPr lang="zh-CN" altLang="en-US">
              <a:solidFill>
                <a:srgbClr val="DBC9B8"/>
              </a:solidFill>
              <a:latin typeface="微软雅黑" panose="020B0503020204020204" charset="-122"/>
              <a:ea typeface="微软雅黑" panose="020B0503020204020204" charset="-122"/>
            </a:endParaRPr>
          </a:p>
        </p:txBody>
      </p:sp>
      <p:sp>
        <p:nvSpPr>
          <p:cNvPr id="115" name="文本框 80"/>
          <p:cNvSpPr txBox="1">
            <a:spLocks noChangeArrowheads="1"/>
          </p:cNvSpPr>
          <p:nvPr/>
        </p:nvSpPr>
        <p:spPr bwMode="auto">
          <a:xfrm>
            <a:off x="8523767" y="5276590"/>
            <a:ext cx="2536495"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1400">
                <a:solidFill>
                  <a:srgbClr val="DBC9B8"/>
                </a:solidFill>
                <a:latin typeface="微软雅黑" panose="020B0503020204020204" charset="-122"/>
                <a:ea typeface="微软雅黑" panose="020B0503020204020204" charset="-122"/>
              </a:rPr>
              <a:t>数据内容说明，数据内容说明，数据内容说明，数据内容说明，</a:t>
            </a:r>
            <a:endParaRPr lang="zh-CN" altLang="en-US" sz="1400">
              <a:solidFill>
                <a:srgbClr val="DBC9B8"/>
              </a:solidFill>
              <a:latin typeface="微软雅黑" panose="020B0503020204020204" charset="-122"/>
              <a:ea typeface="微软雅黑" panose="020B0503020204020204" charset="-122"/>
            </a:endParaRPr>
          </a:p>
        </p:txBody>
      </p:sp>
      <p:grpSp>
        <p:nvGrpSpPr>
          <p:cNvPr id="116" name="组合 72"/>
          <p:cNvGrpSpPr/>
          <p:nvPr/>
        </p:nvGrpSpPr>
        <p:grpSpPr bwMode="auto">
          <a:xfrm>
            <a:off x="4648506" y="1483294"/>
            <a:ext cx="2729728" cy="2885155"/>
            <a:chOff x="0" y="0"/>
            <a:chExt cx="3171825" cy="3351213"/>
          </a:xfrm>
        </p:grpSpPr>
        <p:sp>
          <p:nvSpPr>
            <p:cNvPr id="117" name="Freeform 34"/>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18"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19"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0"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1"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2"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3"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24" name="Freeform 41"/>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25" name="Freeform 42"/>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26" name="Freeform 43"/>
            <p:cNvSpPr/>
            <p:nvPr/>
          </p:nvSpPr>
          <p:spPr bwMode="auto">
            <a:xfrm>
              <a:off x="958850" y="466725"/>
              <a:ext cx="2212975" cy="2713038"/>
            </a:xfrm>
            <a:custGeom>
              <a:avLst/>
              <a:gdLst>
                <a:gd name="T0" fmla="*/ 2147483647 w 790"/>
                <a:gd name="T1" fmla="*/ 0 h 967"/>
                <a:gd name="T2" fmla="*/ 2147483647 w 790"/>
                <a:gd name="T3" fmla="*/ 2147483647 h 967"/>
                <a:gd name="T4" fmla="*/ 0 w 790"/>
                <a:gd name="T5" fmla="*/ 2147483647 h 967"/>
                <a:gd name="T6" fmla="*/ 2147483647 w 790"/>
                <a:gd name="T7" fmla="*/ 2147483647 h 967"/>
                <a:gd name="T8" fmla="*/ 2147483647 w 790"/>
                <a:gd name="T9" fmla="*/ 2147483647 h 967"/>
                <a:gd name="T10" fmla="*/ 2147483647 w 790"/>
                <a:gd name="T11" fmla="*/ 2147483647 h 967"/>
                <a:gd name="T12" fmla="*/ 2147483647 w 790"/>
                <a:gd name="T13" fmla="*/ 2147483647 h 967"/>
                <a:gd name="T14" fmla="*/ 2147483647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27" name="Freeform 44"/>
            <p:cNvSpPr/>
            <p:nvPr/>
          </p:nvSpPr>
          <p:spPr bwMode="auto">
            <a:xfrm>
              <a:off x="0" y="1592263"/>
              <a:ext cx="1585913" cy="1458913"/>
            </a:xfrm>
            <a:custGeom>
              <a:avLst/>
              <a:gdLst>
                <a:gd name="T0" fmla="*/ 2147483647 w 566"/>
                <a:gd name="T1" fmla="*/ 0 h 520"/>
                <a:gd name="T2" fmla="*/ 2147483647 w 566"/>
                <a:gd name="T3" fmla="*/ 0 h 520"/>
                <a:gd name="T4" fmla="*/ 0 w 566"/>
                <a:gd name="T5" fmla="*/ 0 h 520"/>
                <a:gd name="T6" fmla="*/ 2147483647 w 566"/>
                <a:gd name="T7" fmla="*/ 2147483647 h 520"/>
                <a:gd name="T8" fmla="*/ 2147483647 w 566"/>
                <a:gd name="T9" fmla="*/ 2147483647 h 520"/>
                <a:gd name="T10" fmla="*/ 2147483647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28" name="Freeform 45"/>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29" name="Freeform 46"/>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30"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1" name="Freeform 48"/>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32" name="文本框 69"/>
            <p:cNvSpPr txBox="1">
              <a:spLocks noChangeArrowheads="1"/>
            </p:cNvSpPr>
            <p:nvPr/>
          </p:nvSpPr>
          <p:spPr bwMode="auto">
            <a:xfrm>
              <a:off x="909768" y="1187000"/>
              <a:ext cx="1412875" cy="75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3600" b="0" i="0" u="none" strike="noStrike" kern="0" cap="none" spc="0" normalizeH="0" baseline="0" noProof="0" dirty="0" smtClean="0">
                  <a:ln>
                    <a:noFill/>
                  </a:ln>
                  <a:solidFill>
                    <a:srgbClr val="465766"/>
                  </a:solidFill>
                  <a:effectLst/>
                  <a:uLnTx/>
                  <a:uFillTx/>
                  <a:latin typeface="微软雅黑" panose="020B0503020204020204" charset="-122"/>
                  <a:ea typeface="微软雅黑" panose="020B0503020204020204" charset="-122"/>
                </a:rPr>
                <a:t>55%</a:t>
              </a:r>
              <a:endParaRPr kumimoji="0" lang="zh-CN" altLang="en-US" sz="3600" b="0" i="0" u="none" strike="noStrike" kern="0" cap="none" spc="0" normalizeH="0" baseline="0" noProof="0" dirty="0">
                <a:ln>
                  <a:noFill/>
                </a:ln>
                <a:solidFill>
                  <a:srgbClr val="465766"/>
                </a:solidFill>
                <a:effectLst/>
                <a:uLnTx/>
                <a:uFillTx/>
                <a:latin typeface="微软雅黑" panose="020B0503020204020204" charset="-122"/>
                <a:ea typeface="微软雅黑" panose="020B0503020204020204" charset="-122"/>
              </a:endParaRPr>
            </a:p>
          </p:txBody>
        </p:sp>
      </p:grpSp>
      <p:grpSp>
        <p:nvGrpSpPr>
          <p:cNvPr id="133" name="组合 72"/>
          <p:cNvGrpSpPr/>
          <p:nvPr/>
        </p:nvGrpSpPr>
        <p:grpSpPr bwMode="auto">
          <a:xfrm>
            <a:off x="8279532" y="1483294"/>
            <a:ext cx="2729728" cy="2885155"/>
            <a:chOff x="0" y="0"/>
            <a:chExt cx="3171825" cy="3351213"/>
          </a:xfrm>
        </p:grpSpPr>
        <p:sp>
          <p:nvSpPr>
            <p:cNvPr id="134" name="Freeform 34"/>
            <p:cNvSpPr/>
            <p:nvPr/>
          </p:nvSpPr>
          <p:spPr bwMode="auto">
            <a:xfrm>
              <a:off x="1222375" y="2624138"/>
              <a:ext cx="727075" cy="727075"/>
            </a:xfrm>
            <a:custGeom>
              <a:avLst/>
              <a:gdLst>
                <a:gd name="T0" fmla="*/ 2147483647 w 458"/>
                <a:gd name="T1" fmla="*/ 2147483647 h 458"/>
                <a:gd name="T2" fmla="*/ 0 w 458"/>
                <a:gd name="T3" fmla="*/ 2147483647 h 458"/>
                <a:gd name="T4" fmla="*/ 2147483647 w 458"/>
                <a:gd name="T5" fmla="*/ 0 h 458"/>
                <a:gd name="T6" fmla="*/ 2147483647 w 458"/>
                <a:gd name="T7" fmla="*/ 2147483647 h 458"/>
                <a:gd name="T8" fmla="*/ 2147483647 w 458"/>
                <a:gd name="T9" fmla="*/ 2147483647 h 4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8" h="458">
                  <a:moveTo>
                    <a:pt x="229" y="458"/>
                  </a:moveTo>
                  <a:lnTo>
                    <a:pt x="0" y="228"/>
                  </a:lnTo>
                  <a:lnTo>
                    <a:pt x="229" y="0"/>
                  </a:lnTo>
                  <a:lnTo>
                    <a:pt x="458" y="228"/>
                  </a:lnTo>
                  <a:lnTo>
                    <a:pt x="229" y="458"/>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35" name="Rectangle 35"/>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6" name="Rectangle 36"/>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7" name="Rectangle 3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8" name="Rectangle 38"/>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39" name="Rectangle 39"/>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0" name="Rectangle 40"/>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1" name="Freeform 41"/>
            <p:cNvSpPr/>
            <p:nvPr/>
          </p:nvSpPr>
          <p:spPr bwMode="auto">
            <a:xfrm>
              <a:off x="1585913" y="130175"/>
              <a:ext cx="1120775" cy="1462088"/>
            </a:xfrm>
            <a:custGeom>
              <a:avLst/>
              <a:gdLst>
                <a:gd name="T0" fmla="*/ 2147483647 w 400"/>
                <a:gd name="T1" fmla="*/ 2147483647 h 521"/>
                <a:gd name="T2" fmla="*/ 2147483647 w 400"/>
                <a:gd name="T3" fmla="*/ 0 h 521"/>
                <a:gd name="T4" fmla="*/ 0 w 400"/>
                <a:gd name="T5" fmla="*/ 2147483647 h 521"/>
                <a:gd name="T6" fmla="*/ 2147483647 w 400"/>
                <a:gd name="T7" fmla="*/ 2147483647 h 5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521">
                  <a:moveTo>
                    <a:pt x="400" y="120"/>
                  </a:moveTo>
                  <a:cubicBezTo>
                    <a:pt x="350" y="70"/>
                    <a:pt x="290" y="29"/>
                    <a:pt x="224" y="0"/>
                  </a:cubicBezTo>
                  <a:cubicBezTo>
                    <a:pt x="0" y="521"/>
                    <a:pt x="0" y="521"/>
                    <a:pt x="0" y="521"/>
                  </a:cubicBezTo>
                  <a:lnTo>
                    <a:pt x="400" y="12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2" name="Freeform 42"/>
            <p:cNvSpPr/>
            <p:nvPr/>
          </p:nvSpPr>
          <p:spPr bwMode="auto">
            <a:xfrm>
              <a:off x="1585913" y="3175"/>
              <a:ext cx="627063" cy="1589088"/>
            </a:xfrm>
            <a:custGeom>
              <a:avLst/>
              <a:gdLst>
                <a:gd name="T0" fmla="*/ 0 w 224"/>
                <a:gd name="T1" fmla="*/ 2147483647 h 566"/>
                <a:gd name="T2" fmla="*/ 0 w 224"/>
                <a:gd name="T3" fmla="*/ 2147483647 h 566"/>
                <a:gd name="T4" fmla="*/ 2147483647 w 224"/>
                <a:gd name="T5" fmla="*/ 2147483647 h 566"/>
                <a:gd name="T6" fmla="*/ 0 w 224"/>
                <a:gd name="T7" fmla="*/ 0 h 566"/>
                <a:gd name="T8" fmla="*/ 0 w 224"/>
                <a:gd name="T9" fmla="*/ 0 h 566"/>
                <a:gd name="T10" fmla="*/ 0 w 224"/>
                <a:gd name="T11" fmla="*/ 2147483647 h 5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4" h="566">
                  <a:moveTo>
                    <a:pt x="0" y="566"/>
                  </a:moveTo>
                  <a:cubicBezTo>
                    <a:pt x="0" y="566"/>
                    <a:pt x="0" y="566"/>
                    <a:pt x="0" y="566"/>
                  </a:cubicBezTo>
                  <a:cubicBezTo>
                    <a:pt x="224" y="45"/>
                    <a:pt x="224" y="45"/>
                    <a:pt x="224" y="45"/>
                  </a:cubicBezTo>
                  <a:cubicBezTo>
                    <a:pt x="155" y="16"/>
                    <a:pt x="80" y="0"/>
                    <a:pt x="0" y="0"/>
                  </a:cubicBezTo>
                  <a:cubicBezTo>
                    <a:pt x="0" y="0"/>
                    <a:pt x="0" y="0"/>
                    <a:pt x="0" y="0"/>
                  </a:cubicBezTo>
                  <a:cubicBezTo>
                    <a:pt x="0" y="566"/>
                    <a:pt x="0" y="566"/>
                    <a:pt x="0" y="566"/>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3" name="Freeform 43"/>
            <p:cNvSpPr/>
            <p:nvPr/>
          </p:nvSpPr>
          <p:spPr bwMode="auto">
            <a:xfrm>
              <a:off x="958850" y="466725"/>
              <a:ext cx="2212975" cy="2713038"/>
            </a:xfrm>
            <a:custGeom>
              <a:avLst/>
              <a:gdLst>
                <a:gd name="T0" fmla="*/ 2147483647 w 790"/>
                <a:gd name="T1" fmla="*/ 0 h 967"/>
                <a:gd name="T2" fmla="*/ 2147483647 w 790"/>
                <a:gd name="T3" fmla="*/ 2147483647 h 967"/>
                <a:gd name="T4" fmla="*/ 0 w 790"/>
                <a:gd name="T5" fmla="*/ 2147483647 h 967"/>
                <a:gd name="T6" fmla="*/ 2147483647 w 790"/>
                <a:gd name="T7" fmla="*/ 2147483647 h 967"/>
                <a:gd name="T8" fmla="*/ 2147483647 w 790"/>
                <a:gd name="T9" fmla="*/ 2147483647 h 967"/>
                <a:gd name="T10" fmla="*/ 2147483647 w 790"/>
                <a:gd name="T11" fmla="*/ 2147483647 h 967"/>
                <a:gd name="T12" fmla="*/ 2147483647 w 790"/>
                <a:gd name="T13" fmla="*/ 2147483647 h 967"/>
                <a:gd name="T14" fmla="*/ 2147483647 w 790"/>
                <a:gd name="T15" fmla="*/ 0 h 9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0" h="967">
                  <a:moveTo>
                    <a:pt x="624" y="0"/>
                  </a:moveTo>
                  <a:cubicBezTo>
                    <a:pt x="224" y="401"/>
                    <a:pt x="224" y="401"/>
                    <a:pt x="224" y="401"/>
                  </a:cubicBezTo>
                  <a:cubicBezTo>
                    <a:pt x="0" y="921"/>
                    <a:pt x="0" y="921"/>
                    <a:pt x="0" y="921"/>
                  </a:cubicBezTo>
                  <a:cubicBezTo>
                    <a:pt x="69" y="950"/>
                    <a:pt x="145" y="967"/>
                    <a:pt x="224" y="967"/>
                  </a:cubicBezTo>
                  <a:cubicBezTo>
                    <a:pt x="380" y="967"/>
                    <a:pt x="522" y="903"/>
                    <a:pt x="624" y="801"/>
                  </a:cubicBezTo>
                  <a:cubicBezTo>
                    <a:pt x="683" y="743"/>
                    <a:pt x="728" y="672"/>
                    <a:pt x="757" y="593"/>
                  </a:cubicBezTo>
                  <a:cubicBezTo>
                    <a:pt x="778" y="533"/>
                    <a:pt x="790" y="468"/>
                    <a:pt x="790" y="401"/>
                  </a:cubicBezTo>
                  <a:cubicBezTo>
                    <a:pt x="790" y="244"/>
                    <a:pt x="727" y="103"/>
                    <a:pt x="624" y="0"/>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4" name="Freeform 44"/>
            <p:cNvSpPr/>
            <p:nvPr/>
          </p:nvSpPr>
          <p:spPr bwMode="auto">
            <a:xfrm>
              <a:off x="0" y="1592263"/>
              <a:ext cx="1585913" cy="1458913"/>
            </a:xfrm>
            <a:custGeom>
              <a:avLst/>
              <a:gdLst>
                <a:gd name="T0" fmla="*/ 2147483647 w 566"/>
                <a:gd name="T1" fmla="*/ 0 h 520"/>
                <a:gd name="T2" fmla="*/ 2147483647 w 566"/>
                <a:gd name="T3" fmla="*/ 0 h 520"/>
                <a:gd name="T4" fmla="*/ 0 w 566"/>
                <a:gd name="T5" fmla="*/ 0 h 520"/>
                <a:gd name="T6" fmla="*/ 2147483647 w 566"/>
                <a:gd name="T7" fmla="*/ 2147483647 h 520"/>
                <a:gd name="T8" fmla="*/ 2147483647 w 566"/>
                <a:gd name="T9" fmla="*/ 2147483647 h 520"/>
                <a:gd name="T10" fmla="*/ 2147483647 w 566"/>
                <a:gd name="T11" fmla="*/ 0 h 5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66" h="520">
                  <a:moveTo>
                    <a:pt x="566" y="0"/>
                  </a:moveTo>
                  <a:cubicBezTo>
                    <a:pt x="566" y="0"/>
                    <a:pt x="566" y="0"/>
                    <a:pt x="566" y="0"/>
                  </a:cubicBezTo>
                  <a:cubicBezTo>
                    <a:pt x="0" y="0"/>
                    <a:pt x="0" y="0"/>
                    <a:pt x="0" y="0"/>
                  </a:cubicBezTo>
                  <a:cubicBezTo>
                    <a:pt x="0" y="156"/>
                    <a:pt x="63" y="297"/>
                    <a:pt x="166" y="400"/>
                  </a:cubicBezTo>
                  <a:cubicBezTo>
                    <a:pt x="216" y="450"/>
                    <a:pt x="276" y="491"/>
                    <a:pt x="342" y="520"/>
                  </a:cubicBezTo>
                  <a:lnTo>
                    <a:pt x="566" y="0"/>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5" name="Freeform 45"/>
            <p:cNvSpPr/>
            <p:nvPr/>
          </p:nvSpPr>
          <p:spPr bwMode="auto">
            <a:xfrm>
              <a:off x="0" y="1049338"/>
              <a:ext cx="1585913" cy="542925"/>
            </a:xfrm>
            <a:custGeom>
              <a:avLst/>
              <a:gdLst>
                <a:gd name="T0" fmla="*/ 2147483647 w 566"/>
                <a:gd name="T1" fmla="*/ 2147483647 h 193"/>
                <a:gd name="T2" fmla="*/ 2147483647 w 566"/>
                <a:gd name="T3" fmla="*/ 0 h 193"/>
                <a:gd name="T4" fmla="*/ 0 w 566"/>
                <a:gd name="T5" fmla="*/ 2147483647 h 193"/>
                <a:gd name="T6" fmla="*/ 2147483647 w 566"/>
                <a:gd name="T7" fmla="*/ 2147483647 h 1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6" h="193">
                  <a:moveTo>
                    <a:pt x="566" y="193"/>
                  </a:moveTo>
                  <a:cubicBezTo>
                    <a:pt x="33" y="0"/>
                    <a:pt x="33" y="0"/>
                    <a:pt x="33" y="0"/>
                  </a:cubicBezTo>
                  <a:cubicBezTo>
                    <a:pt x="12" y="60"/>
                    <a:pt x="0" y="125"/>
                    <a:pt x="0" y="193"/>
                  </a:cubicBezTo>
                  <a:cubicBezTo>
                    <a:pt x="566" y="193"/>
                    <a:pt x="566" y="193"/>
                    <a:pt x="566" y="193"/>
                  </a:cubicBezTo>
                  <a:close/>
                </a:path>
              </a:pathLst>
            </a:custGeom>
            <a:solidFill>
              <a:srgbClr val="DBC9B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6" name="Freeform 46"/>
            <p:cNvSpPr/>
            <p:nvPr/>
          </p:nvSpPr>
          <p:spPr bwMode="auto">
            <a:xfrm>
              <a:off x="92075" y="0"/>
              <a:ext cx="1493838" cy="1592263"/>
            </a:xfrm>
            <a:custGeom>
              <a:avLst/>
              <a:gdLst>
                <a:gd name="T0" fmla="*/ 2147483647 w 533"/>
                <a:gd name="T1" fmla="*/ 2147483647 h 567"/>
                <a:gd name="T2" fmla="*/ 2147483647 w 533"/>
                <a:gd name="T3" fmla="*/ 2147483647 h 567"/>
                <a:gd name="T4" fmla="*/ 0 w 533"/>
                <a:gd name="T5" fmla="*/ 2147483647 h 567"/>
                <a:gd name="T6" fmla="*/ 2147483647 w 533"/>
                <a:gd name="T7" fmla="*/ 2147483647 h 567"/>
                <a:gd name="T8" fmla="*/ 2147483647 w 533"/>
                <a:gd name="T9" fmla="*/ 2147483647 h 567"/>
                <a:gd name="T10" fmla="*/ 2147483647 w 533"/>
                <a:gd name="T11" fmla="*/ 2147483647 h 5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3" h="567">
                  <a:moveTo>
                    <a:pt x="533" y="1"/>
                  </a:moveTo>
                  <a:cubicBezTo>
                    <a:pt x="377" y="0"/>
                    <a:pt x="235" y="64"/>
                    <a:pt x="133" y="166"/>
                  </a:cubicBezTo>
                  <a:cubicBezTo>
                    <a:pt x="75" y="225"/>
                    <a:pt x="29" y="295"/>
                    <a:pt x="0" y="374"/>
                  </a:cubicBezTo>
                  <a:cubicBezTo>
                    <a:pt x="533" y="567"/>
                    <a:pt x="533" y="567"/>
                    <a:pt x="533" y="567"/>
                  </a:cubicBezTo>
                  <a:cubicBezTo>
                    <a:pt x="533" y="567"/>
                    <a:pt x="533" y="567"/>
                    <a:pt x="533" y="567"/>
                  </a:cubicBezTo>
                  <a:lnTo>
                    <a:pt x="533" y="1"/>
                  </a:lnTo>
                  <a:close/>
                </a:path>
              </a:pathLst>
            </a:custGeom>
            <a:solidFill>
              <a:srgbClr val="C7AC9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7" name="Rectangle 47"/>
            <p:cNvSpPr>
              <a:spLocks noChangeArrowheads="1"/>
            </p:cNvSpPr>
            <p:nvPr/>
          </p:nvSpPr>
          <p:spPr bwMode="auto">
            <a:xfrm>
              <a:off x="1585913" y="1592263"/>
              <a:ext cx="1588" cy="1588"/>
            </a:xfrm>
            <a:prstGeom prst="rect">
              <a:avLst/>
            </a:prstGeom>
            <a:solidFill>
              <a:srgbClr val="FDC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100"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148" name="Freeform 48"/>
            <p:cNvSpPr/>
            <p:nvPr/>
          </p:nvSpPr>
          <p:spPr bwMode="auto">
            <a:xfrm>
              <a:off x="465138" y="469900"/>
              <a:ext cx="2241550" cy="2244725"/>
            </a:xfrm>
            <a:custGeom>
              <a:avLst/>
              <a:gdLst>
                <a:gd name="T0" fmla="*/ 2147483647 w 800"/>
                <a:gd name="T1" fmla="*/ 2147483647 h 800"/>
                <a:gd name="T2" fmla="*/ 0 w 800"/>
                <a:gd name="T3" fmla="*/ 2147483647 h 800"/>
                <a:gd name="T4" fmla="*/ 2147483647 w 800"/>
                <a:gd name="T5" fmla="*/ 0 h 800"/>
                <a:gd name="T6" fmla="*/ 2147483647 w 800"/>
                <a:gd name="T7" fmla="*/ 2147483647 h 800"/>
                <a:gd name="T8" fmla="*/ 2147483647 w 800"/>
                <a:gd name="T9" fmla="*/ 2147483647 h 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0" h="800">
                  <a:moveTo>
                    <a:pt x="400" y="800"/>
                  </a:moveTo>
                  <a:cubicBezTo>
                    <a:pt x="179" y="800"/>
                    <a:pt x="0" y="620"/>
                    <a:pt x="0" y="400"/>
                  </a:cubicBezTo>
                  <a:cubicBezTo>
                    <a:pt x="0" y="179"/>
                    <a:pt x="179" y="0"/>
                    <a:pt x="400" y="0"/>
                  </a:cubicBezTo>
                  <a:cubicBezTo>
                    <a:pt x="621" y="0"/>
                    <a:pt x="800" y="179"/>
                    <a:pt x="800" y="400"/>
                  </a:cubicBezTo>
                  <a:cubicBezTo>
                    <a:pt x="800" y="621"/>
                    <a:pt x="621" y="800"/>
                    <a:pt x="400" y="8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smtClean="0">
                <a:ln>
                  <a:noFill/>
                </a:ln>
                <a:solidFill>
                  <a:prstClr val="black"/>
                </a:solidFill>
                <a:effectLst/>
                <a:uLnTx/>
                <a:uFillTx/>
              </a:endParaRPr>
            </a:p>
          </p:txBody>
        </p:sp>
        <p:sp>
          <p:nvSpPr>
            <p:cNvPr id="149" name="文本框 69"/>
            <p:cNvSpPr txBox="1">
              <a:spLocks noChangeArrowheads="1"/>
            </p:cNvSpPr>
            <p:nvPr/>
          </p:nvSpPr>
          <p:spPr bwMode="auto">
            <a:xfrm>
              <a:off x="909768" y="1187000"/>
              <a:ext cx="1412875" cy="75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3600" kern="0" dirty="0">
                  <a:solidFill>
                    <a:srgbClr val="465766"/>
                  </a:solidFill>
                  <a:latin typeface="微软雅黑" panose="020B0503020204020204" charset="-122"/>
                  <a:ea typeface="微软雅黑" panose="020B0503020204020204" charset="-122"/>
                </a:rPr>
                <a:t>6</a:t>
              </a:r>
              <a:r>
                <a:rPr kumimoji="0" lang="en-US" altLang="zh-CN" sz="3600" b="0" i="0" u="none" strike="noStrike" kern="0" cap="none" spc="0" normalizeH="0" baseline="0" noProof="0" dirty="0" smtClean="0">
                  <a:ln>
                    <a:noFill/>
                  </a:ln>
                  <a:solidFill>
                    <a:srgbClr val="465766"/>
                  </a:solidFill>
                  <a:effectLst/>
                  <a:uLnTx/>
                  <a:uFillTx/>
                  <a:latin typeface="微软雅黑" panose="020B0503020204020204" charset="-122"/>
                  <a:ea typeface="微软雅黑" panose="020B0503020204020204" charset="-122"/>
                </a:rPr>
                <a:t>5</a:t>
              </a:r>
              <a:r>
                <a:rPr kumimoji="0" lang="en-US" altLang="zh-CN" sz="3600" b="0" i="0" u="none" strike="noStrike" kern="0" cap="none" spc="0" normalizeH="0" baseline="0" noProof="0" dirty="0">
                  <a:ln>
                    <a:noFill/>
                  </a:ln>
                  <a:solidFill>
                    <a:srgbClr val="465766"/>
                  </a:solidFill>
                  <a:effectLst/>
                  <a:uLnTx/>
                  <a:uFillTx/>
                  <a:latin typeface="微软雅黑" panose="020B0503020204020204" charset="-122"/>
                  <a:ea typeface="微软雅黑" panose="020B0503020204020204" charset="-122"/>
                </a:rPr>
                <a:t>%</a:t>
              </a:r>
              <a:endParaRPr kumimoji="0" lang="zh-CN" altLang="en-US" sz="3600" b="0" i="0" u="none" strike="noStrike" kern="0" cap="none" spc="0" normalizeH="0" baseline="0" noProof="0" dirty="0">
                <a:ln>
                  <a:noFill/>
                </a:ln>
                <a:solidFill>
                  <a:srgbClr val="465766"/>
                </a:solidFill>
                <a:effectLst/>
                <a:uLnTx/>
                <a:uFillTx/>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10"/>
                                        </p:tgtEl>
                                        <p:attrNameLst>
                                          <p:attrName>style.visibility</p:attrName>
                                        </p:attrNameLst>
                                      </p:cBhvr>
                                      <p:to>
                                        <p:strVal val="visible"/>
                                      </p:to>
                                    </p:set>
                                    <p:animEffect transition="in" filter="fade">
                                      <p:cBhvr>
                                        <p:cTn id="12" dur="1000"/>
                                        <p:tgtEl>
                                          <p:spTgt spid="110"/>
                                        </p:tgtEl>
                                      </p:cBhvr>
                                    </p:animEffect>
                                    <p:anim calcmode="lin" valueType="num">
                                      <p:cBhvr>
                                        <p:cTn id="13" dur="1000" fill="hold"/>
                                        <p:tgtEl>
                                          <p:spTgt spid="110"/>
                                        </p:tgtEl>
                                        <p:attrNameLst>
                                          <p:attrName>ppt_x</p:attrName>
                                        </p:attrNameLst>
                                      </p:cBhvr>
                                      <p:tavLst>
                                        <p:tav tm="0">
                                          <p:val>
                                            <p:strVal val="#ppt_x"/>
                                          </p:val>
                                        </p:tav>
                                        <p:tav tm="100000">
                                          <p:val>
                                            <p:strVal val="#ppt_x"/>
                                          </p:val>
                                        </p:tav>
                                      </p:tavLst>
                                    </p:anim>
                                    <p:anim calcmode="lin" valueType="num">
                                      <p:cBhvr>
                                        <p:cTn id="14" dur="1000" fill="hold"/>
                                        <p:tgtEl>
                                          <p:spTgt spid="1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fade">
                                      <p:cBhvr>
                                        <p:cTn id="17" dur="1000"/>
                                        <p:tgtEl>
                                          <p:spTgt spid="111"/>
                                        </p:tgtEl>
                                      </p:cBhvr>
                                    </p:animEffect>
                                    <p:anim calcmode="lin" valueType="num">
                                      <p:cBhvr>
                                        <p:cTn id="18" dur="1000" fill="hold"/>
                                        <p:tgtEl>
                                          <p:spTgt spid="111"/>
                                        </p:tgtEl>
                                        <p:attrNameLst>
                                          <p:attrName>ppt_x</p:attrName>
                                        </p:attrNameLst>
                                      </p:cBhvr>
                                      <p:tavLst>
                                        <p:tav tm="0">
                                          <p:val>
                                            <p:strVal val="#ppt_x"/>
                                          </p:val>
                                        </p:tav>
                                        <p:tav tm="100000">
                                          <p:val>
                                            <p:strVal val="#ppt_x"/>
                                          </p:val>
                                        </p:tav>
                                      </p:tavLst>
                                    </p:anim>
                                    <p:anim calcmode="lin" valueType="num">
                                      <p:cBhvr>
                                        <p:cTn id="19" dur="1000" fill="hold"/>
                                        <p:tgtEl>
                                          <p:spTgt spid="1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2"/>
                                        </p:tgtEl>
                                        <p:attrNameLst>
                                          <p:attrName>style.visibility</p:attrName>
                                        </p:attrNameLst>
                                      </p:cBhvr>
                                      <p:to>
                                        <p:strVal val="visible"/>
                                      </p:to>
                                    </p:set>
                                    <p:animEffect transition="in" filter="fade">
                                      <p:cBhvr>
                                        <p:cTn id="22" dur="1000"/>
                                        <p:tgtEl>
                                          <p:spTgt spid="112"/>
                                        </p:tgtEl>
                                      </p:cBhvr>
                                    </p:animEffect>
                                    <p:anim calcmode="lin" valueType="num">
                                      <p:cBhvr>
                                        <p:cTn id="23" dur="1000" fill="hold"/>
                                        <p:tgtEl>
                                          <p:spTgt spid="112"/>
                                        </p:tgtEl>
                                        <p:attrNameLst>
                                          <p:attrName>ppt_x</p:attrName>
                                        </p:attrNameLst>
                                      </p:cBhvr>
                                      <p:tavLst>
                                        <p:tav tm="0">
                                          <p:val>
                                            <p:strVal val="#ppt_x"/>
                                          </p:val>
                                        </p:tav>
                                        <p:tav tm="100000">
                                          <p:val>
                                            <p:strVal val="#ppt_x"/>
                                          </p:val>
                                        </p:tav>
                                      </p:tavLst>
                                    </p:anim>
                                    <p:anim calcmode="lin" valueType="num">
                                      <p:cBhvr>
                                        <p:cTn id="24" dur="1000" fill="hold"/>
                                        <p:tgtEl>
                                          <p:spTgt spid="1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1000"/>
                                        <p:tgtEl>
                                          <p:spTgt spid="113"/>
                                        </p:tgtEl>
                                      </p:cBhvr>
                                    </p:animEffect>
                                    <p:anim calcmode="lin" valueType="num">
                                      <p:cBhvr>
                                        <p:cTn id="28" dur="1000" fill="hold"/>
                                        <p:tgtEl>
                                          <p:spTgt spid="113"/>
                                        </p:tgtEl>
                                        <p:attrNameLst>
                                          <p:attrName>ppt_x</p:attrName>
                                        </p:attrNameLst>
                                      </p:cBhvr>
                                      <p:tavLst>
                                        <p:tav tm="0">
                                          <p:val>
                                            <p:strVal val="#ppt_x"/>
                                          </p:val>
                                        </p:tav>
                                        <p:tav tm="100000">
                                          <p:val>
                                            <p:strVal val="#ppt_x"/>
                                          </p:val>
                                        </p:tav>
                                      </p:tavLst>
                                    </p:anim>
                                    <p:anim calcmode="lin" valueType="num">
                                      <p:cBhvr>
                                        <p:cTn id="29" dur="1000" fill="hold"/>
                                        <p:tgtEl>
                                          <p:spTgt spid="1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4"/>
                                        </p:tgtEl>
                                        <p:attrNameLst>
                                          <p:attrName>style.visibility</p:attrName>
                                        </p:attrNameLst>
                                      </p:cBhvr>
                                      <p:to>
                                        <p:strVal val="visible"/>
                                      </p:to>
                                    </p:set>
                                    <p:animEffect transition="in" filter="fade">
                                      <p:cBhvr>
                                        <p:cTn id="32" dur="1000"/>
                                        <p:tgtEl>
                                          <p:spTgt spid="114"/>
                                        </p:tgtEl>
                                      </p:cBhvr>
                                    </p:animEffect>
                                    <p:anim calcmode="lin" valueType="num">
                                      <p:cBhvr>
                                        <p:cTn id="33" dur="1000" fill="hold"/>
                                        <p:tgtEl>
                                          <p:spTgt spid="114"/>
                                        </p:tgtEl>
                                        <p:attrNameLst>
                                          <p:attrName>ppt_x</p:attrName>
                                        </p:attrNameLst>
                                      </p:cBhvr>
                                      <p:tavLst>
                                        <p:tav tm="0">
                                          <p:val>
                                            <p:strVal val="#ppt_x"/>
                                          </p:val>
                                        </p:tav>
                                        <p:tav tm="100000">
                                          <p:val>
                                            <p:strVal val="#ppt_x"/>
                                          </p:val>
                                        </p:tav>
                                      </p:tavLst>
                                    </p:anim>
                                    <p:anim calcmode="lin" valueType="num">
                                      <p:cBhvr>
                                        <p:cTn id="34" dur="1000" fill="hold"/>
                                        <p:tgtEl>
                                          <p:spTgt spid="1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1000"/>
                                        <p:tgtEl>
                                          <p:spTgt spid="115"/>
                                        </p:tgtEl>
                                      </p:cBhvr>
                                    </p:animEffect>
                                    <p:anim calcmode="lin" valueType="num">
                                      <p:cBhvr>
                                        <p:cTn id="38" dur="1000" fill="hold"/>
                                        <p:tgtEl>
                                          <p:spTgt spid="115"/>
                                        </p:tgtEl>
                                        <p:attrNameLst>
                                          <p:attrName>ppt_x</p:attrName>
                                        </p:attrNameLst>
                                      </p:cBhvr>
                                      <p:tavLst>
                                        <p:tav tm="0">
                                          <p:val>
                                            <p:strVal val="#ppt_x"/>
                                          </p:val>
                                        </p:tav>
                                        <p:tav tm="100000">
                                          <p:val>
                                            <p:strVal val="#ppt_x"/>
                                          </p:val>
                                        </p:tav>
                                      </p:tavLst>
                                    </p:anim>
                                    <p:anim calcmode="lin" valueType="num">
                                      <p:cBhvr>
                                        <p:cTn id="39" dur="1000" fill="hold"/>
                                        <p:tgtEl>
                                          <p:spTgt spid="115"/>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116"/>
                                        </p:tgtEl>
                                        <p:attrNameLst>
                                          <p:attrName>style.visibility</p:attrName>
                                        </p:attrNameLst>
                                      </p:cBhvr>
                                      <p:to>
                                        <p:strVal val="visible"/>
                                      </p:to>
                                    </p:set>
                                    <p:anim calcmode="lin" valueType="num">
                                      <p:cBhvr>
                                        <p:cTn id="42" dur="500" fill="hold"/>
                                        <p:tgtEl>
                                          <p:spTgt spid="116"/>
                                        </p:tgtEl>
                                        <p:attrNameLst>
                                          <p:attrName>ppt_w</p:attrName>
                                        </p:attrNameLst>
                                      </p:cBhvr>
                                      <p:tavLst>
                                        <p:tav tm="0">
                                          <p:val>
                                            <p:fltVal val="0"/>
                                          </p:val>
                                        </p:tav>
                                        <p:tav tm="100000">
                                          <p:val>
                                            <p:strVal val="#ppt_w"/>
                                          </p:val>
                                        </p:tav>
                                      </p:tavLst>
                                    </p:anim>
                                    <p:anim calcmode="lin" valueType="num">
                                      <p:cBhvr>
                                        <p:cTn id="43" dur="500" fill="hold"/>
                                        <p:tgtEl>
                                          <p:spTgt spid="116"/>
                                        </p:tgtEl>
                                        <p:attrNameLst>
                                          <p:attrName>ppt_h</p:attrName>
                                        </p:attrNameLst>
                                      </p:cBhvr>
                                      <p:tavLst>
                                        <p:tav tm="0">
                                          <p:val>
                                            <p:fltVal val="0"/>
                                          </p:val>
                                        </p:tav>
                                        <p:tav tm="100000">
                                          <p:val>
                                            <p:strVal val="#ppt_h"/>
                                          </p:val>
                                        </p:tav>
                                      </p:tavLst>
                                    </p:anim>
                                    <p:animEffect transition="in" filter="fade">
                                      <p:cBhvr>
                                        <p:cTn id="44" dur="500"/>
                                        <p:tgtEl>
                                          <p:spTgt spid="116"/>
                                        </p:tgtEl>
                                      </p:cBhvr>
                                    </p:animEffect>
                                  </p:childTnLst>
                                </p:cTn>
                              </p:par>
                              <p:par>
                                <p:cTn id="45" presetID="10" presetClass="entr" presetSubtype="0" fill="hold" nodeType="withEffect">
                                  <p:stCondLst>
                                    <p:cond delay="0"/>
                                  </p:stCondLst>
                                  <p:childTnLst>
                                    <p:set>
                                      <p:cBhvr>
                                        <p:cTn id="46" dur="1" fill="hold">
                                          <p:stCondLst>
                                            <p:cond delay="0"/>
                                          </p:stCondLst>
                                        </p:cTn>
                                        <p:tgtEl>
                                          <p:spTgt spid="133"/>
                                        </p:tgtEl>
                                        <p:attrNameLst>
                                          <p:attrName>style.visibility</p:attrName>
                                        </p:attrNameLst>
                                      </p:cBhvr>
                                      <p:to>
                                        <p:strVal val="visible"/>
                                      </p:to>
                                    </p:set>
                                    <p:anim calcmode="lin" valueType="num">
                                      <p:cBhvr>
                                        <p:cTn id="47" dur="500" fill="hold"/>
                                        <p:tgtEl>
                                          <p:spTgt spid="133"/>
                                        </p:tgtEl>
                                        <p:attrNameLst>
                                          <p:attrName>ppt_w</p:attrName>
                                        </p:attrNameLst>
                                      </p:cBhvr>
                                      <p:tavLst>
                                        <p:tav tm="0">
                                          <p:val>
                                            <p:fltVal val="0"/>
                                          </p:val>
                                        </p:tav>
                                        <p:tav tm="100000">
                                          <p:val>
                                            <p:strVal val="#ppt_w"/>
                                          </p:val>
                                        </p:tav>
                                      </p:tavLst>
                                    </p:anim>
                                    <p:anim calcmode="lin" valueType="num">
                                      <p:cBhvr>
                                        <p:cTn id="48" dur="500" fill="hold"/>
                                        <p:tgtEl>
                                          <p:spTgt spid="133"/>
                                        </p:tgtEl>
                                        <p:attrNameLst>
                                          <p:attrName>ppt_h</p:attrName>
                                        </p:attrNameLst>
                                      </p:cBhvr>
                                      <p:tavLst>
                                        <p:tav tm="0">
                                          <p:val>
                                            <p:fltVal val="0"/>
                                          </p:val>
                                        </p:tav>
                                        <p:tav tm="100000">
                                          <p:val>
                                            <p:strVal val="#ppt_h"/>
                                          </p:val>
                                        </p:tav>
                                      </p:tavLst>
                                    </p:anim>
                                    <p:animEffect transition="in" filter="fade">
                                      <p:cBhvr>
                                        <p:cTn id="49"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utoUpdateAnimBg="0"/>
      <p:bldP spid="111" grpId="0" autoUpdateAnimBg="0"/>
      <p:bldP spid="112" grpId="0" autoUpdateAnimBg="0"/>
      <p:bldP spid="113" grpId="0" autoUpdateAnimBg="0"/>
      <p:bldP spid="114" grpId="0" autoUpdateAnimBg="0"/>
      <p:bldP spid="11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46" name="矩形 45"/>
          <p:cNvSpPr/>
          <p:nvPr/>
        </p:nvSpPr>
        <p:spPr>
          <a:xfrm>
            <a:off x="1137940" y="1206971"/>
            <a:ext cx="10139660" cy="861760"/>
          </a:xfrm>
          <a:prstGeom prst="rect">
            <a:avLst/>
          </a:prstGeom>
        </p:spPr>
        <p:txBody>
          <a:bodyPr wrap="square" lIns="121905" tIns="60953" rIns="121905" bIns="60953">
            <a:spAutoFit/>
          </a:bodyPr>
          <a:lstStyle/>
          <a:p>
            <a:pPr marL="0" marR="0" lvl="0" indent="0" defTabSz="914400" eaLnBrk="1" fontAlgn="auto" latinLnBrk="0" hangingPunct="1">
              <a:lnSpc>
                <a:spcPct val="150000"/>
              </a:lnSpc>
              <a:spcBef>
                <a:spcPts val="800"/>
              </a:spcBef>
              <a:spcAft>
                <a:spcPts val="800"/>
              </a:spcAft>
              <a:buClrTx/>
              <a:buSzTx/>
              <a:buFontTx/>
              <a:buNone/>
              <a:defRPr/>
            </a:pPr>
            <a:r>
              <a:rPr kumimoji="0" lang="zh-CN" altLang="en-US" sz="1600" b="0" i="0" u="none" strike="noStrike" kern="0" cap="none" spc="0" normalizeH="0" baseline="0" noProof="0" dirty="0">
                <a:ln>
                  <a:noFill/>
                </a:ln>
                <a:solidFill>
                  <a:srgbClr val="DBC9B8"/>
                </a:solidFill>
                <a:effectLst/>
                <a:uLnTx/>
                <a:uFillTx/>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kumimoji="0" lang="zh-CN" altLang="en-US" sz="1600" b="0" i="0" u="none" strike="noStrike" kern="0" cap="none" spc="0" normalizeH="0" baseline="0" noProof="0" dirty="0">
              <a:ln>
                <a:noFill/>
              </a:ln>
              <a:solidFill>
                <a:srgbClr val="DBC9B8"/>
              </a:solidFill>
              <a:effectLst/>
              <a:uLnTx/>
              <a:uFillTx/>
            </a:endParaRPr>
          </a:p>
        </p:txBody>
      </p:sp>
      <p:pic>
        <p:nvPicPr>
          <p:cNvPr id="47" name="图片 46"/>
          <p:cNvPicPr>
            <a:picLocks noChangeAspect="1"/>
          </p:cNvPicPr>
          <p:nvPr/>
        </p:nvPicPr>
        <p:blipFill rotWithShape="1">
          <a:blip r:embed="rId1" cstate="screen"/>
          <a:srcRect/>
          <a:stretch>
            <a:fillRect/>
          </a:stretch>
        </p:blipFill>
        <p:spPr>
          <a:xfrm>
            <a:off x="1094146" y="2639562"/>
            <a:ext cx="6773504" cy="3092260"/>
          </a:xfrm>
          <a:prstGeom prst="rect">
            <a:avLst/>
          </a:prstGeom>
        </p:spPr>
      </p:pic>
      <p:grpSp>
        <p:nvGrpSpPr>
          <p:cNvPr id="48" name="组合 47"/>
          <p:cNvGrpSpPr/>
          <p:nvPr/>
        </p:nvGrpSpPr>
        <p:grpSpPr>
          <a:xfrm>
            <a:off x="8063756" y="2548797"/>
            <a:ext cx="552544" cy="552816"/>
            <a:chOff x="3543574" y="4265651"/>
            <a:chExt cx="414516" cy="414516"/>
          </a:xfrm>
        </p:grpSpPr>
        <p:sp>
          <p:nvSpPr>
            <p:cNvPr id="49" name="椭圆 48"/>
            <p:cNvSpPr/>
            <p:nvPr/>
          </p:nvSpPr>
          <p:spPr>
            <a:xfrm>
              <a:off x="3543574" y="4265651"/>
              <a:ext cx="414516" cy="414516"/>
            </a:xfrm>
            <a:prstGeom prst="ellipse">
              <a:avLst/>
            </a:prstGeom>
            <a:solidFill>
              <a:srgbClr val="C7AC93"/>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DBC9B8"/>
                </a:solidFill>
                <a:effectLst/>
                <a:uLnTx/>
                <a:uFillTx/>
                <a:latin typeface="Calibri" panose="020F0502020204030204"/>
                <a:ea typeface="宋体" panose="02010600030101010101" pitchFamily="2" charset="-122"/>
                <a:cs typeface="+mn-cs"/>
              </a:endParaRPr>
            </a:p>
          </p:txBody>
        </p:sp>
        <p:grpSp>
          <p:nvGrpSpPr>
            <p:cNvPr id="50" name="组合 49"/>
            <p:cNvGrpSpPr/>
            <p:nvPr/>
          </p:nvGrpSpPr>
          <p:grpSpPr>
            <a:xfrm>
              <a:off x="3629640" y="4325788"/>
              <a:ext cx="259976" cy="261734"/>
              <a:chOff x="5042691" y="2273922"/>
              <a:chExt cx="702937" cy="707690"/>
            </a:xfrm>
            <a:solidFill>
              <a:sysClr val="window" lastClr="FFFFFF"/>
            </a:solidFill>
          </p:grpSpPr>
          <p:sp>
            <p:nvSpPr>
              <p:cNvPr id="51"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5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grpSp>
      </p:grpSp>
      <p:grpSp>
        <p:nvGrpSpPr>
          <p:cNvPr id="53" name="组合 52"/>
          <p:cNvGrpSpPr/>
          <p:nvPr/>
        </p:nvGrpSpPr>
        <p:grpSpPr>
          <a:xfrm>
            <a:off x="8063756" y="3436474"/>
            <a:ext cx="552544" cy="552816"/>
            <a:chOff x="4102125" y="4265651"/>
            <a:chExt cx="414516" cy="414516"/>
          </a:xfrm>
        </p:grpSpPr>
        <p:sp>
          <p:nvSpPr>
            <p:cNvPr id="54" name="椭圆 53"/>
            <p:cNvSpPr/>
            <p:nvPr/>
          </p:nvSpPr>
          <p:spPr>
            <a:xfrm>
              <a:off x="4102125" y="4265651"/>
              <a:ext cx="414516" cy="414516"/>
            </a:xfrm>
            <a:prstGeom prst="ellipse">
              <a:avLst/>
            </a:prstGeom>
            <a:solidFill>
              <a:srgbClr val="C7AC93"/>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DBC9B8"/>
                </a:solidFill>
                <a:effectLst/>
                <a:uLnTx/>
                <a:uFillTx/>
                <a:latin typeface="Calibri" panose="020F0502020204030204"/>
                <a:ea typeface="宋体" panose="02010600030101010101" pitchFamily="2" charset="-122"/>
                <a:cs typeface="+mn-cs"/>
              </a:endParaRPr>
            </a:p>
          </p:txBody>
        </p:sp>
        <p:grpSp>
          <p:nvGrpSpPr>
            <p:cNvPr id="55" name="组合 54"/>
            <p:cNvGrpSpPr/>
            <p:nvPr/>
          </p:nvGrpSpPr>
          <p:grpSpPr>
            <a:xfrm>
              <a:off x="4199233" y="4358783"/>
              <a:ext cx="238761" cy="198211"/>
              <a:chOff x="3132963" y="3140191"/>
              <a:chExt cx="645573" cy="535933"/>
            </a:xfrm>
            <a:solidFill>
              <a:sysClr val="window" lastClr="FFFFFF"/>
            </a:solidFill>
          </p:grpSpPr>
          <p:sp>
            <p:nvSpPr>
              <p:cNvPr id="56"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57"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58"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59"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0"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grpSp>
      </p:grpSp>
      <p:grpSp>
        <p:nvGrpSpPr>
          <p:cNvPr id="62" name="组合 61"/>
          <p:cNvGrpSpPr/>
          <p:nvPr/>
        </p:nvGrpSpPr>
        <p:grpSpPr>
          <a:xfrm>
            <a:off x="8063756" y="5165066"/>
            <a:ext cx="552544" cy="552816"/>
            <a:chOff x="5181486" y="4265651"/>
            <a:chExt cx="414516" cy="414516"/>
          </a:xfrm>
        </p:grpSpPr>
        <p:sp>
          <p:nvSpPr>
            <p:cNvPr id="63" name="椭圆 62"/>
            <p:cNvSpPr/>
            <p:nvPr/>
          </p:nvSpPr>
          <p:spPr>
            <a:xfrm>
              <a:off x="5181486" y="4265651"/>
              <a:ext cx="414516" cy="414516"/>
            </a:xfrm>
            <a:prstGeom prst="ellipse">
              <a:avLst/>
            </a:prstGeom>
            <a:solidFill>
              <a:srgbClr val="C7AC93"/>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DBC9B8"/>
                </a:solidFill>
                <a:effectLst/>
                <a:uLnTx/>
                <a:uFillTx/>
                <a:latin typeface="Calibri" panose="020F0502020204030204"/>
                <a:ea typeface="宋体" panose="02010600030101010101" pitchFamily="2" charset="-122"/>
                <a:cs typeface="+mn-cs"/>
              </a:endParaRPr>
            </a:p>
          </p:txBody>
        </p:sp>
        <p:grpSp>
          <p:nvGrpSpPr>
            <p:cNvPr id="64" name="组合 63"/>
            <p:cNvGrpSpPr/>
            <p:nvPr/>
          </p:nvGrpSpPr>
          <p:grpSpPr>
            <a:xfrm>
              <a:off x="5287222" y="4375239"/>
              <a:ext cx="253419" cy="172633"/>
              <a:chOff x="4895160" y="4287159"/>
              <a:chExt cx="571418" cy="389258"/>
            </a:xfrm>
            <a:solidFill>
              <a:sysClr val="window" lastClr="FFFFFF"/>
            </a:solidFill>
          </p:grpSpPr>
          <p:sp>
            <p:nvSpPr>
              <p:cNvPr id="6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7"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8"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69"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0"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1"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2"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3"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grpSp>
      </p:grpSp>
      <p:grpSp>
        <p:nvGrpSpPr>
          <p:cNvPr id="74" name="组合 73"/>
          <p:cNvGrpSpPr/>
          <p:nvPr/>
        </p:nvGrpSpPr>
        <p:grpSpPr>
          <a:xfrm>
            <a:off x="8063756" y="4300770"/>
            <a:ext cx="552544" cy="552816"/>
            <a:chOff x="4626437" y="4265651"/>
            <a:chExt cx="414516" cy="414516"/>
          </a:xfrm>
        </p:grpSpPr>
        <p:sp>
          <p:nvSpPr>
            <p:cNvPr id="75" name="椭圆 74"/>
            <p:cNvSpPr/>
            <p:nvPr/>
          </p:nvSpPr>
          <p:spPr>
            <a:xfrm>
              <a:off x="4626437" y="4265651"/>
              <a:ext cx="414516" cy="414516"/>
            </a:xfrm>
            <a:prstGeom prst="ellipse">
              <a:avLst/>
            </a:prstGeom>
            <a:solidFill>
              <a:srgbClr val="C7AC93"/>
            </a:solidFill>
            <a:ln w="25400" cap="flat" cmpd="sng" algn="ctr">
              <a:gradFill flip="none" rotWithShape="1">
                <a:gsLst>
                  <a:gs pos="0">
                    <a:sysClr val="window" lastClr="FFFFFF">
                      <a:lumMod val="75000"/>
                    </a:sysClr>
                  </a:gs>
                  <a:gs pos="100000">
                    <a:sysClr val="window" lastClr="FFFFFF"/>
                  </a:gs>
                </a:gsLst>
                <a:lin ang="2700000" scaled="1"/>
                <a:tileRect/>
              </a:gradFill>
              <a:prstDash val="solid"/>
              <a:miter lim="800000"/>
            </a:ln>
            <a:effectLst>
              <a:innerShdw blurRad="127000" dist="25400" dir="13500000">
                <a:srgbClr val="000000">
                  <a:alpha val="43137"/>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DBC9B8"/>
                </a:solidFill>
                <a:effectLst/>
                <a:uLnTx/>
                <a:uFillTx/>
                <a:latin typeface="Calibri" panose="020F0502020204030204"/>
                <a:ea typeface="宋体" panose="02010600030101010101" pitchFamily="2" charset="-122"/>
                <a:cs typeface="+mn-cs"/>
              </a:endParaRPr>
            </a:p>
          </p:txBody>
        </p:sp>
        <p:grpSp>
          <p:nvGrpSpPr>
            <p:cNvPr id="76" name="组合 75"/>
            <p:cNvGrpSpPr/>
            <p:nvPr/>
          </p:nvGrpSpPr>
          <p:grpSpPr>
            <a:xfrm>
              <a:off x="4710891" y="4356960"/>
              <a:ext cx="232896" cy="199705"/>
              <a:chOff x="3546346" y="2339026"/>
              <a:chExt cx="897787" cy="769842"/>
            </a:xfrm>
            <a:solidFill>
              <a:sysClr val="window" lastClr="FFFFFF"/>
            </a:solidFill>
          </p:grpSpPr>
          <p:sp>
            <p:nvSpPr>
              <p:cNvPr id="77"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8"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79"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80"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81"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82"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sp>
            <p:nvSpPr>
              <p:cNvPr id="83"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smtClean="0">
                  <a:ln>
                    <a:noFill/>
                  </a:ln>
                  <a:solidFill>
                    <a:srgbClr val="DBC9B8"/>
                  </a:solidFill>
                  <a:effectLst/>
                  <a:uLnTx/>
                  <a:uFillTx/>
                </a:endParaRPr>
              </a:p>
            </p:txBody>
          </p:sp>
        </p:grpSp>
      </p:grpSp>
      <p:sp>
        <p:nvSpPr>
          <p:cNvPr id="84" name="Content Placeholder 2"/>
          <p:cNvSpPr txBox="1"/>
          <p:nvPr/>
        </p:nvSpPr>
        <p:spPr>
          <a:xfrm>
            <a:off x="8837987" y="253076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B9BD5">
                  <a:lumMod val="75000"/>
                </a:srgbClr>
              </a:buClr>
              <a:buSzPct val="145000"/>
              <a:buFont typeface="Arial" panose="020B0604020202020204"/>
              <a:buNone/>
              <a:defRPr/>
            </a:pPr>
            <a:r>
              <a:rPr kumimoji="0" lang="zh-CN" altLang="en-US"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rPr>
              <a:t>单击添加文本单击添加文本单击添加文本单击添加文本</a:t>
            </a:r>
            <a:endParaRPr kumimoji="0" lang="en-US" altLang="zh-CN"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5" name="Content Placeholder 2"/>
          <p:cNvSpPr txBox="1"/>
          <p:nvPr/>
        </p:nvSpPr>
        <p:spPr>
          <a:xfrm>
            <a:off x="8837987" y="338108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B9BD5">
                  <a:lumMod val="75000"/>
                </a:srgbClr>
              </a:buClr>
              <a:buSzPct val="145000"/>
              <a:buFont typeface="Arial" panose="020B0604020202020204"/>
              <a:buNone/>
              <a:defRPr/>
            </a:pPr>
            <a:r>
              <a:rPr kumimoji="0" lang="zh-CN" altLang="en-US"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rPr>
              <a:t>单击添加文本单击添加文本单击添加文本单击添加文本</a:t>
            </a:r>
            <a:endParaRPr kumimoji="0" lang="en-US" altLang="zh-CN"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6" name="Content Placeholder 2"/>
          <p:cNvSpPr txBox="1"/>
          <p:nvPr/>
        </p:nvSpPr>
        <p:spPr>
          <a:xfrm>
            <a:off x="8837987" y="4282738"/>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B9BD5">
                  <a:lumMod val="75000"/>
                </a:srgbClr>
              </a:buClr>
              <a:buSzPct val="145000"/>
              <a:buFont typeface="Arial" panose="020B0604020202020204"/>
              <a:buNone/>
              <a:defRPr/>
            </a:pPr>
            <a:r>
              <a:rPr kumimoji="0" lang="zh-CN" altLang="en-US"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rPr>
              <a:t>单击添加文本单击添加文本单击添加文本单击添加文本</a:t>
            </a:r>
            <a:endParaRPr kumimoji="0" lang="en-US" altLang="zh-CN"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endParaRPr>
          </a:p>
        </p:txBody>
      </p:sp>
      <p:sp>
        <p:nvSpPr>
          <p:cNvPr id="87" name="Content Placeholder 2"/>
          <p:cNvSpPr txBox="1"/>
          <p:nvPr/>
        </p:nvSpPr>
        <p:spPr>
          <a:xfrm>
            <a:off x="8837987" y="5141685"/>
            <a:ext cx="2633155" cy="576197"/>
          </a:xfrm>
          <a:prstGeom prst="rect">
            <a:avLst/>
          </a:prstGeom>
        </p:spPr>
        <p:txBody>
          <a:bodyPr vert="horz" lIns="121905" tIns="60953" rIns="121905" bIns="6095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5B9BD5">
                  <a:lumMod val="75000"/>
                </a:srgbClr>
              </a:buClr>
              <a:buSzPct val="145000"/>
              <a:buFont typeface="Arial" panose="020B0604020202020204"/>
              <a:buNone/>
              <a:defRPr/>
            </a:pPr>
            <a:r>
              <a:rPr kumimoji="0" lang="zh-CN" altLang="en-US"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rPr>
              <a:t>单击添加文本单击添加文本单击添加文本单击添加文本</a:t>
            </a:r>
            <a:endParaRPr kumimoji="0" lang="en-US" altLang="zh-CN" sz="1500" b="0" i="0" u="none" strike="noStrike" kern="1200" cap="none" spc="0" normalizeH="0" baseline="0" noProof="0" dirty="0">
              <a:ln>
                <a:noFill/>
              </a:ln>
              <a:solidFill>
                <a:srgbClr val="DBC9B8"/>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46"/>
                                        </p:tgtEl>
                                        <p:attrNameLst>
                                          <p:attrName>style.visibility</p:attrName>
                                        </p:attrNameLst>
                                      </p:cBhvr>
                                      <p:to>
                                        <p:strVal val="visible"/>
                                      </p:to>
                                    </p:set>
                                    <p:animEffect transition="in" filter="wipe(left)">
                                      <p:cBhvr>
                                        <p:cTn id="7" dur="300"/>
                                        <p:tgtEl>
                                          <p:spTgt spid="46"/>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par>
                                <p:cTn id="19" presetID="53" presetClass="entr" presetSubtype="16" fill="hold" nodeType="withEffect">
                                  <p:stCondLst>
                                    <p:cond delay="30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par>
                                <p:cTn id="24" presetID="53" presetClass="entr" presetSubtype="16" fill="hold" nodeType="withEffect">
                                  <p:stCondLst>
                                    <p:cond delay="6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childTnLst>
                                </p:cTn>
                              </p:par>
                              <p:par>
                                <p:cTn id="29" presetID="53" presetClass="entr" presetSubtype="16" fill="hold" nodeType="withEffect">
                                  <p:stCondLst>
                                    <p:cond delay="90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3580"/>
                            </p:stCondLst>
                            <p:childTnLst>
                              <p:par>
                                <p:cTn id="35" presetID="2" presetClass="entr" presetSubtype="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500" fill="hold"/>
                                        <p:tgtEl>
                                          <p:spTgt spid="84"/>
                                        </p:tgtEl>
                                        <p:attrNameLst>
                                          <p:attrName>ppt_x</p:attrName>
                                        </p:attrNameLst>
                                      </p:cBhvr>
                                      <p:tavLst>
                                        <p:tav tm="0">
                                          <p:val>
                                            <p:strVal val="1+#ppt_w/2"/>
                                          </p:val>
                                        </p:tav>
                                        <p:tav tm="100000">
                                          <p:val>
                                            <p:strVal val="#ppt_x"/>
                                          </p:val>
                                        </p:tav>
                                      </p:tavLst>
                                    </p:anim>
                                    <p:anim calcmode="lin" valueType="num">
                                      <p:cBhvr additive="base">
                                        <p:cTn id="38" dur="500" fill="hold"/>
                                        <p:tgtEl>
                                          <p:spTgt spid="84"/>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additive="base">
                                        <p:cTn id="41" dur="500" fill="hold"/>
                                        <p:tgtEl>
                                          <p:spTgt spid="85"/>
                                        </p:tgtEl>
                                        <p:attrNameLst>
                                          <p:attrName>ppt_x</p:attrName>
                                        </p:attrNameLst>
                                      </p:cBhvr>
                                      <p:tavLst>
                                        <p:tav tm="0">
                                          <p:val>
                                            <p:strVal val="1+#ppt_w/2"/>
                                          </p:val>
                                        </p:tav>
                                        <p:tav tm="100000">
                                          <p:val>
                                            <p:strVal val="#ppt_x"/>
                                          </p:val>
                                        </p:tav>
                                      </p:tavLst>
                                    </p:anim>
                                    <p:anim calcmode="lin" valueType="num">
                                      <p:cBhvr additive="base">
                                        <p:cTn id="42" dur="500" fill="hold"/>
                                        <p:tgtEl>
                                          <p:spTgt spid="8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7"/>
                                        </p:tgtEl>
                                        <p:attrNameLst>
                                          <p:attrName>style.visibility</p:attrName>
                                        </p:attrNameLst>
                                      </p:cBhvr>
                                      <p:to>
                                        <p:strVal val="visible"/>
                                      </p:to>
                                    </p:set>
                                    <p:anim calcmode="lin" valueType="num">
                                      <p:cBhvr additive="base">
                                        <p:cTn id="49" dur="500" fill="hold"/>
                                        <p:tgtEl>
                                          <p:spTgt spid="87"/>
                                        </p:tgtEl>
                                        <p:attrNameLst>
                                          <p:attrName>ppt_x</p:attrName>
                                        </p:attrNameLst>
                                      </p:cBhvr>
                                      <p:tavLst>
                                        <p:tav tm="0">
                                          <p:val>
                                            <p:strVal val="1+#ppt_w/2"/>
                                          </p:val>
                                        </p:tav>
                                        <p:tav tm="100000">
                                          <p:val>
                                            <p:strVal val="#ppt_x"/>
                                          </p:val>
                                        </p:tav>
                                      </p:tavLst>
                                    </p:anim>
                                    <p:anim calcmode="lin" valueType="num">
                                      <p:cBhvr additive="base">
                                        <p:cTn id="50"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4" grpId="0"/>
      <p:bldP spid="85" grpId="0"/>
      <p:bldP spid="86" grpId="0"/>
      <p:bldP spid="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86751" y="147692"/>
            <a:ext cx="3256274" cy="523220"/>
          </a:xfrm>
          <a:prstGeom prst="rect">
            <a:avLst/>
          </a:prstGeom>
        </p:spPr>
        <p:txBody>
          <a:bodyPr wrap="square">
            <a:spAutoFit/>
          </a:bodyPr>
          <a:lstStyle/>
          <a:p>
            <a:pPr algn="ctr"/>
            <a:r>
              <a:rPr lang="zh-CN" altLang="en-US" sz="2800" dirty="0" smtClean="0">
                <a:solidFill>
                  <a:srgbClr val="DBC9B8"/>
                </a:solidFill>
                <a:cs typeface="+mn-ea"/>
                <a:sym typeface="+mn-lt"/>
              </a:rPr>
              <a:t>标题文字内容</a:t>
            </a:r>
            <a:endParaRPr lang="zh-CN" altLang="en-US" sz="2800" dirty="0">
              <a:solidFill>
                <a:srgbClr val="DBC9B8"/>
              </a:solidFill>
              <a:cs typeface="+mn-ea"/>
              <a:sym typeface="+mn-lt"/>
            </a:endParaRPr>
          </a:p>
        </p:txBody>
      </p:sp>
      <p:sp>
        <p:nvSpPr>
          <p:cNvPr id="23" name="Freeform 6"/>
          <p:cNvSpPr/>
          <p:nvPr/>
        </p:nvSpPr>
        <p:spPr bwMode="auto">
          <a:xfrm>
            <a:off x="2270584" y="2040964"/>
            <a:ext cx="3281241" cy="3282428"/>
          </a:xfrm>
          <a:custGeom>
            <a:avLst/>
            <a:gdLst>
              <a:gd name="T0" fmla="*/ 2147483646 w 4042"/>
              <a:gd name="T1" fmla="*/ 0 h 4042"/>
              <a:gd name="T2" fmla="*/ 2147483646 w 4042"/>
              <a:gd name="T3" fmla="*/ 2147483646 h 4042"/>
              <a:gd name="T4" fmla="*/ 2147483646 w 4042"/>
              <a:gd name="T5" fmla="*/ 2147483646 h 4042"/>
              <a:gd name="T6" fmla="*/ 0 w 4042"/>
              <a:gd name="T7" fmla="*/ 2147483646 h 4042"/>
              <a:gd name="T8" fmla="*/ 2147483646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C7AC93"/>
          </a:solidFill>
          <a:ln>
            <a:noFill/>
          </a:ln>
        </p:spPr>
        <p:txBody>
          <a:bodyPr lIns="121917" tIns="60958" rIns="121917" bIns="60958"/>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24" name="Freeform 7"/>
          <p:cNvSpPr/>
          <p:nvPr/>
        </p:nvSpPr>
        <p:spPr bwMode="auto">
          <a:xfrm>
            <a:off x="4469714" y="1272736"/>
            <a:ext cx="2327649" cy="2328491"/>
          </a:xfrm>
          <a:custGeom>
            <a:avLst/>
            <a:gdLst>
              <a:gd name="T0" fmla="*/ 2147483646 w 2867"/>
              <a:gd name="T1" fmla="*/ 0 h 2867"/>
              <a:gd name="T2" fmla="*/ 2147483646 w 2867"/>
              <a:gd name="T3" fmla="*/ 2147483646 h 2867"/>
              <a:gd name="T4" fmla="*/ 2147483646 w 2867"/>
              <a:gd name="T5" fmla="*/ 2147483646 h 2867"/>
              <a:gd name="T6" fmla="*/ 0 w 2867"/>
              <a:gd name="T7" fmla="*/ 2147483646 h 2867"/>
              <a:gd name="T8" fmla="*/ 2147483646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rgbClr val="C7AC93"/>
          </a:solidFill>
          <a:ln>
            <a:noFill/>
          </a:ln>
        </p:spPr>
        <p:txBody>
          <a:bodyPr lIns="121917" tIns="60958" rIns="121917" bIns="60958"/>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25" name="Freeform 8"/>
          <p:cNvSpPr/>
          <p:nvPr/>
        </p:nvSpPr>
        <p:spPr bwMode="auto">
          <a:xfrm>
            <a:off x="4649007" y="3763128"/>
            <a:ext cx="1970649" cy="1971362"/>
          </a:xfrm>
          <a:custGeom>
            <a:avLst/>
            <a:gdLst>
              <a:gd name="T0" fmla="*/ 2147483646 w 2427"/>
              <a:gd name="T1" fmla="*/ 0 h 2427"/>
              <a:gd name="T2" fmla="*/ 2147483646 w 2427"/>
              <a:gd name="T3" fmla="*/ 2147483646 h 2427"/>
              <a:gd name="T4" fmla="*/ 2147483646 w 2427"/>
              <a:gd name="T5" fmla="*/ 2147483646 h 2427"/>
              <a:gd name="T6" fmla="*/ 0 w 2427"/>
              <a:gd name="T7" fmla="*/ 2147483646 h 2427"/>
              <a:gd name="T8" fmla="*/ 2147483646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rgbClr val="C7AC93"/>
          </a:solidFill>
          <a:ln>
            <a:noFill/>
          </a:ln>
        </p:spPr>
        <p:txBody>
          <a:bodyPr lIns="121917" tIns="60958" rIns="121917" bIns="60958"/>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26" name="Freeform 9"/>
          <p:cNvSpPr/>
          <p:nvPr/>
        </p:nvSpPr>
        <p:spPr bwMode="auto">
          <a:xfrm>
            <a:off x="5715253" y="2856809"/>
            <a:ext cx="1653314" cy="1652324"/>
          </a:xfrm>
          <a:custGeom>
            <a:avLst/>
            <a:gdLst>
              <a:gd name="T0" fmla="*/ 2147483646 w 2587"/>
              <a:gd name="T1" fmla="*/ 0 h 2586"/>
              <a:gd name="T2" fmla="*/ 2147483646 w 2587"/>
              <a:gd name="T3" fmla="*/ 2147483646 h 2586"/>
              <a:gd name="T4" fmla="*/ 2147483646 w 2587"/>
              <a:gd name="T5" fmla="*/ 2147483646 h 2586"/>
              <a:gd name="T6" fmla="*/ 0 w 2587"/>
              <a:gd name="T7" fmla="*/ 2147483646 h 2586"/>
              <a:gd name="T8" fmla="*/ 2147483646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C7AC93"/>
          </a:solidFill>
          <a:ln>
            <a:noFill/>
          </a:ln>
        </p:spPr>
        <p:txBody>
          <a:bodyPr lIns="121917" tIns="60958" rIns="121917" bIns="60958"/>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endParaRPr>
          </a:p>
        </p:txBody>
      </p:sp>
      <p:cxnSp>
        <p:nvCxnSpPr>
          <p:cNvPr id="27" name="直接连接符 25"/>
          <p:cNvCxnSpPr>
            <a:cxnSpLocks noChangeShapeType="1"/>
          </p:cNvCxnSpPr>
          <p:nvPr/>
        </p:nvCxnSpPr>
        <p:spPr bwMode="auto">
          <a:xfrm>
            <a:off x="6797364" y="2437775"/>
            <a:ext cx="3669977" cy="0"/>
          </a:xfrm>
          <a:prstGeom prst="line">
            <a:avLst/>
          </a:prstGeom>
          <a:noFill/>
          <a:ln w="9525">
            <a:solidFill>
              <a:sysClr val="windowText" lastClr="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6"/>
          <p:cNvCxnSpPr>
            <a:cxnSpLocks noChangeShapeType="1"/>
          </p:cNvCxnSpPr>
          <p:nvPr/>
        </p:nvCxnSpPr>
        <p:spPr bwMode="auto">
          <a:xfrm>
            <a:off x="7384433" y="3682176"/>
            <a:ext cx="3671562" cy="0"/>
          </a:xfrm>
          <a:prstGeom prst="line">
            <a:avLst/>
          </a:prstGeom>
          <a:noFill/>
          <a:ln w="9525">
            <a:solidFill>
              <a:sysClr val="windowText" lastClr="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30"/>
          <p:cNvCxnSpPr>
            <a:cxnSpLocks noChangeShapeType="1"/>
          </p:cNvCxnSpPr>
          <p:nvPr/>
        </p:nvCxnSpPr>
        <p:spPr bwMode="auto">
          <a:xfrm>
            <a:off x="6619656" y="4748807"/>
            <a:ext cx="3669977" cy="0"/>
          </a:xfrm>
          <a:prstGeom prst="line">
            <a:avLst/>
          </a:prstGeom>
          <a:noFill/>
          <a:ln w="9525">
            <a:solidFill>
              <a:sysClr val="windowText" lastClr="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TextBox 31"/>
          <p:cNvSpPr txBox="1">
            <a:spLocks noChangeArrowheads="1"/>
          </p:cNvSpPr>
          <p:nvPr/>
        </p:nvSpPr>
        <p:spPr bwMode="auto">
          <a:xfrm>
            <a:off x="3076614" y="3110768"/>
            <a:ext cx="1667594" cy="46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200">
                <a:solidFill>
                  <a:prstClr val="white"/>
                </a:solidFill>
                <a:latin typeface="微软雅黑" panose="020B0503020204020204" charset="-122"/>
              </a:rPr>
              <a:t>标题文字</a:t>
            </a:r>
            <a:endParaRPr lang="en-US" sz="2200">
              <a:solidFill>
                <a:prstClr val="white"/>
              </a:solidFill>
              <a:latin typeface="微软雅黑" panose="020B0503020204020204" charset="-122"/>
            </a:endParaRPr>
          </a:p>
        </p:txBody>
      </p:sp>
      <p:sp>
        <p:nvSpPr>
          <p:cNvPr id="31" name="TextBox 32"/>
          <p:cNvSpPr txBox="1">
            <a:spLocks noChangeArrowheads="1"/>
          </p:cNvSpPr>
          <p:nvPr/>
        </p:nvSpPr>
        <p:spPr bwMode="auto">
          <a:xfrm>
            <a:off x="3076614" y="3505992"/>
            <a:ext cx="16675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4000" b="1">
                <a:solidFill>
                  <a:prstClr val="white"/>
                </a:solidFill>
                <a:latin typeface="微软雅黑" panose="020B0503020204020204" charset="-122"/>
              </a:rPr>
              <a:t>75%</a:t>
            </a:r>
            <a:endParaRPr lang="en-US" altLang="zh-CN" sz="4000" b="1">
              <a:solidFill>
                <a:prstClr val="white"/>
              </a:solidFill>
              <a:latin typeface="微软雅黑" panose="020B0503020204020204" charset="-122"/>
            </a:endParaRPr>
          </a:p>
        </p:txBody>
      </p:sp>
      <p:sp>
        <p:nvSpPr>
          <p:cNvPr id="32" name="TextBox 33"/>
          <p:cNvSpPr txBox="1">
            <a:spLocks noChangeArrowheads="1"/>
          </p:cNvSpPr>
          <p:nvPr/>
        </p:nvSpPr>
        <p:spPr bwMode="auto">
          <a:xfrm>
            <a:off x="4823542" y="1940967"/>
            <a:ext cx="1667595" cy="43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a:solidFill>
                  <a:prstClr val="white"/>
                </a:solidFill>
                <a:latin typeface="微软雅黑" panose="020B0503020204020204" charset="-122"/>
              </a:rPr>
              <a:t>标题文字</a:t>
            </a:r>
            <a:endParaRPr lang="en-US">
              <a:solidFill>
                <a:prstClr val="white"/>
              </a:solidFill>
              <a:latin typeface="微软雅黑" panose="020B0503020204020204" charset="-122"/>
            </a:endParaRPr>
          </a:p>
        </p:txBody>
      </p:sp>
      <p:sp>
        <p:nvSpPr>
          <p:cNvPr id="33" name="TextBox 34"/>
          <p:cNvSpPr txBox="1">
            <a:spLocks noChangeArrowheads="1"/>
          </p:cNvSpPr>
          <p:nvPr/>
        </p:nvSpPr>
        <p:spPr bwMode="auto">
          <a:xfrm>
            <a:off x="4823542" y="2236194"/>
            <a:ext cx="166759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4000" b="1">
                <a:solidFill>
                  <a:prstClr val="white"/>
                </a:solidFill>
                <a:latin typeface="微软雅黑" panose="020B0503020204020204" charset="-122"/>
              </a:rPr>
              <a:t>54%</a:t>
            </a:r>
            <a:endParaRPr lang="en-US" altLang="zh-CN" sz="4000" b="1">
              <a:solidFill>
                <a:prstClr val="white"/>
              </a:solidFill>
              <a:latin typeface="微软雅黑" panose="020B0503020204020204" charset="-122"/>
            </a:endParaRPr>
          </a:p>
        </p:txBody>
      </p:sp>
      <p:sp>
        <p:nvSpPr>
          <p:cNvPr id="34" name="TextBox 35"/>
          <p:cNvSpPr txBox="1">
            <a:spLocks noChangeArrowheads="1"/>
          </p:cNvSpPr>
          <p:nvPr/>
        </p:nvSpPr>
        <p:spPr bwMode="auto">
          <a:xfrm>
            <a:off x="4823542" y="4274220"/>
            <a:ext cx="1667595" cy="40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prstClr val="white"/>
                </a:solidFill>
                <a:latin typeface="微软雅黑" panose="020B0503020204020204" charset="-122"/>
              </a:rPr>
              <a:t>标题文字</a:t>
            </a:r>
            <a:endParaRPr lang="en-US" sz="1800">
              <a:solidFill>
                <a:prstClr val="white"/>
              </a:solidFill>
              <a:latin typeface="微软雅黑" panose="020B0503020204020204" charset="-122"/>
            </a:endParaRPr>
          </a:p>
        </p:txBody>
      </p:sp>
      <p:sp>
        <p:nvSpPr>
          <p:cNvPr id="35" name="TextBox 36"/>
          <p:cNvSpPr txBox="1">
            <a:spLocks noChangeArrowheads="1"/>
          </p:cNvSpPr>
          <p:nvPr/>
        </p:nvSpPr>
        <p:spPr bwMode="auto">
          <a:xfrm>
            <a:off x="4823542" y="4569449"/>
            <a:ext cx="1667595" cy="67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3600" b="1">
                <a:solidFill>
                  <a:prstClr val="white"/>
                </a:solidFill>
                <a:latin typeface="微软雅黑" panose="020B0503020204020204" charset="-122"/>
              </a:rPr>
              <a:t>40%</a:t>
            </a:r>
            <a:endParaRPr lang="en-US" altLang="zh-CN" sz="3600" b="1">
              <a:solidFill>
                <a:prstClr val="white"/>
              </a:solidFill>
              <a:latin typeface="微软雅黑" panose="020B0503020204020204" charset="-122"/>
            </a:endParaRPr>
          </a:p>
        </p:txBody>
      </p:sp>
      <p:sp>
        <p:nvSpPr>
          <p:cNvPr id="36" name="TextBox 37"/>
          <p:cNvSpPr txBox="1">
            <a:spLocks noChangeArrowheads="1"/>
          </p:cNvSpPr>
          <p:nvPr/>
        </p:nvSpPr>
        <p:spPr bwMode="auto">
          <a:xfrm>
            <a:off x="5753333" y="3371077"/>
            <a:ext cx="1667595"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600">
                <a:solidFill>
                  <a:prstClr val="white"/>
                </a:solidFill>
                <a:latin typeface="微软雅黑" panose="020B0503020204020204" charset="-122"/>
              </a:rPr>
              <a:t>标题文字</a:t>
            </a:r>
            <a:endParaRPr lang="en-US" sz="1600">
              <a:solidFill>
                <a:prstClr val="white"/>
              </a:solidFill>
              <a:latin typeface="微软雅黑" panose="020B0503020204020204" charset="-122"/>
            </a:endParaRPr>
          </a:p>
        </p:txBody>
      </p:sp>
      <p:sp>
        <p:nvSpPr>
          <p:cNvPr id="37" name="TextBox 38"/>
          <p:cNvSpPr txBox="1">
            <a:spLocks noChangeArrowheads="1"/>
          </p:cNvSpPr>
          <p:nvPr/>
        </p:nvSpPr>
        <p:spPr bwMode="auto">
          <a:xfrm>
            <a:off x="5710491" y="3532977"/>
            <a:ext cx="1667594" cy="58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3000" b="1">
                <a:solidFill>
                  <a:prstClr val="white"/>
                </a:solidFill>
                <a:latin typeface="微软雅黑" panose="020B0503020204020204" charset="-122"/>
              </a:rPr>
              <a:t>29%</a:t>
            </a:r>
            <a:endParaRPr lang="en-US" altLang="zh-CN" sz="3000" b="1">
              <a:solidFill>
                <a:prstClr val="white"/>
              </a:solidFill>
              <a:latin typeface="微软雅黑" panose="020B0503020204020204" charset="-122"/>
            </a:endParaRPr>
          </a:p>
        </p:txBody>
      </p:sp>
      <p:sp>
        <p:nvSpPr>
          <p:cNvPr id="38" name="TextBox 39"/>
          <p:cNvSpPr txBox="1">
            <a:spLocks noChangeArrowheads="1"/>
          </p:cNvSpPr>
          <p:nvPr/>
        </p:nvSpPr>
        <p:spPr bwMode="auto">
          <a:xfrm>
            <a:off x="7200378" y="1848906"/>
            <a:ext cx="3290761"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a:solidFill>
                  <a:srgbClr val="DBC9B8"/>
                </a:solidFill>
                <a:latin typeface="微软雅黑" panose="020B0503020204020204" charset="-122"/>
              </a:rPr>
              <a:t>这里可以添加主要内容这里可以添加主要内容这里可以添加主要内容</a:t>
            </a:r>
            <a:endParaRPr lang="zh-CN" altLang="en-US" sz="1400">
              <a:solidFill>
                <a:srgbClr val="DBC9B8"/>
              </a:solidFill>
              <a:latin typeface="微软雅黑" panose="020B0503020204020204" charset="-122"/>
            </a:endParaRPr>
          </a:p>
        </p:txBody>
      </p:sp>
      <p:sp>
        <p:nvSpPr>
          <p:cNvPr id="39" name="TextBox 40"/>
          <p:cNvSpPr txBox="1">
            <a:spLocks noChangeArrowheads="1"/>
          </p:cNvSpPr>
          <p:nvPr/>
        </p:nvSpPr>
        <p:spPr bwMode="auto">
          <a:xfrm>
            <a:off x="7773168" y="3079024"/>
            <a:ext cx="3290761"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a:solidFill>
                  <a:srgbClr val="DBC9B8"/>
                </a:solidFill>
                <a:latin typeface="微软雅黑" panose="020B0503020204020204" charset="-122"/>
              </a:rPr>
              <a:t>这里可以添加主要内容这里可以添加主要内容这里可以添加主要内容</a:t>
            </a:r>
            <a:endParaRPr lang="zh-CN" altLang="en-US" sz="1400">
              <a:solidFill>
                <a:srgbClr val="DBC9B8"/>
              </a:solidFill>
              <a:latin typeface="微软雅黑" panose="020B0503020204020204" charset="-122"/>
            </a:endParaRPr>
          </a:p>
        </p:txBody>
      </p:sp>
      <p:sp>
        <p:nvSpPr>
          <p:cNvPr id="40" name="TextBox 41"/>
          <p:cNvSpPr txBox="1">
            <a:spLocks noChangeArrowheads="1"/>
          </p:cNvSpPr>
          <p:nvPr/>
        </p:nvSpPr>
        <p:spPr bwMode="auto">
          <a:xfrm>
            <a:off x="1091725" y="4440882"/>
            <a:ext cx="2061089"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a:solidFill>
                  <a:srgbClr val="DBC9B8"/>
                </a:solidFill>
                <a:latin typeface="微软雅黑" panose="020B0503020204020204" charset="-122"/>
              </a:rPr>
              <a:t>这里可以添加主要内容这里可以添加主要内容这里可以添加主要内容</a:t>
            </a:r>
            <a:endParaRPr lang="zh-CN" altLang="en-US" sz="1400">
              <a:solidFill>
                <a:srgbClr val="DBC9B8"/>
              </a:solidFill>
              <a:latin typeface="微软雅黑" panose="020B0503020204020204" charset="-122"/>
            </a:endParaRPr>
          </a:p>
        </p:txBody>
      </p:sp>
      <p:sp>
        <p:nvSpPr>
          <p:cNvPr id="41" name="TextBox 42"/>
          <p:cNvSpPr txBox="1">
            <a:spLocks noChangeArrowheads="1"/>
          </p:cNvSpPr>
          <p:nvPr/>
        </p:nvSpPr>
        <p:spPr bwMode="auto">
          <a:xfrm>
            <a:off x="7200378" y="4147241"/>
            <a:ext cx="3290761" cy="5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spcBef>
                <a:spcPct val="20000"/>
              </a:spcBef>
              <a:buChar char="•"/>
              <a:defRPr sz="2000">
                <a:solidFill>
                  <a:schemeClr val="tx1"/>
                </a:solidFill>
                <a:latin typeface="Arial" panose="020B0604020202020204" pitchFamily="34" charset="0"/>
                <a:ea typeface="微软雅黑" panose="020B0503020204020204" charset="-122"/>
              </a:defRPr>
            </a:lvl1pPr>
            <a:lvl2pPr marL="742950" indent="-285750">
              <a:spcBef>
                <a:spcPct val="20000"/>
              </a:spcBef>
              <a:buChar char="–"/>
              <a:defRPr sz="2000">
                <a:solidFill>
                  <a:schemeClr val="tx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400">
                <a:solidFill>
                  <a:srgbClr val="DBC9B8"/>
                </a:solidFill>
                <a:latin typeface="微软雅黑" panose="020B0503020204020204" charset="-122"/>
              </a:rPr>
              <a:t>这里可以添加主要内容这里可以添加主要内容这里可以添加主要内容</a:t>
            </a:r>
            <a:endParaRPr lang="zh-CN" altLang="en-US" sz="1400">
              <a:solidFill>
                <a:srgbClr val="DBC9B8"/>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90"/>
                                          </p:val>
                                        </p:tav>
                                        <p:tav tm="100000">
                                          <p:val>
                                            <p:fltVal val="0"/>
                                          </p:val>
                                        </p:tav>
                                      </p:tavLst>
                                    </p:anim>
                                    <p:animEffect transition="in" filter="fade">
                                      <p:cBhvr>
                                        <p:cTn id="28" dur="500"/>
                                        <p:tgtEl>
                                          <p:spTgt spid="30"/>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90"/>
                                          </p:val>
                                        </p:tav>
                                        <p:tav tm="100000">
                                          <p:val>
                                            <p:fltVal val="0"/>
                                          </p:val>
                                        </p:tav>
                                      </p:tavLst>
                                    </p:anim>
                                    <p:animEffect transition="in" filter="fade">
                                      <p:cBhvr>
                                        <p:cTn id="34" dur="500"/>
                                        <p:tgtEl>
                                          <p:spTgt spid="3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90"/>
                                          </p:val>
                                        </p:tav>
                                        <p:tav tm="100000">
                                          <p:val>
                                            <p:fltVal val="0"/>
                                          </p:val>
                                        </p:tav>
                                      </p:tavLst>
                                    </p:anim>
                                    <p:animEffect transition="in" filter="fade">
                                      <p:cBhvr>
                                        <p:cTn id="40" dur="500"/>
                                        <p:tgtEl>
                                          <p:spTgt spid="3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90"/>
                                          </p:val>
                                        </p:tav>
                                        <p:tav tm="100000">
                                          <p:val>
                                            <p:fltVal val="0"/>
                                          </p:val>
                                        </p:tav>
                                      </p:tavLst>
                                    </p:anim>
                                    <p:animEffect transition="in" filter="fade">
                                      <p:cBhvr>
                                        <p:cTn id="46" dur="500"/>
                                        <p:tgtEl>
                                          <p:spTgt spid="33"/>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90"/>
                                          </p:val>
                                        </p:tav>
                                        <p:tav tm="100000">
                                          <p:val>
                                            <p:fltVal val="0"/>
                                          </p:val>
                                        </p:tav>
                                      </p:tavLst>
                                    </p:anim>
                                    <p:animEffect transition="in" filter="fade">
                                      <p:cBhvr>
                                        <p:cTn id="52" dur="500"/>
                                        <p:tgtEl>
                                          <p:spTgt spid="36"/>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90"/>
                                          </p:val>
                                        </p:tav>
                                        <p:tav tm="100000">
                                          <p:val>
                                            <p:fltVal val="0"/>
                                          </p:val>
                                        </p:tav>
                                      </p:tavLst>
                                    </p:anim>
                                    <p:animEffect transition="in" filter="fade">
                                      <p:cBhvr>
                                        <p:cTn id="58" dur="500"/>
                                        <p:tgtEl>
                                          <p:spTgt spid="37"/>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 calcmode="lin" valueType="num">
                                      <p:cBhvr>
                                        <p:cTn id="63" dur="500" fill="hold"/>
                                        <p:tgtEl>
                                          <p:spTgt spid="34"/>
                                        </p:tgtEl>
                                        <p:attrNameLst>
                                          <p:attrName>style.rotation</p:attrName>
                                        </p:attrNameLst>
                                      </p:cBhvr>
                                      <p:tavLst>
                                        <p:tav tm="0">
                                          <p:val>
                                            <p:fltVal val="90"/>
                                          </p:val>
                                        </p:tav>
                                        <p:tav tm="100000">
                                          <p:val>
                                            <p:fltVal val="0"/>
                                          </p:val>
                                        </p:tav>
                                      </p:tavLst>
                                    </p:anim>
                                    <p:animEffect transition="in" filter="fade">
                                      <p:cBhvr>
                                        <p:cTn id="64" dur="500"/>
                                        <p:tgtEl>
                                          <p:spTgt spid="3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 calcmode="lin" valueType="num">
                                      <p:cBhvr>
                                        <p:cTn id="69" dur="500" fill="hold"/>
                                        <p:tgtEl>
                                          <p:spTgt spid="35"/>
                                        </p:tgtEl>
                                        <p:attrNameLst>
                                          <p:attrName>style.rotation</p:attrName>
                                        </p:attrNameLst>
                                      </p:cBhvr>
                                      <p:tavLst>
                                        <p:tav tm="0">
                                          <p:val>
                                            <p:fltVal val="90"/>
                                          </p:val>
                                        </p:tav>
                                        <p:tav tm="100000">
                                          <p:val>
                                            <p:fltVal val="0"/>
                                          </p:val>
                                        </p:tav>
                                      </p:tavLst>
                                    </p:anim>
                                    <p:animEffect transition="in" filter="fade">
                                      <p:cBhvr>
                                        <p:cTn id="70" dur="500"/>
                                        <p:tgtEl>
                                          <p:spTgt spid="35"/>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left)">
                                      <p:cBhvr>
                                        <p:cTn id="74" dur="500"/>
                                        <p:tgtEl>
                                          <p:spTgt spid="27"/>
                                        </p:tgtEl>
                                      </p:cBhvr>
                                    </p:animEffect>
                                  </p:childTnLst>
                                </p:cTn>
                              </p:par>
                              <p:par>
                                <p:cTn id="75" presetID="22" presetClass="entr" presetSubtype="8" fill="hold"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par>
                                <p:cTn id="78" presetID="22" presetClass="entr" presetSubtype="8" fill="hold"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left)">
                                      <p:cBhvr>
                                        <p:cTn id="80" dur="500"/>
                                        <p:tgtEl>
                                          <p:spTgt spid="29"/>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wipe(left)">
                                      <p:cBhvr>
                                        <p:cTn id="90" dur="500"/>
                                        <p:tgtEl>
                                          <p:spTgt spid="4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right)">
                                      <p:cBhvr>
                                        <p:cTn id="9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244965" y="4477600"/>
            <a:ext cx="4899969" cy="707886"/>
          </a:xfrm>
          <a:prstGeom prst="rect">
            <a:avLst/>
          </a:prstGeom>
        </p:spPr>
        <p:txBody>
          <a:bodyPr wrap="square">
            <a:spAutoFit/>
          </a:bodyPr>
          <a:lstStyle/>
          <a:p>
            <a:r>
              <a:rPr lang="zh-CN" altLang="en-US" sz="4000" dirty="0" smtClean="0">
                <a:solidFill>
                  <a:srgbClr val="DBC9B8"/>
                </a:solidFill>
                <a:cs typeface="+mn-ea"/>
                <a:sym typeface="+mn-lt"/>
              </a:rPr>
              <a:t>标题文字内容</a:t>
            </a:r>
            <a:endParaRPr lang="zh-CN" altLang="en-US" sz="4000" dirty="0">
              <a:solidFill>
                <a:srgbClr val="DBC9B8"/>
              </a:solidFill>
              <a:cs typeface="+mn-ea"/>
              <a:sym typeface="+mn-lt"/>
            </a:endParaRPr>
          </a:p>
        </p:txBody>
      </p:sp>
      <p:grpSp>
        <p:nvGrpSpPr>
          <p:cNvPr id="16" name="组合 15"/>
          <p:cNvGrpSpPr/>
          <p:nvPr/>
        </p:nvGrpSpPr>
        <p:grpSpPr>
          <a:xfrm>
            <a:off x="4807353" y="2195150"/>
            <a:ext cx="1988682" cy="1988682"/>
            <a:chOff x="4807353" y="2195150"/>
            <a:chExt cx="1988682" cy="1988682"/>
          </a:xfrm>
        </p:grpSpPr>
        <p:grpSp>
          <p:nvGrpSpPr>
            <p:cNvPr id="8" name="组合 7"/>
            <p:cNvGrpSpPr/>
            <p:nvPr/>
          </p:nvGrpSpPr>
          <p:grpSpPr>
            <a:xfrm>
              <a:off x="4807353" y="2195150"/>
              <a:ext cx="1988682" cy="1988682"/>
              <a:chOff x="5298898" y="2631898"/>
              <a:chExt cx="1594204" cy="1594204"/>
            </a:xfrm>
          </p:grpSpPr>
          <p:sp>
            <p:nvSpPr>
              <p:cNvPr id="12" name="椭圆 11"/>
              <p:cNvSpPr/>
              <p:nvPr/>
            </p:nvSpPr>
            <p:spPr>
              <a:xfrm>
                <a:off x="5298898" y="2631898"/>
                <a:ext cx="1594204" cy="1594204"/>
              </a:xfrm>
              <a:prstGeom prst="ellipse">
                <a:avLst/>
              </a:prstGeom>
              <a:solidFill>
                <a:schemeClr val="bg1"/>
              </a:solidFill>
              <a:ln w="19050">
                <a:solidFill>
                  <a:srgbClr val="DBC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9B8"/>
                  </a:solidFill>
                  <a:cs typeface="+mn-ea"/>
                  <a:sym typeface="+mn-lt"/>
                </a:endParaRPr>
              </a:p>
            </p:txBody>
          </p:sp>
          <p:sp>
            <p:nvSpPr>
              <p:cNvPr id="13" name="椭圆 12"/>
              <p:cNvSpPr/>
              <p:nvPr/>
            </p:nvSpPr>
            <p:spPr>
              <a:xfrm>
                <a:off x="5354958" y="2687958"/>
                <a:ext cx="1482084" cy="1482084"/>
              </a:xfrm>
              <a:prstGeom prst="ellipse">
                <a:avLst/>
              </a:prstGeom>
              <a:solidFill>
                <a:srgbClr val="DBC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BC9B8"/>
                  </a:solidFill>
                  <a:cs typeface="+mn-ea"/>
                  <a:sym typeface="+mn-lt"/>
                </a:endParaRPr>
              </a:p>
            </p:txBody>
          </p:sp>
        </p:grpSp>
        <p:sp>
          <p:nvSpPr>
            <p:cNvPr id="15" name="Freeform 14"/>
            <p:cNvSpPr>
              <a:spLocks noEditPoints="1"/>
            </p:cNvSpPr>
            <p:nvPr/>
          </p:nvSpPr>
          <p:spPr bwMode="auto">
            <a:xfrm>
              <a:off x="5248214" y="2837005"/>
              <a:ext cx="1129147" cy="752148"/>
            </a:xfrm>
            <a:custGeom>
              <a:avLst/>
              <a:gdLst>
                <a:gd name="T0" fmla="*/ 2804 w 2872"/>
                <a:gd name="T1" fmla="*/ 325 h 1914"/>
                <a:gd name="T2" fmla="*/ 2761 w 2872"/>
                <a:gd name="T3" fmla="*/ 325 h 1914"/>
                <a:gd name="T4" fmla="*/ 2703 w 2872"/>
                <a:gd name="T5" fmla="*/ 267 h 1914"/>
                <a:gd name="T6" fmla="*/ 2703 w 2872"/>
                <a:gd name="T7" fmla="*/ 152 h 1914"/>
                <a:gd name="T8" fmla="*/ 2647 w 2872"/>
                <a:gd name="T9" fmla="*/ 85 h 1914"/>
                <a:gd name="T10" fmla="*/ 1493 w 2872"/>
                <a:gd name="T11" fmla="*/ 218 h 1914"/>
                <a:gd name="T12" fmla="*/ 1380 w 2872"/>
                <a:gd name="T13" fmla="*/ 219 h 1914"/>
                <a:gd name="T14" fmla="*/ 225 w 2872"/>
                <a:gd name="T15" fmla="*/ 85 h 1914"/>
                <a:gd name="T16" fmla="*/ 170 w 2872"/>
                <a:gd name="T17" fmla="*/ 152 h 1914"/>
                <a:gd name="T18" fmla="*/ 170 w 2872"/>
                <a:gd name="T19" fmla="*/ 267 h 1914"/>
                <a:gd name="T20" fmla="*/ 111 w 2872"/>
                <a:gd name="T21" fmla="*/ 325 h 1914"/>
                <a:gd name="T22" fmla="*/ 68 w 2872"/>
                <a:gd name="T23" fmla="*/ 325 h 1914"/>
                <a:gd name="T24" fmla="*/ 0 w 2872"/>
                <a:gd name="T25" fmla="*/ 394 h 1914"/>
                <a:gd name="T26" fmla="*/ 1 w 2872"/>
                <a:gd name="T27" fmla="*/ 1765 h 1914"/>
                <a:gd name="T28" fmla="*/ 69 w 2872"/>
                <a:gd name="T29" fmla="*/ 1833 h 1914"/>
                <a:gd name="T30" fmla="*/ 1228 w 2872"/>
                <a:gd name="T31" fmla="*/ 1833 h 1914"/>
                <a:gd name="T32" fmla="*/ 1266 w 2872"/>
                <a:gd name="T33" fmla="*/ 1872 h 1914"/>
                <a:gd name="T34" fmla="*/ 1305 w 2872"/>
                <a:gd name="T35" fmla="*/ 1914 h 1914"/>
                <a:gd name="T36" fmla="*/ 1567 w 2872"/>
                <a:gd name="T37" fmla="*/ 1914 h 1914"/>
                <a:gd name="T38" fmla="*/ 1606 w 2872"/>
                <a:gd name="T39" fmla="*/ 1875 h 1914"/>
                <a:gd name="T40" fmla="*/ 1645 w 2872"/>
                <a:gd name="T41" fmla="*/ 1833 h 1914"/>
                <a:gd name="T42" fmla="*/ 2803 w 2872"/>
                <a:gd name="T43" fmla="*/ 1833 h 1914"/>
                <a:gd name="T44" fmla="*/ 2872 w 2872"/>
                <a:gd name="T45" fmla="*/ 1765 h 1914"/>
                <a:gd name="T46" fmla="*/ 2872 w 2872"/>
                <a:gd name="T47" fmla="*/ 394 h 1914"/>
                <a:gd name="T48" fmla="*/ 2804 w 2872"/>
                <a:gd name="T49" fmla="*/ 325 h 1914"/>
                <a:gd name="T50" fmla="*/ 1340 w 2872"/>
                <a:gd name="T51" fmla="*/ 1700 h 1914"/>
                <a:gd name="T52" fmla="*/ 331 w 2872"/>
                <a:gd name="T53" fmla="*/ 1573 h 1914"/>
                <a:gd name="T54" fmla="*/ 257 w 2872"/>
                <a:gd name="T55" fmla="*/ 1510 h 1914"/>
                <a:gd name="T56" fmla="*/ 257 w 2872"/>
                <a:gd name="T57" fmla="*/ 216 h 1914"/>
                <a:gd name="T58" fmla="*/ 314 w 2872"/>
                <a:gd name="T59" fmla="*/ 148 h 1914"/>
                <a:gd name="T60" fmla="*/ 1340 w 2872"/>
                <a:gd name="T61" fmla="*/ 308 h 1914"/>
                <a:gd name="T62" fmla="*/ 1392 w 2872"/>
                <a:gd name="T63" fmla="*/ 413 h 1914"/>
                <a:gd name="T64" fmla="*/ 1393 w 2872"/>
                <a:gd name="T65" fmla="*/ 1671 h 1914"/>
                <a:gd name="T66" fmla="*/ 1340 w 2872"/>
                <a:gd name="T67" fmla="*/ 1700 h 1914"/>
                <a:gd name="T68" fmla="*/ 2615 w 2872"/>
                <a:gd name="T69" fmla="*/ 1510 h 1914"/>
                <a:gd name="T70" fmla="*/ 2541 w 2872"/>
                <a:gd name="T71" fmla="*/ 1573 h 1914"/>
                <a:gd name="T72" fmla="*/ 1532 w 2872"/>
                <a:gd name="T73" fmla="*/ 1700 h 1914"/>
                <a:gd name="T74" fmla="*/ 1480 w 2872"/>
                <a:gd name="T75" fmla="*/ 1671 h 1914"/>
                <a:gd name="T76" fmla="*/ 1480 w 2872"/>
                <a:gd name="T77" fmla="*/ 413 h 1914"/>
                <a:gd name="T78" fmla="*/ 1533 w 2872"/>
                <a:gd name="T79" fmla="*/ 308 h 1914"/>
                <a:gd name="T80" fmla="*/ 2558 w 2872"/>
                <a:gd name="T81" fmla="*/ 148 h 1914"/>
                <a:gd name="T82" fmla="*/ 2615 w 2872"/>
                <a:gd name="T83" fmla="*/ 216 h 1914"/>
                <a:gd name="T84" fmla="*/ 2615 w 2872"/>
                <a:gd name="T85" fmla="*/ 1510 h 1914"/>
                <a:gd name="T86" fmla="*/ 2615 w 2872"/>
                <a:gd name="T87" fmla="*/ 1510 h 1914"/>
                <a:gd name="T88" fmla="*/ 2615 w 2872"/>
                <a:gd name="T89" fmla="*/ 1510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2" h="1914">
                  <a:moveTo>
                    <a:pt x="2804" y="325"/>
                  </a:moveTo>
                  <a:cubicBezTo>
                    <a:pt x="2761" y="325"/>
                    <a:pt x="2761" y="325"/>
                    <a:pt x="2761" y="325"/>
                  </a:cubicBezTo>
                  <a:cubicBezTo>
                    <a:pt x="2729" y="325"/>
                    <a:pt x="2703" y="299"/>
                    <a:pt x="2703" y="267"/>
                  </a:cubicBezTo>
                  <a:cubicBezTo>
                    <a:pt x="2703" y="152"/>
                    <a:pt x="2703" y="152"/>
                    <a:pt x="2703" y="152"/>
                  </a:cubicBezTo>
                  <a:cubicBezTo>
                    <a:pt x="2703" y="119"/>
                    <a:pt x="2680" y="91"/>
                    <a:pt x="2647" y="85"/>
                  </a:cubicBezTo>
                  <a:cubicBezTo>
                    <a:pt x="2204" y="0"/>
                    <a:pt x="1800" y="2"/>
                    <a:pt x="1493" y="218"/>
                  </a:cubicBezTo>
                  <a:cubicBezTo>
                    <a:pt x="1439" y="257"/>
                    <a:pt x="1434" y="256"/>
                    <a:pt x="1380" y="219"/>
                  </a:cubicBezTo>
                  <a:cubicBezTo>
                    <a:pt x="1072" y="2"/>
                    <a:pt x="669" y="0"/>
                    <a:pt x="225" y="85"/>
                  </a:cubicBezTo>
                  <a:cubicBezTo>
                    <a:pt x="193" y="91"/>
                    <a:pt x="170" y="119"/>
                    <a:pt x="170" y="152"/>
                  </a:cubicBezTo>
                  <a:cubicBezTo>
                    <a:pt x="170" y="267"/>
                    <a:pt x="170" y="267"/>
                    <a:pt x="170" y="267"/>
                  </a:cubicBezTo>
                  <a:cubicBezTo>
                    <a:pt x="170" y="299"/>
                    <a:pt x="143" y="325"/>
                    <a:pt x="111" y="325"/>
                  </a:cubicBezTo>
                  <a:cubicBezTo>
                    <a:pt x="68" y="325"/>
                    <a:pt x="68" y="325"/>
                    <a:pt x="68" y="325"/>
                  </a:cubicBezTo>
                  <a:cubicBezTo>
                    <a:pt x="31" y="325"/>
                    <a:pt x="0" y="356"/>
                    <a:pt x="0" y="394"/>
                  </a:cubicBezTo>
                  <a:cubicBezTo>
                    <a:pt x="1" y="1765"/>
                    <a:pt x="1" y="1765"/>
                    <a:pt x="1" y="1765"/>
                  </a:cubicBezTo>
                  <a:cubicBezTo>
                    <a:pt x="1" y="1802"/>
                    <a:pt x="31" y="1833"/>
                    <a:pt x="69" y="1833"/>
                  </a:cubicBezTo>
                  <a:cubicBezTo>
                    <a:pt x="1228" y="1833"/>
                    <a:pt x="1228" y="1833"/>
                    <a:pt x="1228" y="1833"/>
                  </a:cubicBezTo>
                  <a:cubicBezTo>
                    <a:pt x="1249" y="1833"/>
                    <a:pt x="1266" y="1850"/>
                    <a:pt x="1266" y="1872"/>
                  </a:cubicBezTo>
                  <a:cubicBezTo>
                    <a:pt x="1266" y="1895"/>
                    <a:pt x="1282" y="1914"/>
                    <a:pt x="1305" y="1914"/>
                  </a:cubicBezTo>
                  <a:cubicBezTo>
                    <a:pt x="1567" y="1914"/>
                    <a:pt x="1567" y="1914"/>
                    <a:pt x="1567" y="1914"/>
                  </a:cubicBezTo>
                  <a:cubicBezTo>
                    <a:pt x="1588" y="1914"/>
                    <a:pt x="1606" y="1896"/>
                    <a:pt x="1606" y="1875"/>
                  </a:cubicBezTo>
                  <a:cubicBezTo>
                    <a:pt x="1606" y="1852"/>
                    <a:pt x="1621" y="1833"/>
                    <a:pt x="1645" y="1833"/>
                  </a:cubicBezTo>
                  <a:cubicBezTo>
                    <a:pt x="2803" y="1833"/>
                    <a:pt x="2803" y="1833"/>
                    <a:pt x="2803" y="1833"/>
                  </a:cubicBezTo>
                  <a:cubicBezTo>
                    <a:pt x="2841" y="1833"/>
                    <a:pt x="2872" y="1802"/>
                    <a:pt x="2872" y="1765"/>
                  </a:cubicBezTo>
                  <a:cubicBezTo>
                    <a:pt x="2872" y="394"/>
                    <a:pt x="2872" y="394"/>
                    <a:pt x="2872" y="394"/>
                  </a:cubicBezTo>
                  <a:cubicBezTo>
                    <a:pt x="2872" y="356"/>
                    <a:pt x="2842" y="325"/>
                    <a:pt x="2804" y="325"/>
                  </a:cubicBezTo>
                  <a:close/>
                  <a:moveTo>
                    <a:pt x="1340" y="1700"/>
                  </a:moveTo>
                  <a:cubicBezTo>
                    <a:pt x="1067" y="1529"/>
                    <a:pt x="711" y="1510"/>
                    <a:pt x="331" y="1573"/>
                  </a:cubicBezTo>
                  <a:cubicBezTo>
                    <a:pt x="292" y="1579"/>
                    <a:pt x="257" y="1550"/>
                    <a:pt x="257" y="1510"/>
                  </a:cubicBezTo>
                  <a:cubicBezTo>
                    <a:pt x="257" y="216"/>
                    <a:pt x="257" y="216"/>
                    <a:pt x="257" y="216"/>
                  </a:cubicBezTo>
                  <a:cubicBezTo>
                    <a:pt x="257" y="182"/>
                    <a:pt x="281" y="154"/>
                    <a:pt x="314" y="148"/>
                  </a:cubicBezTo>
                  <a:cubicBezTo>
                    <a:pt x="710" y="81"/>
                    <a:pt x="1074" y="108"/>
                    <a:pt x="1340" y="308"/>
                  </a:cubicBezTo>
                  <a:cubicBezTo>
                    <a:pt x="1374" y="334"/>
                    <a:pt x="1392" y="371"/>
                    <a:pt x="1392" y="413"/>
                  </a:cubicBezTo>
                  <a:cubicBezTo>
                    <a:pt x="1393" y="1671"/>
                    <a:pt x="1393" y="1671"/>
                    <a:pt x="1393" y="1671"/>
                  </a:cubicBezTo>
                  <a:cubicBezTo>
                    <a:pt x="1393" y="1698"/>
                    <a:pt x="1363" y="1714"/>
                    <a:pt x="1340" y="1700"/>
                  </a:cubicBezTo>
                  <a:close/>
                  <a:moveTo>
                    <a:pt x="2615" y="1510"/>
                  </a:moveTo>
                  <a:cubicBezTo>
                    <a:pt x="2615" y="1550"/>
                    <a:pt x="2580" y="1579"/>
                    <a:pt x="2541" y="1573"/>
                  </a:cubicBezTo>
                  <a:cubicBezTo>
                    <a:pt x="2162" y="1510"/>
                    <a:pt x="1805" y="1529"/>
                    <a:pt x="1532" y="1700"/>
                  </a:cubicBezTo>
                  <a:cubicBezTo>
                    <a:pt x="1509" y="1714"/>
                    <a:pt x="1480" y="1698"/>
                    <a:pt x="1480" y="1671"/>
                  </a:cubicBezTo>
                  <a:cubicBezTo>
                    <a:pt x="1480" y="413"/>
                    <a:pt x="1480" y="413"/>
                    <a:pt x="1480" y="413"/>
                  </a:cubicBezTo>
                  <a:cubicBezTo>
                    <a:pt x="1480" y="371"/>
                    <a:pt x="1499" y="334"/>
                    <a:pt x="1533" y="308"/>
                  </a:cubicBezTo>
                  <a:cubicBezTo>
                    <a:pt x="1798" y="108"/>
                    <a:pt x="2163" y="81"/>
                    <a:pt x="2558" y="148"/>
                  </a:cubicBezTo>
                  <a:cubicBezTo>
                    <a:pt x="2592" y="154"/>
                    <a:pt x="2615" y="182"/>
                    <a:pt x="2615" y="216"/>
                  </a:cubicBezTo>
                  <a:cubicBezTo>
                    <a:pt x="2615" y="1510"/>
                    <a:pt x="2615" y="1510"/>
                    <a:pt x="2615" y="1510"/>
                  </a:cubicBezTo>
                  <a:close/>
                  <a:moveTo>
                    <a:pt x="2615" y="1510"/>
                  </a:moveTo>
                  <a:cubicBezTo>
                    <a:pt x="2615" y="1510"/>
                    <a:pt x="2615" y="1510"/>
                    <a:pt x="2615" y="1510"/>
                  </a:cubicBezTo>
                </a:path>
              </a:pathLst>
            </a:custGeom>
            <a:solidFill>
              <a:srgbClr val="5C4A42"/>
            </a:solidFill>
            <a:ln>
              <a:noFill/>
            </a:ln>
          </p:spPr>
          <p:txBody>
            <a:bodyPr vert="horz" wrap="square" lIns="91440" tIns="45720" rIns="91440" bIns="45720" numCol="1" anchor="t" anchorCtr="0" compatLnSpc="1"/>
            <a:lstStyle/>
            <a:p>
              <a:endParaRPr lang="zh-CN" altLang="en-US">
                <a:solidFill>
                  <a:srgbClr val="DBC9B8"/>
                </a:solidFill>
                <a:cs typeface="+mn-ea"/>
                <a:sym typeface="+mn-lt"/>
              </a:endParaRPr>
            </a:p>
          </p:txBody>
        </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CP4kyHb5M5aCsAALNWAAAXAAAAdW5pdmVyc2FsL3VuaXZlcnNhbC5wbmftfHlYU9farz32aAcErRYSgaSWVq2VxBglIJDUOtDWqVY9DgRSjCRYIRgQCJChHlvGQLRVoqJE5VhnEKIkQki0QLYaIEKrMSUQyS5EDBA3QxLIdBOwRXvaP+493/fce59PnocnyV7rXev3vusd91575X6+PmLaG7PfmDRp0rRPP1n5xaRJf8dNmjQ58bUpriuv3eif7Pp4JfmLiI8nlTX79bh+vEpdvm75pEkVvDdtMX93/X597yfbkydN8qxz/78CJJ7fNWnSPz75dOXyzYzovvZE3hXqdmdM9Ez01z4ftc47/iWZudOEJd8NSHhj5aw5h1d+cHT2vz77+ptZf3/d+63XTue9/jEm6NS0Vy4F1k96ZUbeJx9c++eg9WSd9G57jf6E6vhSrD7aEA3MC6mkUuzHlgqpZRRODcW49UTg6IiSwzb9+Cb6RLjTNqhnD3wvmOT+02DIl7jti02KWHRhMT0mley++PWKGaHdj5kam1rJLoqe4b706F59STqe5tA67aSMv493erum+0Nb8DL3j73xO1XMhg2c0Z+GPp5orHxzbA7Pk/TBSQ2EBOcNJQtVy+0btHq5rl71BbtfWUw7GSRzujvV3CiiD96aimTmbmA92SQ/9uFjmAjvHFHKGtNk1vah6si9x3hGCEASZA6V1HR9aKD4AWRFas8hR25HtCp0fT5RQTPNme0CEWOhYjB2txYIqWdpLmipbuxPymI1zK4PSemmUZXM0XCr83o5q099JVLUHKs69wBDs/cIHD0jr/kHRNtGb3mxn9oSNoRBKzPsoZ12I8d5fdoGqKIviaS1deOU5TXDdKyUWpfxtEAF9lnZRnlCubUCDTRtlY3e1/MSJOz79MG5CLRr2nv6X+RNwx9ND7izJ3rw+GBn/Ehqd7XrCsOnjuKRpxC1f1rj+V3Nw2GpbhlmiMJP6ZmNA63J4Z5yA/kjopS1FRfuXRiDrYlHyte5Rgum4YJoWbAN8ukzAvSXoocvDhqyYJ/Lh3WVDBaxyo/YYZaaay2m6crp/vwGg8IcWtL0Nhp4LclpNwtI8zoSJQkeODABrLLiq4qTzsmbGOEdCDSPus8xInCOjLTtvFwoalCsIOJpvvwCg7wc8rhN385sLhL5Kj0L2uqPLitZWi2JTy+Ggi9ZtxMeMKytA2xdF49jA9EdGyROp8PoZKsBH1VBG9c6zR9MVInh2kjDjGSmdqEWod0EGgjSDXLztjC5OJop4FnzSQCZpy0XOyysPEOh9XUw84MaASNzbhmuw/lFWGRYjfGqAV4p4TEWqlVu/du7jfYr0LrC4++YeO7yD6b82AWr8sODlZjVXGR+wa05NF80z9AQq9iYRERHe4IsQIH5J9cgt9dbC1UAOceMW93IQrSJ+9c9dsnYWMRVNk0/oLVsA+751G0meiMzuUzM3+Rd0B4iHpXPB1XiXpJzmKQk8figSUH9WB4LsuXWHFFDLMTQVdLb6U5oAGXGIgzi5tYBqa7Lsg2E5H3kq1yzS/QpRXXbiN4qf2Qa0duYSGTPdC05A6kwtliWSjvAPsg+M9E1hTVGg8ID9Db6dokf+TFDArLBwVkiX3N4NNKMlSJB8zs1gvxdIEVjHsgM7Sdr0iROsVENf8uMaT5wFcF4xWVhdfuugBSPv2H8vmFU/Qyrkb/zVsCPi8p8+cD56St+hPllwd7TZShEDQbMCbkCxAOxdDtmZ729wPCtuH1UqhvTg5+X0soaGMEldPjkjqQ4LoRG8SricpbHeXDoVhhfbhyZzgfa+KJ8q78zboMGEPeLBVCGxE+l7WIX8ZYKJeVdik6sYKQx/0CshBX2AyM95HwW5iJKm9q+DGiySP2Vh7kkcA+hQ4owyV+D66qgKiiJ6VVgaDDQBZBdaNuRY2xgWMW8Rc25vWzUW7w94TR5m/xqSP3B2eZaA3zxlFaxY3QPzK39RNwAuQezc6Hg7FJ5PmzOA90A7JD8ncXyQzBYEblrejmv7YrWODBKP9mVoCr3cjE3bCeeK6Mnhzy9ciUbwLwjbyvaCeMqyLMKXlncn8YthEzi9WFWOqsGVvnAGFDfx0fzAJiqptF+OdC4x14B9K2Q+CUizdeZ6TmiQCS47rEfjjzLT3sJ2sPEg31udX5Afs1PGwCFz0IDsWAmVUPNUYHsIiXDk94GEd4o0i1T24nv0YQOfKHoCoEEZtQNVDLCUS6Vshe2ycm5ACIxH6hGrB1bymQyR0/hvgrCN2GO1qcUlX4pCaNh2f6JvsrHb2DmFrZ9I1ZCVcPWKE+4YcZ7U44PY8Uu/heZ0uPBalzndKAJamzqStElv1VKCQOTNFslgWwZ6AC7YGHApGX1CbpKBbeYXyu43sW6QjDly5vEzmFtBVypIcr6qlMKi8EuCz5nOTqaJ+JBiSMLgekCo9gh7mCkw8y+usxYZonQKLMsy1UIrTduj1qX1bPKOU7Qlivqy8iqB2G8pYitxHkI50Cqa51udt6ooGOz/smwMkybPOYpDsWEpNbnXPXDy4VSOYvb+e7qbHE/g0RHkh/D+FFLaHJWfRe9FhqFJbuZGS7emwNSuDvoxdBI/nJsyWk4mcT9mq621GCBFHAZ3S6OJs5D5ZPA4Sh5E+Rxj9VPTRiBUCRPn4LiOVmN0FI/XsCUDnp7catLkVSZzJO8FnwH3sVv/EjtDDSQAA4iVPl8IDaGJQPZuuRqm8M9loVJNScfitcQtWZGOIKs4WjMlnB/Y1qYHGKAZCSPqgGCke6YVpcS6LI4T/K2bXm33plSyAhBIQkD8KIDMUTvFT+K40N+qL86q7ROHM+dBaaClWKWREZP1zgHquesPkQn0O3QUTMrHneWrMlTNsHewEL0csEHIQ7pHdhU4GkwagwXk7aCux/sw3gXmotreV1GNSwQiMs4Zt0eyZYYeOE0AiJRwkonQRkex0F7c4cy5bHFTmIrXY5Vgs+qZVgtiBw+oOIwywuMPQwmXQ1DZ3fZ5WJYOY8uHnVEapWrKo2GvS2s7Cce2/EdYiP9pNgxgB/jbV8gOFd1iazR7R2xT3VdeVjgCtpw0fpiLcfd3g7DeR2kG679VeMr7s/SXZpX3bG88Dv6TPdn8GdjoWvSo/nwv+pQbhngy5hTxnMIbrH78+bGxbS/ub9E3BG/7v70ex+cO9bh8H/Y4V73hXMlyzK7j1GbS1gmNfbTPOE7zd8E+1ZiyfKxjtcsd7dKk0y2QaW2ZMl7PfwG9XTqytTUzWPDfpSPdDzNFlE9Ps1Ip6/eRY1oGKc5+K/tavVGzNiMge/t/sfv/d/89PiRk/5vj0/98XeU2Jck/2+Q+EcQRlt4zYj0Xw8Jrf01Rk17mpaVqopK8z/MWAtCDeQC4HLC4YlRs0ncb8ya5A3L5iMqGY1Tml9o0072CjtYmA28g6gplPX2nh+zha+9l9k8oYh7aW/zWAIEa6ilDd0z/W5zYd6Y3sedrkP7TuPdic2PSRa09XQ/35AY7o0oVizJalJ0rMdFPoeZrTi99wPHqoF5JQyd6Xo/cQPBPjRCvoMgP7zedTX9mGsYxfPDhFgC/XeoyR411xBBabUnM16cY3Ra9j9MsLrL8Q81XalPPgwNXTBmqae+9ZTFW950t624v6qOcq/zBSkE2b5d8WEmt/PMxRjs470vsuP48fSRcPnBpb5BBzzPPS+Gyk60nxuIIRX+V02KVP+/aipVeBQvz970vBzUT308r/Rish5X/hXAGMFf4bv05wRbT9d98CcyKP/4T2eO/vZPsUre8F8/oXD7LLF1pOBrlQAMwXi0f6gPu+xEpbB055j/2/H4qSJLtjculodZafU48ectXFTo3id/ysTV3sWTz/2VkP2DU4InbOBeJ38ap/PeXQT59i+xj37+i+Wk/NVwW+7fvPCnkqm7nD9l/Z+zm/qB7x8giBD2rAiXsZmW9jN5+NG4UVhd2ZWpfyAPnCoj7ztW9EckRSs6MdXx5D9A14abNYOVt55uqydrz8H+MJ35aZ3XubpOTA5QBqKfx460P46gimjtnwF1K7x5IX+w18Kd7zEHi7UnCnOy5yMuxSSH/g/wivtYLH2oNiRTlzsvunuWyyey9zkq5OXbwYE4laHneeUzGDqzkfgaQ1lNdPeDK5FUt/fp2+P/D+hoeSnsfaPU2i8cW+LI6B0Sgdun2rosJ4hLvpS3gUn+/3h+xgJ68nYuG/Ok4WlaTpT+oOXmZK8T7cnKcBEpczfmKX70cakevVWpWUJDUJ4niwUpQw/JvJOy8JJaOKEaEUCSBJYRSm7BZHLDCmLirBVfaijEKsQUPr8BO4/P51ln8wGrf4MBEstTzjyh11tzeTHEKhQq3xrZMTfPSiysMVijOvQWYoGOnMvbTcRPaW0ZIL8JDl4wBE4oTVk5TFVJx065wcj0SJxT0gDTwU9iugs2Pj2djVgm49FHYB+A6oOJ7MFiJdpX+TdX/ffUp9xVa1kZIWWhedZpdI4rxWJ6nHAViOWYt5oRERIjI5wdJeXFQtvAKoVrNLqglIEkf8MFFtOwHVQiPs+MRfGsuQo5TwqAs3kYFBLJYfpVdzznIkbz9idwv12DERcgVYUb0WVCZvdO7rfgQAus94zYAYOVMjI1GySB/ZkhfnK7fBhgBCOU88t8jYmz+DwKLwDF21+xIEsjbooLk3cBNUymomJpXmdS2A/QjR3RCDNSlGuN4izcGPZguG3f8AvTxgS6cklVka6PfMLvQHslvVjcMT2ALAnMI5Hv5VMxcrFIWg4bKRK5byBsJOKz6ud34PtxO/BFUQhArM2fTe5mmHaFdXRZ8+Xk2St6q6EqBgkaGIDqgWU0QXhJ7+ClS/wJrVWpYODFSigwmkddiYqQTK97FMf9ht7OoOzSKMXlw30fE70busCu+ajIwgIFsDjTr4Zb3DIA3AODFLyA2bzdYY4UMAGSyrERqp2wpTTTcwah2uqRIIwJ9NXuvBnp9TVU+nDOasnw1z6l0WH5yWGD9JEA7UZbnJnRvYsoNYi3hxfGqejYDjPDRLFV01x1bpF+FOLxPsgDKm0zzPNpM3lz2AWvpNjJA+qEFyX2S5qG2xbIORzKjvJ01TGMubtmERbgV8thfuCwOHoWGE3kSPD91FmiSF4xJquw5ekZYEbfMtpqEFDzeZnXJErYvBUS53RRvqLUVZook25yN6aFOcQ8MVOz1RUalQVl5RMerFq6cxvRM3s7BkZR5S5Hra6dfqB9AH6YXswI0omZIR0Nk2AHtOKFZTj5nfkdqoFhsbbrEawuhkgNCxVm+NFrugxbXOoqM1CPrFYA19g2gzKGmOhRMgeV38bV2etBrkJHVso3R9VOTPndkudSh/eaJvzFnE+FE3L4pPXyS5L/sSRh1l6hSP/mH4omxpML55rZJqGgvQTzb4VW8TwBc6D3hr6kJpz6Sat65Nh06opUSuP/eZX5v9fh63+QrL+omtlPDyBPhLvQ64daoxmd3/oQcFD6KM9p4Q0NMuAky48+zXhbp5cg3PLoADWRY21T9teaO5ryeIk5vBC8qTf5x6BxQQVhHvQM2H+dRwjJdHHdquxpzNRaO/a9GvZ2IqPOt5kwVa3PAqnj0nKnIJLw+7sFJngweOy4+lFanm77CbU+B6SMd6gPPnfpbUKl40g58327razW2m5cHyHdZMrdwHzXTqRLnsX/qA1QqV2tT+tpiUCuA2o3+RDOlLCkwdG/xzWXiBfb/bwinREHynSHIhCfEqh+8353jzb7WbU+uF7mWVKQYfvYJmab0sFg+G9+xl08DyX7rbeTIrQNPjJLw1AyAP0WqWujhkp7EjN+Km5dziMNlPa0xYwD721Lkw6eFLrLF6JE0usuwUbaBOzRnrbEkVUGEVAO4hfT7RD7gZGsFjvi7KOPzxhiL5q3DtcaWcZYAchyzjmdJgH99YQyuxwnpZ8TZVuNMqetcrqq5nHlWiLCfCwqaKFWP+rQDXdZay5bQj9VCUILvx9XSbpap05xVXlmdVRa+/BbXuFD9/r22HYu4YrctZ9IO5D/IJFH4psrvFUcS2e2klRIQn9F5CyJ5m2kq1epFJuN5U++9YlmuKSSJYtvLIYHPAV5hBIpK10GDWCVYckOUyzkAN4Z6dnAGTVFDuoGxIKLEJ582/ZAJE2xXpH1rkCO3svn7UZCad+XETh+yHFZ6xY3XIXXkbjFGMc0cq8fWVcGUogcDeB+OIHOfLR/ajQzMixzMbvAJSCft/nZLa44sDXMmryvZVhujcwDqhM3hA//vAYPuFWpdU4iZaRR1XXwBgIHwo+XKl0Gpg+IhYEgLAIcBSvpSMjAiCQizsA+A9r4ciEWOLisA2EMyOi/oS8b8mi21HzKnxBZxR7MksIZgxUAosb+gDSrHGgjn+Km+uP4BVR6WUQDbDbYBxlWNXTFLIn2UlAPR++rNdBGSnswr1EDOlBFIMXjiEHEoydzj2LiCw3fwODkeO6DA2SP7zbaqplWGA5kLdRKr/l9xE/k8XA0kYNuUeTIivcx+39T0oayAmpC4SvJ7YzuWG5k9mJaIbDE4WjML/MxJvctCOQssd+ailwbIYnizkgOW5Nku21O0hDxe7CZ8l8Zq7sAvKmCL2EF0eRfzkajC1oWsxtZ3B9AeAl9ZEtJxY1ZysdR7IIk5rM7O1G+AeSgtasV9MW7VLWP+1rWcYtB+FnQHrWvtnFLPnKdU+cjO1qYVjM7gMI9jpmbBfPmgxRYrJnekhPiixPq7IWGhnvpMzl6Sg5wkHUlKey3cUPldGyGy6aZjgHYMqGhAJDsu6+L+Kl8IKAnJmSnHIsutbQMFtKFGd3do6NQ772ue/DESJKxciesWRod4vm7JOh77byhldCoxRoMdsGmgl0rYDhA+/Yy9kr7GUNUGsE5olR2OEyic3XtZUUBFAl+Sj1EfgKZGHP1833fBlgSp93IudNGBbsHth/f40pK20fxZEbBA2e1Ff/iXLGzJ8fY8rsVumGGNemaX10nTHWGXht/XnKBjp1txtR0pIgQTtSecFphJ31JB94R3QQjuDRXxEPO4Ml5Qp4o+xK3GKIXFJlDS6Jmk7YqDMaArM5h1QKgbtz1i9diGAXUuA5Xzq8/sMs226VY/BXdsA9XSCTMcGuFUS0+ltu2EhxuGR2OC2vuzThG127tuaj8ksgrjgkLXTw7kbefPnK5Wdw+YH7XmrnIxdKqAsNWo/Fiaf/Tb9HMOfbjXU+fuSp+ILuXGbK5cM5ee+mTloyj3P0Y36DSbETGYxu7KGD7LGdSqiR8pihXbigdNmyUaPPL+HAz64gO/r06TnQJMu9BOcsUsMXAUbEjdBG/jjqrjmwy78qChYH4B3VUl51yKEQCAmDIH8+fojTMDqpzO/ahPUV1z7z5Y0pNc4XxZ0nPusTPZJQQ5jPvS6syWICU9dvDknHW6q6rv/nVkQfOo141+bLJS1646nhS7ljg3380s8634yC7PenhMxffzoS8oF11/jUj9fPwh9h9SeJnDcNDLp+z1EUxWNoDAONC/3yDwN5L/amz0EWVT1orY4esfQYmI6P7GLW1pbA9bOB2QI8KnX3nGQWJY6JyijzTGt0B7oUGHsHBWKap8CUcZ4f9Vm/uMPcKlSXOLW+4/NHmDFrjbznCvo1KgtOm3iodODI0kTlsHq5DOhaF/7ckHJtrn/74JpVgueXVXJLefUzotCmdrwbNlYrAzDCp6tJzHe0qjl2ldj/EFOoFHIcp8r2EC5aOQiNkiS6fGHzj28re767ZKVrDRD16kVvcuns8iyj84gh907KCMTnc3HhxMe2zc4fGCIM/2yJf17Nk/FZ0xIW74g9Orh7D/mj+FjjubJ3xHMHeo565IYxuglwYVglGfz7XXMIcuNOmOkp9NvT9lIJi7egDUfS+eflm5IqD14449ByHvpdlzNSqV3iFHx41yByGNtVl7LNZniwAKdwcgdOmV04tgpF27solgXBK2hnYfl1FfXmrd56xwiLNKzcASI7t/ToW8yQgxIGVSmY3VqTNoP8GLypWw52BlR+Jxdysf5g0r+TWyHA5x84kHqlqtbCr4yTEQoHQGDIWwfYevli2mCbXWn2UGqJPIskR9TWmuv6TmQ84EV+GWeOJ3kWT1xG9VUgRkt9wambdE3d4ZmhdZmJutX5feCUbybYwr5Lw5OQoZoFxoHfd74OONjbBtuhU+XK+y7+cgpPJRIIc2BhmWFgfC1aXirWw+J2a3JbF8mZYkttViWUMOWWWKtc624iO9mqt8CZpa5jTjEnhz6FcrZAlJ4cnyR/D+IFOz0axw7LRxHjQNQr8Qj7qp6zivoKNRop41kIzVt44v58clrkE5YuOAOEJrRXj2df66PtbgKY421GGxyGo8Q7U2NglnJ8N+7IoYK3HQYWC/C+4K01jj5D1UJIk8MMp98R9A9tP0zk+UaRlWToDTlp2CbkG6ZwZE9JLHTfv0s3XjWJ4XecA/FgpFABu9ECBAMAvUjZyobkd3pObLBjzfPmJ4fMzVbK4m7ltwMHqhat/Vj8K8E+CajFSXqXOSvY4pYghKMZM0+/sRRbQBNu0k0v0WaGA7XxA+BixYi13KSaPQt5FDCq5D58cp2Fvdy0HvMFe3ya3l009xeAqzGh/MlniRzKUwrBg5nzUm/Tari7DbwrtrmHnYOSAZSMEe7eO0d3FoFBsrOPkva8rOrFlviKkMiifBFaRJUTPk6UM727YSuBqSH9iOLPQGlkYDm0TWokdqDKk6lj4m+ufLJDOBTN3c48e+erRkmca+5WWjp1yGLMXlX1kGLuUX9qYtJKrM4GVroThqZ9ySoEB5ZQ2xXnwwCC6lnw7lw+cn90Awur08/uT7VViWRe50LrN61TrnFmkc9D1kHpVEpO3UDa1btXkc79ZobWw+DvPUkYRlPSIiA9wxZMJ67T4TtavqqP8Z5b80+1n0l8A/rBv9m8LO9yIVZ6wWwCC1H78X4HeWhCqjZ64BXHGnU0GW/vTZJmOy6gvi3V/8E3/f1SAwpLM/htCmb1NFm7Nl1nyhYTRUsIyd6Ca5HfDEl1o7Blzp8/dcbwoNdcaT7ZnGmupZk2y19WNUDhCa9jyXAf80/1e/yK/djXwRXndFQZ1Lqk3Z2yZeBx3Mf7VV6ouLPgd9KotQV9Patv8HNEC349+LLfdLb9KVxtD2/7xYsvHXJLW6TCrz/NYveSef2//Jz25jVt87g8TvAp2V8FxGza9gGPS6/KmBCyt5IeLE7LZop70Fre4jaIJW/c8e5WvvAfDiZrE6ccvPheJYid/sohGK6YPLtkycav2/N0pB7/UaILA7t0XnwtHR6a9c0t8I0He9NPml4BfAv7/GfBWOI7gMvcTChR49d+JqlzBjMf8NUBPwgks9fNaFSHx/44iQUAfJDm6SM1SqCDxhPMrTdj6P++UkJjZNlKOiZ+N4/0J4zV3tTd2a8Ki/zM2qwx+OI7TzNE+TH/v32natsibvJiPJuvlBshrmstp2tvWlNXF/LlcQqJfqshLwC8B/98FXC++k2r/pdy+Y9TaXPU8wGpzR+ZPM159WPRiqTi834v5jv/HXyfkGoefn8Bd74RlzgxCSQEws3YCZsPlRCboS+UMzON8V/juTXq+sc+CEPw3Pe019RidDqM6ePf2CYGw8iCDVevE+w5XuNIgk/HaUP7E4vR+PybXHRMP5XYKxuT0c/UEb9Zd7oX64cHEpA/njQn+OmqCTTzcvfIXUp4Dc8e9kuuuTGxaqdgwtjJfRT2HbrFbNTYZXkJ6Cem/AlIbHuweewoRgWQN9bp3NJiHftqgla6MnP/i+O6E4cGVSD3Y7b4/g6d1uB8SoFu87744Q02vGH6ge7JX2F7rddI+VVRaO/vTPw7Vd5Gjp4Qd+AmLE235AxpXPmCpCQIjfrafLG5b8AcErrK4pGL3Qw3lD3xaucWY+A6WuV3v/Kq6ausfhox11f9LQOT0jF8PRTQ76adjiN7OjOrCmhdlXKUoLMZ8JSe8c827gXeex0+R/EHiUV3IWa1BL7XuJaT/IZAwtMoo59AG5z5r2o7RVS+3zb4keUnykuQlyUuSlyQvSV6SvCR5SfKS5CXJS5KXJC9J/lMS9wbqtsFv36uVBAc8t1N++OdNVIJVraQpYd8NKXTxOdh3f7+P0fT9Bny6SZOsbC/BvtfTa1ubI5wTiqX8d78y7eoQDX0vsP3qMbZB/uF/3R78ayrxyAGk7VGve3R1TcdwmVAkHb5CNXdkGm/lAm/z0AhqWEcvOEb1dKHoXLw5xBuy1Lk3jq/p20RvFzeJWala4F2Ec11/Mh+Bk9n7EgW1UEHiWmTv6TzAlxdqZYxN7Udyjqq8THf2bZ1h3cyMVwOSWaqQqr4EHyizWgFwtrto3bsFf/B6eq8BbMaXXBq9HYFPQtXE97l3vandx83wa+3JAqtGfcALz+h3b75ToPTdYVD9TDS7nzB8YUPtr5VdxjXExHT1F7aSAgPLXKNl3YkF+2oc0uihpUn+RnJqrdUok9mCy78a4bSXgYQvrPjQNnDsaAvo12sGC7b1dIZr3GK2Zg39ZG9V5HSZSGV/tX4Nrxio9gPGYOUcenyknNk18uXhKGmq4cEVfm1gVgsj02N35/1y9vBIucFAx+qSkaUUZrP7BQZp8F7518Fs9I/u42fezO4RR9lmiwoMBQqd4d0pdeJ4iUSSMNc6+0aheWMUGv9A7LTsKFTwRTUonJ1rFBujPCN4k12i39swc+nYK6zKkMjvWL1r1AlV77F55YOfhrjkJpyasrCSRyVhpjTcniWTbzscRf0gqyKekUd9Ejj1rLg8qp93KV9pTZrPpQbKT8HR5VNvwipB84LowuUZLkHR9xHRUoQcm05eSMQrBraUZ2xZdtDTh1XQa8XryDD0VlU+L50Zrv1ZrIa4xqiSk310t2qWWT691qvERX4/Dmcuu1zIYyHlTeEFSG17CpdLjw/5PKoei7PWG++MmlGrb1pSwpcBCnD7EcxHhXTM6h/pJxdJETuDiYQ3sdHl7ET06Gy1mVWvgFKW1XTAQviJNTTcyMKGOR0RJik/zNN9PMIsjg/ZRC0OvIt3nO0NipzJodSWyTg/idNXkePuoiLzqPJAQQg/d3lCWOjBYr69o4CeHD7UoDDsX8Q1eIF4oUEpr8uXri4bxafWdvRCUatMdsbMSnPt4fbuubuMmR/UNK273YFz2eHpXOTGjgGt8EYRy7Oosi1+o42RYYJIRfTBPPm9w1FV1xD8op338hTTimsrtTWhITSKGcktrlF0mL9ILS4+WGt0wfMZPu3Fml/rQFWap7ksOK7K5vV4V6XylqvHldHHEYTjbE9U3TPovrqIAnT1eo9iKM2fwlG9i/uQfY0ZMh/tbG5iWC0tg1dtoTi+bhQEquss1kVgAijNemLUXP6NlZMInHsTlYA1oiDhM0d7zpkRQ8+zte7Blqymg7WJ7iOhBh6SeWc5JerK3sGrh9spCunQWfRZQXZUewU9ub2M75IJRLyPAikefND4mJh/K962AlWXsU9HqdeHrJZCmTNlPuSbXGgRm7STiZg8BAsFVZi/oRJnmoV+08ifEzso4YtQTdLVpnQklJJ+DHCfcuR+YYTq3kBL44icZ9znU/WkUMfwUbrPAG/FJnqprdF3aUKa1iUdk9TlmTwbRC5HUsT5/tG9XYJ891p7kyZD1w+yUKkxGskZWJ48bt+hYd6rXiDQoqKYgeFcZYrtYRqM3C1eOKWBvj0sMknCGvF6o6AzmZg4konLus3ItO2Ylg1ZS2rD3WqNB76sVpAvTHlw6a4UucLvS2XYYGOfcUg4yBdSaexeMjJUtrAj2p6NztS6lBv1lnEeYs3hKHZL2wqXMla2Xc7sv6Fvztb2VtfcHVeYHFkyxipsROlen7MHmrkfHLBg+wcqLcldNVp7P98esif95FnLoF7M6z33RCfVVVpSWOq1phvb7tKwM3nv4+VdbXIylxcQzXP9K+u7oJF8Pl8ATDf7JvII89CJwiqlfqf4rla2W/MqjWiyw+QMWMPyo1Hz6nmX0Jk2CPip0w3VYCC95/krzCdCoZAbQNXaMbBcHdm3gXxerjnWy3L5Er9/Wmq8hQSg98kZ+U0fTlnNeQu2u5etU16ij1iEnaNKCjhvOrCXAVfryS6LaIwLWSQXCPmJkQ44M4qI4DQXFnG8C05jZwt4F58oh2semo3aJbS/4VBWNtdJXpK3HF3TvHej4QDWhUdhKNtypVxkW/r9mEm0WGT7Fcp1tqnJ2v2uZpcXSfvFfWTXkHIRf0bBrcD68zeYbTAcn0PjzkmyDT2CvV/aZb9cMO/UQsHbcFGBTrlHYehfYD2xMFZ0DN4A4DpSW8QhKCW3rR7w53j7g/0Z9f4C7ZNkEc/yy238PFcGsBesNAJQfGMw4xJEs5HObPS7TH9IcaYtHBMWekuBQkjCjmufA5NtIVCgiiwWJyz8GbgUm+FxS8Y2X+UPXL6QjmWahIJwjhVmO/PVKV8lheh5jPxJlDOEtlWt3+UWVSWEMWJpWVC6n4rE8axbV1AMXT/EWu9KHh7JY7W8UovXmtSRqzZM3/lRAnlsVuzmCQTf5zpz+kPjs8ZWSbNbLSChPswjIOW3veVx8A3TcxV8MJKbHMM6SSdsVyxPDGtLto3Eczm44U2p6gTKGcs2sKIB8NnwWnWchihCzAdO+QYKXq/etwmkjMmC0ql12rVKRMbj04PonLOMSGJR+xTGjV4r/bAdeeqsmGk7Ky/tzZgzpvFZF+nppj1zx76nvk393GRaO2aY/S6Xj+anbASRdXCwDTa3FGbXnXuNzymbncg7RNs9crkRkycvp7fFmVSXtlQq77ic3bH5CLNFDIISFyz2iRj7v0q7eKVAl0IxBex2imgqRdm7VsZiDFHuYwg3a5JNVaLavt6TRqZ+jaQrMDHEekU7emXQAAuJcSmY3xWvlnyu8+hKddef4JzhhLjOm5cFTektwlDhmNc9Vzt8JXGd0yMZ3jJwrJh801duCSr5HJslHRYsL1V/hCu5A+MgfAnfSR0+DeiAcc3KlQMY9t8WR/PkeopEKomijKhur1LIEvfBBFoDAgfucfVzZZoful2ukq1PY+uZN7non/Ml+nBjiGw9EUf7vt3n6ZtqMxi8GZ2RZ/2F8QvHdjwKMe7xzu8gJY48Q0yRc4LPdN2Ey+QGgyH72boLRhqprYQ64urN0/a4cgkuYWuZ8/pQ1JTqLuxHafbk3lXPxBrH9FNQo1fz4TiAsNdXFVVYbZh3X/OzGE7yVev/tVNDzKVSpP0p5WumNq19DtMA6VWSA5g7U7untNcJmzaueXBnROI1SbwEz24aj4OoIoHQwlsjwTsOHIkijFlD9qMoY8bWUf3RqFX3rxYVFIMRd0sxllWQ/qK4/Dq9ZlFJBbxvdGaOzx080s3amS5ytCMkI5yGIsjnyBUWW73+3XoFvdh94lLcvpkghblul4AHB7t/dD/cd4DdCijJRwb5yugmHGcQR3W/MNJ4aORpNoHpUHntrQh+VGnkK25LkXUDTmbUkr1y80PYU53qCTq+eSzq5tcvD+9ITB1Z9Vs0udR188bCGtp4PHEfKHig1rm8ZHrpjqWL5YJYcBlEPd/VRr6cL+IRDsgVPts7UHIpZMLY+j60MsfUALjuYNbzzgFtgBAFDkCYyw3u073Q5YLNS/rnOZj4jiC8bKt/RrZlR055bu8ghqwh5nDmz3cUNnXthetwZqSjE9nsyj4Uzqdezqe9Xo5HXq0Qt44/LUOy2WRPgqvN5Jy6vR45G22CUxaEr1w7iMkzinrZLgeAjhVdqO+cnZ2Suv1wbfj4ksTW6ylRqbXjPjzPlWte6hHEVqGsRBdYdTWa1bOmR7/TJy1eI5npSgZ7RByrSCm4ct0PRb4SzYuBqrpSdLuFModB5qg00P0qMTz+XSkJFeAyKp2TUSAz/3pm5yT/DaXlvydCbqlGXZnauTG1fXzS7zawB77vEVCrFlrD3JNWuoXao4/ZKm/6NlJEq911zUMN836gst4n2e8PZfhJ4xvBs89Wja+DfwcRphURfkA0GKBZ5ijBgGAsJuDGDTmV3nIVHqtSjkfT9Ef7p7YSforfYgpxRUjhFqi81GgFHx+gJ98Spx9/Drvk9bHFTp7I4nzdx2QyrW1aaatWlh7/W8I1qpKVjCVcNw7at2XY2lMNmIUdVZJC5BoCTX0UWBOrRfNbIOQFBtI14ECw+8DMTbaT+WpBQtV8q8UVReNbyLzwIraNH6shMvSh2mOOAx9zzGkcs266N7oczeN8/jilPLN9zRRsYURQN/SF2qyIrdcKDrE2RJ+LchR6jqfxKbbtPdN3Ia1uTDeaCcLoDE0vQ96y7mHX9rVjLzNnnxhmhAwWy0aKqZwRPueYJ9WvimMDOEz1QWCNvd/ooI26VAdnD5hC10J4F9e/jiXjVZaeh72u2mAGB9hloqMbUirbaKtsCCrSLEWF0xCGPKnhXVumzJxJTUxXRLbOwM5UFbTtMv/d9oUtfDbOxbdYqbD5+yOmuk+Pq+6Zd0Czu6Z3UyR7imFdGFzfCnZj2IeiumeamxLZgzZjB/On4o7DhcfqMjsGSwYN9SlgkJrlLij3hkDfFAR6nqjp3xTpzwDJ1bnzQGKGxgM3zC0tvqoUHt15mSvjYNl+OHaUV/EYXw6wmn4sxl2ePsrw/8l0LV/Rv+mcAyLJo8HuC5ZGKj451X16Znt1iuF9XQJ9e6qvu5w8lf1XFe1QnsAxdK5n7HTUSdkLUpu2Sp7++GbPtxO/bTY9YQN6rDAO3lyxR6rrderV4/V3RU44dhkSV+oKlM515a+Nld7zdwJ+tcG01e57As0lHMfI0OqxsdI+6y2qIDkqhULnVOW3k6fOQRe85b7+6ar1K8s+/vKf/wtQSwMEFAACAAgAYI/iTGigejpNAAAAawAAABsAAAB1bml2ZXJzYWwvdW5pdmVyc2FsLnBuZy54bWyzsa/IzVEoSy0qzszPs1Uy1DNQsrfj5bIpKEoty0wtV6gAihnpGUCAkkKlrZIJErc8M6UkA6jCwNgYIZiRmpmeUWKrZG5uChfUB5oJAFBLAQIAABQAAgAIAESUV0cjtE77+wIAALAIAAAUAAAAAAAAAAEAAAAAAAAAAAB1bml2ZXJzYWwvcGxheWVyLnhtbFBLAQIAABQAAgAIAGCP4kyHb5M5aCsAALNWAAAXAAAAAAAAAAAAAAAAAC0DAAB1bml2ZXJzYWwvdW5pdmVyc2FsLnBuZ1BLAQIAABQAAgAIAGCP4kxooHo6TQAAAGsAAAAbAAAAAAAAAAEAAAAAAMouAAB1bml2ZXJzYWwvdW5pdmVyc2FsLnBuZy54bWxQSwUGAAAAAAMAAwDQAAAAUC8AAAAA"/>
  <p:tag name="ISPRING_PRESENTATION_TITLE" val="1805.古典花纹毕业答辩论文报告PPT模板"/>
</p:tagLst>
</file>

<file path=ppt/theme/theme1.xml><?xml version="1.0" encoding="utf-8"?>
<a:theme xmlns:a="http://schemas.openxmlformats.org/drawingml/2006/main" name="棕色">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1uqmuwj">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3476</Words>
  <Application>WPS 演示</Application>
  <PresentationFormat>自定义</PresentationFormat>
  <Paragraphs>468</Paragraphs>
  <Slides>31</Slides>
  <Notes>18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Arial</vt:lpstr>
      <vt:lpstr>宋体</vt:lpstr>
      <vt:lpstr>Wingdings</vt:lpstr>
      <vt:lpstr>Calibri</vt:lpstr>
      <vt:lpstr>华文中宋</vt:lpstr>
      <vt:lpstr>微软雅黑</vt:lpstr>
      <vt:lpstr>方正姚体</vt:lpstr>
      <vt:lpstr>Calibri</vt:lpstr>
      <vt:lpstr>Arial</vt:lpstr>
      <vt:lpstr>仿宋_GB2312</vt:lpstr>
      <vt:lpstr>Arial Unicode MS</vt:lpstr>
      <vt:lpstr>Neris Thin</vt:lpstr>
      <vt:lpstr>★日文毛笔</vt:lpstr>
      <vt:lpstr>棕色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棕色古典花纹</dc:title>
  <dc:creator>第一PPT</dc:creator>
  <cp:keywords>www.1ppt.com</cp:keywords>
  <dc:description>www.1ppt.com</dc:description>
  <cp:lastModifiedBy>铭</cp:lastModifiedBy>
  <cp:revision>50</cp:revision>
  <dcterms:created xsi:type="dcterms:W3CDTF">2016-05-15T10:38:00Z</dcterms:created>
  <dcterms:modified xsi:type="dcterms:W3CDTF">2022-02-25T08:54:46Z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AD80E803DC04462491516BD574F3EB2E</vt:lpwstr>
  </property>
</Properties>
</file>