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5" r:id="rId3"/>
  </p:sldMasterIdLst>
  <p:notesMasterIdLst>
    <p:notesMasterId r:id="rId5"/>
  </p:notesMasterIdLst>
  <p:handoutMasterIdLst>
    <p:handoutMasterId r:id="rId30"/>
  </p:handoutMasterIdLst>
  <p:sldIdLst>
    <p:sldId id="296" r:id="rId4"/>
    <p:sldId id="260" r:id="rId6"/>
    <p:sldId id="259" r:id="rId7"/>
    <p:sldId id="287" r:id="rId8"/>
    <p:sldId id="262" r:id="rId9"/>
    <p:sldId id="275" r:id="rId10"/>
    <p:sldId id="284" r:id="rId11"/>
    <p:sldId id="282" r:id="rId12"/>
    <p:sldId id="276" r:id="rId13"/>
    <p:sldId id="294" r:id="rId14"/>
    <p:sldId id="285" r:id="rId15"/>
    <p:sldId id="289" r:id="rId16"/>
    <p:sldId id="283" r:id="rId17"/>
    <p:sldId id="286" r:id="rId18"/>
    <p:sldId id="277" r:id="rId19"/>
    <p:sldId id="288" r:id="rId20"/>
    <p:sldId id="265" r:id="rId21"/>
    <p:sldId id="269" r:id="rId22"/>
    <p:sldId id="264" r:id="rId23"/>
    <p:sldId id="278" r:id="rId24"/>
    <p:sldId id="290" r:id="rId25"/>
    <p:sldId id="291" r:id="rId26"/>
    <p:sldId id="292" r:id="rId27"/>
    <p:sldId id="295" r:id="rId28"/>
    <p:sldId id="297" r:id="rId29"/>
  </p:sldIdLst>
  <p:sldSz cx="12192000" cy="6858000"/>
  <p:notesSz cx="6858000" cy="9144000"/>
  <p:custDataLst>
    <p:tags r:id="rId3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BEAE9"/>
    <a:srgbClr val="452C26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490" autoAdjust="0"/>
    <p:restoredTop sz="94660"/>
  </p:normalViewPr>
  <p:slideViewPr>
    <p:cSldViewPr snapToGrid="0">
      <p:cViewPr>
        <p:scale>
          <a:sx n="75" d="100"/>
          <a:sy n="75" d="100"/>
        </p:scale>
        <p:origin x="-2040" y="-94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1" d="100"/>
          <a:sy n="81" d="100"/>
        </p:scale>
        <p:origin x="3978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4" Type="http://schemas.openxmlformats.org/officeDocument/2006/relationships/tags" Target="tags/tag7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0295E43-66F6-47E4-8F6E-69C5D553C14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67E1FF-6329-44EA-BF65-747BC45DA08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CE833C-2BEC-46E6-B2E0-446016C6733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4EFD78-812C-42FB-8DB6-8F7D2FC7F20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4EFD78-812C-42FB-8DB6-8F7D2FC7F20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4EFD78-812C-42FB-8DB6-8F7D2FC7F20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4EFD78-812C-42FB-8DB6-8F7D2FC7F20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4EFD78-812C-42FB-8DB6-8F7D2FC7F20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4EFD78-812C-42FB-8DB6-8F7D2FC7F20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4EFD78-812C-42FB-8DB6-8F7D2FC7F20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4EFD78-812C-42FB-8DB6-8F7D2FC7F20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4EFD78-812C-42FB-8DB6-8F7D2FC7F20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4EFD78-812C-42FB-8DB6-8F7D2FC7F20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4EFD78-812C-42FB-8DB6-8F7D2FC7F20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4EFD78-812C-42FB-8DB6-8F7D2FC7F20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4EFD78-812C-42FB-8DB6-8F7D2FC7F20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4EFD78-812C-42FB-8DB6-8F7D2FC7F20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4EFD78-812C-42FB-8DB6-8F7D2FC7F20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4EFD78-812C-42FB-8DB6-8F7D2FC7F20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4EFD78-812C-42FB-8DB6-8F7D2FC7F20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4EFD78-812C-42FB-8DB6-8F7D2FC7F20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4EFD78-812C-42FB-8DB6-8F7D2FC7F20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4EFD78-812C-42FB-8DB6-8F7D2FC7F20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4EFD78-812C-42FB-8DB6-8F7D2FC7F20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4EFD78-812C-42FB-8DB6-8F7D2FC7F20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4EFD78-812C-42FB-8DB6-8F7D2FC7F20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4EFD78-812C-42FB-8DB6-8F7D2FC7F20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4EFD78-812C-42FB-8DB6-8F7D2FC7F20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4EFD78-812C-42FB-8DB6-8F7D2FC7F20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microsoft.com/office/2007/relationships/hdphoto" Target="../media/image4.wdp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4" Type="http://schemas.openxmlformats.org/officeDocument/2006/relationships/image" Target="../media/image5.png"/><Relationship Id="rId3" Type="http://schemas.microsoft.com/office/2007/relationships/hdphoto" Target="../media/image4.wdp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6.png"/><Relationship Id="rId3" Type="http://schemas.microsoft.com/office/2007/relationships/hdphoto" Target="../media/image4.wdp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hangye/" TargetMode="Externa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9DB2C8-B2D8-4989-9FBC-CC7C8AA18B3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A0EAB4-E9A6-4029-ACA6-867A53066B8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2445542" y="152328"/>
            <a:ext cx="7300916" cy="602416"/>
          </a:xfrm>
          <a:prstGeom prst="rect">
            <a:avLst/>
          </a:prstGeom>
        </p:spPr>
      </p:pic>
      <p:sp>
        <p:nvSpPr>
          <p:cNvPr id="5" name="文本占位符 4"/>
          <p:cNvSpPr>
            <a:spLocks noGrp="1"/>
          </p:cNvSpPr>
          <p:nvPr>
            <p:ph type="body" sz="quarter" idx="10" hasCustomPrompt="1"/>
          </p:nvPr>
        </p:nvSpPr>
        <p:spPr>
          <a:xfrm>
            <a:off x="3621315" y="703944"/>
            <a:ext cx="4949371" cy="478518"/>
          </a:xfrm>
        </p:spPr>
        <p:txBody>
          <a:bodyPr>
            <a:noAutofit/>
          </a:bodyPr>
          <a:lstStyle>
            <a:lvl1pPr marL="0" indent="0" algn="ctr">
              <a:buNone/>
              <a:defRPr sz="3200">
                <a:latin typeface="+mn-ea"/>
                <a:ea typeface="+mn-ea"/>
              </a:defRPr>
            </a:lvl1pPr>
          </a:lstStyle>
          <a:p>
            <a:pPr lvl="0"/>
            <a:r>
              <a:rPr lang="zh-CN" altLang="en-US" dirty="0"/>
              <a:t>此处输入文本标题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6" presetClass="entr" presetSubtype="2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>
        <p:tmplLst>
          <p:tmpl lvl="1">
            <p:tnLst>
              <p:par>
                <p:cTn presetID="16" presetClass="entr" presetSubtype="21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barn(inVertical)">
                      <p:cBhvr>
                        <p:cTn dur="500"/>
                        <p:tgtEl>
                          <p:spTgt spid="5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4" cstate="screen"/>
          <a:stretch>
            <a:fillRect/>
          </a:stretch>
        </p:blipFill>
        <p:spPr>
          <a:xfrm>
            <a:off x="0" y="-1143594"/>
            <a:ext cx="12192000" cy="152518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screen"/>
          <a:stretch>
            <a:fillRect/>
          </a:stretch>
        </p:blipFill>
        <p:spPr>
          <a:xfrm flipV="1">
            <a:off x="0" y="6489107"/>
            <a:ext cx="12192000" cy="152518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9DB2C8-B2D8-4989-9FBC-CC7C8AA18B3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A0EAB4-E9A6-4029-ACA6-867A53066B8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9DB2C8-B2D8-4989-9FBC-CC7C8AA18B3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A0EAB4-E9A6-4029-ACA6-867A53066B8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9DB2C8-B2D8-4989-9FBC-CC7C8AA18B3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A0EAB4-E9A6-4029-ACA6-867A53066B8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9DB2C8-B2D8-4989-9FBC-CC7C8AA18B3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A0EAB4-E9A6-4029-ACA6-867A53066B8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9DB2C8-B2D8-4989-9FBC-CC7C8AA18B3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A0EAB4-E9A6-4029-ACA6-867A53066B8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9DB2C8-B2D8-4989-9FBC-CC7C8AA18B3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A0EAB4-E9A6-4029-ACA6-867A53066B8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9DB2C8-B2D8-4989-9FBC-CC7C8AA18B3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A0EAB4-E9A6-4029-ACA6-867A53066B8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9DB2C8-B2D8-4989-9FBC-CC7C8AA18B31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A0EAB4-E9A6-4029-ACA6-867A53066B8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9DB2C8-B2D8-4989-9FBC-CC7C8AA18B31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A0EAB4-E9A6-4029-ACA6-867A53066B84}" type="slidenum">
              <a:rPr lang="zh-CN" altLang="en-US" smtClean="0"/>
            </a:fld>
            <a:endParaRPr lang="zh-CN" altLang="en-US"/>
          </a:p>
        </p:txBody>
      </p:sp>
      <p:sp>
        <p:nvSpPr>
          <p:cNvPr id="11" name="TextBox 10"/>
          <p:cNvSpPr txBox="1"/>
          <p:nvPr userDrawn="1"/>
        </p:nvSpPr>
        <p:spPr>
          <a:xfrm>
            <a:off x="1907704" y="6759264"/>
            <a:ext cx="1440159" cy="1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0" dirty="0">
                <a:solidFill>
                  <a:prstClr val="black"/>
                </a:solidFill>
                <a:ea typeface="微软雅黑" panose="020B0503020204020204" pitchFamily="34" charset="-122"/>
                <a:hlinkClick r:id="rId2"/>
              </a:rPr>
              <a:t>行</a:t>
            </a:r>
            <a:r>
              <a:rPr lang="zh-CN" altLang="en-US" sz="100" dirty="0" smtClean="0">
                <a:solidFill>
                  <a:prstClr val="black"/>
                </a:solidFill>
                <a:ea typeface="微软雅黑" panose="020B0503020204020204" pitchFamily="34" charset="-122"/>
                <a:hlinkClick r:id="rId2"/>
              </a:rPr>
              <a:t>业</a:t>
            </a:r>
            <a:r>
              <a:rPr lang="en-US" altLang="zh-CN" sz="100" dirty="0" smtClean="0">
                <a:solidFill>
                  <a:prstClr val="black"/>
                </a:solidFill>
                <a:ea typeface="微软雅黑" panose="020B0503020204020204" pitchFamily="34" charset="-122"/>
                <a:hlinkClick r:id="rId2"/>
              </a:rPr>
              <a:t>PPT</a:t>
            </a:r>
            <a:r>
              <a:rPr lang="zh-CN" altLang="en-US" sz="100" dirty="0" smtClean="0">
                <a:solidFill>
                  <a:prstClr val="black"/>
                </a:solidFill>
                <a:ea typeface="微软雅黑" panose="020B0503020204020204" pitchFamily="34" charset="-122"/>
                <a:hlinkClick r:id="rId2"/>
              </a:rPr>
              <a:t>模板</a:t>
            </a:r>
            <a:r>
              <a:rPr lang="en-US" altLang="zh-CN" sz="100" dirty="0">
                <a:solidFill>
                  <a:prstClr val="black"/>
                </a:solidFill>
                <a:ea typeface="微软雅黑" panose="020B0503020204020204" pitchFamily="34" charset="-122"/>
              </a:rPr>
              <a:t>http://www.1ppt.com/hangye/</a:t>
            </a:r>
            <a:endParaRPr lang="en-US" altLang="zh-CN" sz="100" dirty="0" smtClean="0">
              <a:solidFill>
                <a:prstClr val="black"/>
              </a:solidFill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9DB2C8-B2D8-4989-9FBC-CC7C8AA18B3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A0EAB4-E9A6-4029-ACA6-867A53066B8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空白">
    <p:bg>
      <p:bgPr>
        <a:blipFill dpi="0" rotWithShape="1">
          <a:blip r:embed="rId2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7" Type="http://schemas.openxmlformats.org/officeDocument/2006/relationships/theme" Target="../theme/theme1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slideLayout" Target="../slideLayouts/slideLayout19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9DB2C8-B2D8-4989-9FBC-CC7C8AA18B3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A0EAB4-E9A6-4029-ACA6-867A53066B8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0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10.xml"/><Relationship Id="rId2" Type="http://schemas.openxmlformats.org/officeDocument/2006/relationships/image" Target="../media/image23.jpeg"/><Relationship Id="rId1" Type="http://schemas.openxmlformats.org/officeDocument/2006/relationships/image" Target="../media/image22.jpe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11.xml"/><Relationship Id="rId2" Type="http://schemas.microsoft.com/office/2007/relationships/hdphoto" Target="../media/image25.wdp"/><Relationship Id="rId1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26.png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3.xml"/><Relationship Id="rId5" Type="http://schemas.openxmlformats.org/officeDocument/2006/relationships/slideLayout" Target="../slideLayouts/slideLayout11.xml"/><Relationship Id="rId4" Type="http://schemas.openxmlformats.org/officeDocument/2006/relationships/image" Target="../media/image30.jpeg"/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image" Target="../media/image27.jpe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1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11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6.xml"/><Relationship Id="rId3" Type="http://schemas.openxmlformats.org/officeDocument/2006/relationships/slideLayout" Target="../slideLayouts/slideLayout11.xml"/><Relationship Id="rId2" Type="http://schemas.openxmlformats.org/officeDocument/2006/relationships/image" Target="../media/image34.jpeg"/><Relationship Id="rId1" Type="http://schemas.openxmlformats.org/officeDocument/2006/relationships/image" Target="../media/image3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35.png"/></Relationships>
</file>

<file path=ppt/slides/_rels/slide18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8.xml"/><Relationship Id="rId6" Type="http://schemas.openxmlformats.org/officeDocument/2006/relationships/slideLayout" Target="../slideLayouts/slideLayout11.xml"/><Relationship Id="rId5" Type="http://schemas.openxmlformats.org/officeDocument/2006/relationships/image" Target="../media/image40.jpeg"/><Relationship Id="rId4" Type="http://schemas.openxmlformats.org/officeDocument/2006/relationships/image" Target="../media/image39.jpeg"/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image" Target="../media/image36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41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1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42.jpeg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2.xml"/><Relationship Id="rId4" Type="http://schemas.openxmlformats.org/officeDocument/2006/relationships/slideLayout" Target="../slideLayouts/slideLayout11.xml"/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image" Target="../media/image43.jpe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3.xml"/><Relationship Id="rId3" Type="http://schemas.openxmlformats.org/officeDocument/2006/relationships/slideLayout" Target="../slideLayouts/slideLayout11.xml"/><Relationship Id="rId2" Type="http://schemas.openxmlformats.org/officeDocument/2006/relationships/tags" Target="../tags/tag6.xml"/><Relationship Id="rId1" Type="http://schemas.openxmlformats.org/officeDocument/2006/relationships/image" Target="../media/image46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4.xml"/><Relationship Id="rId3" Type="http://schemas.openxmlformats.org/officeDocument/2006/relationships/slideLayout" Target="../slideLayouts/slideLayout11.xml"/><Relationship Id="rId2" Type="http://schemas.openxmlformats.org/officeDocument/2006/relationships/image" Target="../media/image48.png"/><Relationship Id="rId1" Type="http://schemas.openxmlformats.org/officeDocument/2006/relationships/image" Target="../media/image47.png"/></Relationships>
</file>

<file path=ppt/slides/_rels/slide2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5.xml"/><Relationship Id="rId4" Type="http://schemas.openxmlformats.org/officeDocument/2006/relationships/slideLayout" Target="../slideLayouts/slideLayout10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10.xml"/><Relationship Id="rId2" Type="http://schemas.openxmlformats.org/officeDocument/2006/relationships/image" Target="../media/image13.png"/><Relationship Id="rId1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11.xml"/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11.xml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8.xml"/><Relationship Id="rId7" Type="http://schemas.openxmlformats.org/officeDocument/2006/relationships/slideLayout" Target="../slideLayouts/slideLayout11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image" Target="../media/image21.png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 cstate="screen">
            <a:biLevel thresh="75000"/>
          </a:blip>
          <a:stretch>
            <a:fillRect/>
          </a:stretch>
        </p:blipFill>
        <p:spPr>
          <a:xfrm>
            <a:off x="5774036" y="487450"/>
            <a:ext cx="2398414" cy="39646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screen"/>
          <a:srcRect l="-1360" t="-75070"/>
          <a:stretch>
            <a:fillRect/>
          </a:stretch>
        </p:blipFill>
        <p:spPr>
          <a:xfrm>
            <a:off x="6762319" y="4053960"/>
            <a:ext cx="970132" cy="1585592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4729712" y="740077"/>
            <a:ext cx="2024552" cy="2308324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400" dirty="0">
                <a:solidFill>
                  <a:schemeClr val="bg1"/>
                </a:solidFill>
                <a:cs typeface="+mn-ea"/>
                <a:sym typeface="+mn-lt"/>
              </a:rPr>
              <a:t>中</a:t>
            </a:r>
            <a:endParaRPr lang="zh-CN" altLang="en-US" sz="14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960968" y="2469783"/>
            <a:ext cx="2024552" cy="144655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8800" dirty="0">
                <a:solidFill>
                  <a:schemeClr val="bg1"/>
                </a:solidFill>
                <a:cs typeface="+mn-ea"/>
                <a:sym typeface="+mn-lt"/>
              </a:rPr>
              <a:t>国</a:t>
            </a:r>
            <a:endParaRPr lang="zh-CN" altLang="en-US" sz="8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948691" y="2864425"/>
            <a:ext cx="2024552" cy="144655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8800" dirty="0">
                <a:solidFill>
                  <a:schemeClr val="bg1"/>
                </a:solidFill>
                <a:cs typeface="+mn-ea"/>
                <a:sym typeface="+mn-lt"/>
              </a:rPr>
              <a:t>古</a:t>
            </a:r>
            <a:endParaRPr lang="zh-CN" altLang="en-US" sz="8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454830" y="3779656"/>
            <a:ext cx="2024552" cy="221599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dirty="0">
                <a:solidFill>
                  <a:schemeClr val="bg1"/>
                </a:solidFill>
                <a:cs typeface="+mn-ea"/>
                <a:sym typeface="+mn-lt"/>
              </a:rPr>
              <a:t>风</a:t>
            </a:r>
            <a:endParaRPr lang="zh-CN" altLang="en-US" sz="138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9" presetClass="emph" presetSubtype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indefinite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33" dur="indefinite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 cstate="screen"/>
          <a:srcRect/>
          <a:stretch>
            <a:fillRect/>
          </a:stretch>
        </p:blipFill>
        <p:spPr>
          <a:xfrm>
            <a:off x="2" y="0"/>
            <a:ext cx="5308033" cy="6858000"/>
          </a:xfrm>
          <a:custGeom>
            <a:avLst/>
            <a:gdLst>
              <a:gd name="connsiteX0" fmla="*/ 0 w 5308033"/>
              <a:gd name="connsiteY0" fmla="*/ 0 h 6858000"/>
              <a:gd name="connsiteX1" fmla="*/ 5308033 w 5308033"/>
              <a:gd name="connsiteY1" fmla="*/ 0 h 6858000"/>
              <a:gd name="connsiteX2" fmla="*/ 2883149 w 5308033"/>
              <a:gd name="connsiteY2" fmla="*/ 6858000 h 6858000"/>
              <a:gd name="connsiteX3" fmla="*/ 0 w 5308033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08033" h="6858000">
                <a:moveTo>
                  <a:pt x="0" y="0"/>
                </a:moveTo>
                <a:lnTo>
                  <a:pt x="5308033" y="0"/>
                </a:lnTo>
                <a:lnTo>
                  <a:pt x="2883149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2" cstate="screen"/>
          <a:srcRect t="-2079"/>
          <a:stretch>
            <a:fillRect/>
          </a:stretch>
        </p:blipFill>
        <p:spPr>
          <a:xfrm>
            <a:off x="8736952" y="0"/>
            <a:ext cx="3455048" cy="6858000"/>
          </a:xfrm>
          <a:custGeom>
            <a:avLst/>
            <a:gdLst>
              <a:gd name="connsiteX0" fmla="*/ 2434046 w 3455048"/>
              <a:gd name="connsiteY0" fmla="*/ 0 h 6858000"/>
              <a:gd name="connsiteX1" fmla="*/ 3455048 w 3455048"/>
              <a:gd name="connsiteY1" fmla="*/ 0 h 6858000"/>
              <a:gd name="connsiteX2" fmla="*/ 3455048 w 3455048"/>
              <a:gd name="connsiteY2" fmla="*/ 6858000 h 6858000"/>
              <a:gd name="connsiteX3" fmla="*/ 0 w 3455048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55048" h="6858000">
                <a:moveTo>
                  <a:pt x="2434046" y="0"/>
                </a:moveTo>
                <a:lnTo>
                  <a:pt x="3455048" y="0"/>
                </a:lnTo>
                <a:lnTo>
                  <a:pt x="3455048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10" name="矩形 9"/>
          <p:cNvSpPr/>
          <p:nvPr/>
        </p:nvSpPr>
        <p:spPr>
          <a:xfrm>
            <a:off x="4800825" y="2262567"/>
            <a:ext cx="4443337" cy="32008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ts val="120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此处添加详细文本描述，建议与标题相关并符合整体语言风格，语言描述尽量简洁生动。此处添加详细文本描述，建议与标题相关并符合整体语言风格，语言描述尽量简洁生动。</a:t>
            </a:r>
            <a:endParaRPr lang="en-US" altLang="zh-CN" sz="16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  <a:p>
            <a:pPr fontAlgn="base">
              <a:lnSpc>
                <a:spcPct val="150000"/>
              </a:lnSpc>
              <a:spcBef>
                <a:spcPts val="120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此处添加详细文本描述，建议与标题相关并符合整体语言风格，语言描述尽量简洁生动，建议与标题相关并符合整体语言风格，语言描述尽量简洁生动，</a:t>
            </a:r>
            <a:endParaRPr lang="en-US" altLang="zh-CN" sz="16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800825" y="1734594"/>
            <a:ext cx="2170038" cy="5866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ts val="1200"/>
              </a:spcBef>
              <a:spcAft>
                <a:spcPct val="0"/>
              </a:spcAft>
            </a:pPr>
            <a:r>
              <a:rPr lang="zh-CN" altLang="en-US" sz="2400" dirty="0">
                <a:solidFill>
                  <a:schemeClr val="accent6">
                    <a:lumMod val="50000"/>
                  </a:schemeClr>
                </a:solidFill>
                <a:cs typeface="+mn-ea"/>
                <a:sym typeface="+mn-lt"/>
              </a:rPr>
              <a:t>添加标题</a:t>
            </a:r>
            <a:endParaRPr lang="en-US" altLang="zh-CN" sz="2400" dirty="0">
              <a:solidFill>
                <a:schemeClr val="accent6">
                  <a:lumMod val="50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9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3621315" y="703944"/>
            <a:ext cx="4949371" cy="478518"/>
          </a:xfrm>
        </p:spPr>
        <p:txBody>
          <a:bodyPr/>
          <a:lstStyle/>
          <a:p>
            <a:r>
              <a:rPr lang="zh-CN" altLang="en-US" dirty="0">
                <a:latin typeface="+mn-lt"/>
                <a:cs typeface="+mn-ea"/>
                <a:sym typeface="+mn-lt"/>
              </a:rPr>
              <a:t>此处添加文本标题</a:t>
            </a:r>
            <a:endParaRPr lang="zh-CN" altLang="en-US" dirty="0">
              <a:latin typeface="+mn-lt"/>
              <a:cs typeface="+mn-ea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 cstate="screen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944" r="98812">
                        <a14:backgroundMark x1="79063" y1="0" x2="81056" y2="15385"/>
                        <a14:backgroundMark x1="89269" y1="0" x2="90353" y2="23575"/>
                        <a14:backgroundMark x1="90388" y1="23647" x2="90388" y2="23647"/>
                        <a14:backgroundMark x1="88850" y1="14174" x2="88850" y2="14174"/>
                        <a14:backgroundMark x1="78644" y1="0" x2="78644" y2="17593"/>
                        <a14:backgroundMark x1="78644" y1="17664" x2="78644" y2="17664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88900" y="2705099"/>
            <a:ext cx="8481786" cy="4162115"/>
          </a:xfrm>
          <a:prstGeom prst="rect">
            <a:avLst/>
          </a:prstGeom>
        </p:spPr>
      </p:pic>
      <p:sp>
        <p:nvSpPr>
          <p:cNvPr id="21" name="矩形 20"/>
          <p:cNvSpPr/>
          <p:nvPr/>
        </p:nvSpPr>
        <p:spPr>
          <a:xfrm>
            <a:off x="3347205" y="2293162"/>
            <a:ext cx="7739895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ts val="120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此处添加详细文本描述，建议与标题相关并符合整体语言风格，语言描述尽量简洁生动。此处添加详细文本描述，建议与标题相关并符合整体语言风格，语言描述尽量简洁生动。</a:t>
            </a:r>
            <a:endParaRPr lang="en-US" altLang="zh-CN" sz="16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  <a:p>
            <a:pPr fontAlgn="base">
              <a:lnSpc>
                <a:spcPct val="150000"/>
              </a:lnSpc>
              <a:spcBef>
                <a:spcPts val="120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此处添加详细文本描述，建议与标题相关并符合整体语言风格，语言描述尽量简洁生动，建议与标题相关并符合整体语言风格，语言描述尽量简洁生动，</a:t>
            </a:r>
            <a:endParaRPr lang="en-US" altLang="zh-CN" sz="16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cs typeface="+mn-ea"/>
                <a:sym typeface="+mn-lt"/>
              </a:rPr>
              <a:t>此处添加文本标题</a:t>
            </a:r>
            <a:endParaRPr lang="zh-CN" altLang="en-US" dirty="0">
              <a:latin typeface="+mn-lt"/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596419" y="2079133"/>
            <a:ext cx="1024896" cy="331470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此处添加详细文本描述，建议与标题相关并符合整体语言风格，语言描述尽量简洁生动。字数尽量控制，不能过多。</a:t>
            </a:r>
            <a:endParaRPr lang="en-US" altLang="zh-CN" sz="14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371599" y="1930399"/>
            <a:ext cx="685801" cy="3612171"/>
            <a:chOff x="1371599" y="1612899"/>
            <a:chExt cx="685801" cy="3612171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1" cstate="screen"/>
            <a:srcRect/>
            <a:stretch>
              <a:fillRect/>
            </a:stretch>
          </p:blipFill>
          <p:spPr>
            <a:xfrm>
              <a:off x="1371599" y="1612899"/>
              <a:ext cx="685801" cy="3612171"/>
            </a:xfrm>
            <a:prstGeom prst="rect">
              <a:avLst/>
            </a:prstGeom>
          </p:spPr>
        </p:pic>
        <p:sp>
          <p:nvSpPr>
            <p:cNvPr id="14" name="文本框 13"/>
            <p:cNvSpPr txBox="1"/>
            <p:nvPr/>
          </p:nvSpPr>
          <p:spPr>
            <a:xfrm>
              <a:off x="1424800" y="2580079"/>
              <a:ext cx="553998" cy="154742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accent1">
                      <a:lumMod val="50000"/>
                    </a:schemeClr>
                  </a:solidFill>
                  <a:cs typeface="+mn-ea"/>
                  <a:sym typeface="+mn-lt"/>
                </a:rPr>
                <a:t>添加标题</a:t>
              </a:r>
              <a:endParaRPr lang="zh-CN" altLang="en-US" sz="2400" dirty="0">
                <a:solidFill>
                  <a:schemeClr val="accent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6107969" y="2079133"/>
            <a:ext cx="1024896" cy="331470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此处添加详细文本描述，建议与标题相关并符合整体语言风格，语言描述尽量简洁生动。字数尽量控制，不能过多。</a:t>
            </a:r>
            <a:endParaRPr lang="en-US" altLang="zh-CN" sz="14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4883149" y="1930399"/>
            <a:ext cx="685801" cy="3612171"/>
            <a:chOff x="1371599" y="1612899"/>
            <a:chExt cx="685801" cy="3612171"/>
          </a:xfrm>
        </p:grpSpPr>
        <p:pic>
          <p:nvPicPr>
            <p:cNvPr id="26" name="图片 25"/>
            <p:cNvPicPr>
              <a:picLocks noChangeAspect="1"/>
            </p:cNvPicPr>
            <p:nvPr/>
          </p:nvPicPr>
          <p:blipFill rotWithShape="1">
            <a:blip r:embed="rId1" cstate="screen"/>
            <a:srcRect/>
            <a:stretch>
              <a:fillRect/>
            </a:stretch>
          </p:blipFill>
          <p:spPr>
            <a:xfrm>
              <a:off x="1371599" y="1612899"/>
              <a:ext cx="685801" cy="3612171"/>
            </a:xfrm>
            <a:prstGeom prst="rect">
              <a:avLst/>
            </a:prstGeom>
          </p:spPr>
        </p:pic>
        <p:sp>
          <p:nvSpPr>
            <p:cNvPr id="27" name="文本框 26"/>
            <p:cNvSpPr txBox="1"/>
            <p:nvPr/>
          </p:nvSpPr>
          <p:spPr>
            <a:xfrm>
              <a:off x="1424800" y="2580079"/>
              <a:ext cx="553998" cy="154742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accent1">
                      <a:lumMod val="50000"/>
                    </a:schemeClr>
                  </a:solidFill>
                  <a:cs typeface="+mn-ea"/>
                  <a:sym typeface="+mn-lt"/>
                </a:rPr>
                <a:t>添加标题</a:t>
              </a:r>
              <a:endParaRPr lang="zh-CN" altLang="en-US" sz="2400" dirty="0">
                <a:solidFill>
                  <a:schemeClr val="accent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28" name="文本框 27"/>
          <p:cNvSpPr txBox="1"/>
          <p:nvPr/>
        </p:nvSpPr>
        <p:spPr>
          <a:xfrm>
            <a:off x="9619519" y="2079133"/>
            <a:ext cx="1024896" cy="331470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此处添加详细文本描述，建议与标题相关并符合整体语言风格，语言描述尽量简洁生动。字数尽量控制，不能过多。</a:t>
            </a:r>
            <a:endParaRPr lang="en-US" altLang="zh-CN" sz="14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8394699" y="1930399"/>
            <a:ext cx="685801" cy="3612171"/>
            <a:chOff x="1371599" y="1612899"/>
            <a:chExt cx="685801" cy="3612171"/>
          </a:xfrm>
        </p:grpSpPr>
        <p:pic>
          <p:nvPicPr>
            <p:cNvPr id="30" name="图片 29"/>
            <p:cNvPicPr>
              <a:picLocks noChangeAspect="1"/>
            </p:cNvPicPr>
            <p:nvPr/>
          </p:nvPicPr>
          <p:blipFill rotWithShape="1">
            <a:blip r:embed="rId1" cstate="screen"/>
            <a:srcRect/>
            <a:stretch>
              <a:fillRect/>
            </a:stretch>
          </p:blipFill>
          <p:spPr>
            <a:xfrm>
              <a:off x="1371599" y="1612899"/>
              <a:ext cx="685801" cy="3612171"/>
            </a:xfrm>
            <a:prstGeom prst="rect">
              <a:avLst/>
            </a:prstGeom>
          </p:spPr>
        </p:pic>
        <p:sp>
          <p:nvSpPr>
            <p:cNvPr id="31" name="文本框 30"/>
            <p:cNvSpPr txBox="1"/>
            <p:nvPr/>
          </p:nvSpPr>
          <p:spPr>
            <a:xfrm>
              <a:off x="1424800" y="2580079"/>
              <a:ext cx="553998" cy="154742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accent1">
                      <a:lumMod val="50000"/>
                    </a:schemeClr>
                  </a:solidFill>
                  <a:cs typeface="+mn-ea"/>
                  <a:sym typeface="+mn-lt"/>
                </a:rPr>
                <a:t>添加标题</a:t>
              </a:r>
              <a:endParaRPr lang="zh-CN" altLang="en-US" sz="2400" dirty="0">
                <a:solidFill>
                  <a:schemeClr val="accent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fallOve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6" grpId="0"/>
      <p:bldP spid="2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3621315" y="703944"/>
            <a:ext cx="4949371" cy="478518"/>
          </a:xfrm>
        </p:spPr>
        <p:txBody>
          <a:bodyPr/>
          <a:lstStyle/>
          <a:p>
            <a:r>
              <a:rPr lang="zh-CN" altLang="en-US" dirty="0">
                <a:latin typeface="+mn-lt"/>
                <a:cs typeface="+mn-ea"/>
                <a:sym typeface="+mn-lt"/>
              </a:rPr>
              <a:t>此处添加文本标题</a:t>
            </a:r>
            <a:endParaRPr lang="zh-CN" altLang="en-US" dirty="0">
              <a:latin typeface="+mn-lt"/>
              <a:cs typeface="+mn-ea"/>
              <a:sym typeface="+mn-lt"/>
            </a:endParaRPr>
          </a:p>
        </p:txBody>
      </p:sp>
      <p:pic>
        <p:nvPicPr>
          <p:cNvPr id="38" name="图片 37"/>
          <p:cNvPicPr>
            <a:picLocks noChangeAspect="1"/>
          </p:cNvPicPr>
          <p:nvPr/>
        </p:nvPicPr>
        <p:blipFill>
          <a:blip r:embed="rId1" cstate="screen"/>
          <a:srcRect/>
          <a:stretch>
            <a:fillRect/>
          </a:stretch>
        </p:blipFill>
        <p:spPr>
          <a:xfrm>
            <a:off x="0" y="1811338"/>
            <a:ext cx="6591300" cy="3657600"/>
          </a:xfrm>
          <a:custGeom>
            <a:avLst/>
            <a:gdLst>
              <a:gd name="connsiteX0" fmla="*/ 0 w 6591300"/>
              <a:gd name="connsiteY0" fmla="*/ 0 h 3657600"/>
              <a:gd name="connsiteX1" fmla="*/ 6591300 w 6591300"/>
              <a:gd name="connsiteY1" fmla="*/ 0 h 3657600"/>
              <a:gd name="connsiteX2" fmla="*/ 6591300 w 6591300"/>
              <a:gd name="connsiteY2" fmla="*/ 3657600 h 3657600"/>
              <a:gd name="connsiteX3" fmla="*/ 0 w 6591300"/>
              <a:gd name="connsiteY3" fmla="*/ 3657600 h 3657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591300" h="3657600">
                <a:moveTo>
                  <a:pt x="0" y="0"/>
                </a:moveTo>
                <a:lnTo>
                  <a:pt x="6591300" y="0"/>
                </a:lnTo>
                <a:lnTo>
                  <a:pt x="6591300" y="3657600"/>
                </a:lnTo>
                <a:lnTo>
                  <a:pt x="0" y="3657600"/>
                </a:lnTo>
                <a:close/>
              </a:path>
            </a:pathLst>
          </a:custGeom>
        </p:spPr>
      </p:pic>
      <p:pic>
        <p:nvPicPr>
          <p:cNvPr id="47" name="图片 46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6793080" y="1811339"/>
            <a:ext cx="5398920" cy="2414587"/>
          </a:xfrm>
          <a:custGeom>
            <a:avLst/>
            <a:gdLst>
              <a:gd name="connsiteX0" fmla="*/ 0 w 5398920"/>
              <a:gd name="connsiteY0" fmla="*/ 0 h 2414587"/>
              <a:gd name="connsiteX1" fmla="*/ 5398920 w 5398920"/>
              <a:gd name="connsiteY1" fmla="*/ 0 h 2414587"/>
              <a:gd name="connsiteX2" fmla="*/ 5398920 w 5398920"/>
              <a:gd name="connsiteY2" fmla="*/ 2414587 h 2414587"/>
              <a:gd name="connsiteX3" fmla="*/ 0 w 5398920"/>
              <a:gd name="connsiteY3" fmla="*/ 2414587 h 24145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98920" h="2414587">
                <a:moveTo>
                  <a:pt x="0" y="0"/>
                </a:moveTo>
                <a:lnTo>
                  <a:pt x="5398920" y="0"/>
                </a:lnTo>
                <a:lnTo>
                  <a:pt x="5398920" y="2414587"/>
                </a:lnTo>
                <a:lnTo>
                  <a:pt x="0" y="2414587"/>
                </a:lnTo>
                <a:close/>
              </a:path>
            </a:pathLst>
          </a:custGeom>
        </p:spPr>
      </p:pic>
      <p:pic>
        <p:nvPicPr>
          <p:cNvPr id="48" name="图片 47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6793080" y="4316414"/>
            <a:ext cx="3304290" cy="1152525"/>
          </a:xfrm>
          <a:custGeom>
            <a:avLst/>
            <a:gdLst>
              <a:gd name="connsiteX0" fmla="*/ 0 w 3304290"/>
              <a:gd name="connsiteY0" fmla="*/ 0 h 1152525"/>
              <a:gd name="connsiteX1" fmla="*/ 3304290 w 3304290"/>
              <a:gd name="connsiteY1" fmla="*/ 0 h 1152525"/>
              <a:gd name="connsiteX2" fmla="*/ 3304290 w 3304290"/>
              <a:gd name="connsiteY2" fmla="*/ 1152525 h 1152525"/>
              <a:gd name="connsiteX3" fmla="*/ 0 w 3304290"/>
              <a:gd name="connsiteY3" fmla="*/ 1152525 h 1152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04290" h="1152525">
                <a:moveTo>
                  <a:pt x="0" y="0"/>
                </a:moveTo>
                <a:lnTo>
                  <a:pt x="3304290" y="0"/>
                </a:lnTo>
                <a:lnTo>
                  <a:pt x="3304290" y="1152525"/>
                </a:lnTo>
                <a:lnTo>
                  <a:pt x="0" y="1152525"/>
                </a:lnTo>
                <a:close/>
              </a:path>
            </a:pathLst>
          </a:custGeom>
        </p:spPr>
      </p:pic>
      <p:pic>
        <p:nvPicPr>
          <p:cNvPr id="50" name="图片 49"/>
          <p:cNvPicPr>
            <a:picLocks noChangeAspect="1"/>
          </p:cNvPicPr>
          <p:nvPr/>
        </p:nvPicPr>
        <p:blipFill rotWithShape="1">
          <a:blip r:embed="rId4" cstate="screen"/>
          <a:srcRect/>
          <a:stretch>
            <a:fillRect/>
          </a:stretch>
        </p:blipFill>
        <p:spPr>
          <a:xfrm>
            <a:off x="10191714" y="4316414"/>
            <a:ext cx="2000287" cy="1152525"/>
          </a:xfrm>
          <a:custGeom>
            <a:avLst/>
            <a:gdLst>
              <a:gd name="connsiteX0" fmla="*/ 0 w 2000287"/>
              <a:gd name="connsiteY0" fmla="*/ 0 h 1152525"/>
              <a:gd name="connsiteX1" fmla="*/ 2000287 w 2000287"/>
              <a:gd name="connsiteY1" fmla="*/ 0 h 1152525"/>
              <a:gd name="connsiteX2" fmla="*/ 2000287 w 2000287"/>
              <a:gd name="connsiteY2" fmla="*/ 1152525 h 1152525"/>
              <a:gd name="connsiteX3" fmla="*/ 0 w 2000287"/>
              <a:gd name="connsiteY3" fmla="*/ 1152525 h 1152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00287" h="1152525">
                <a:moveTo>
                  <a:pt x="0" y="0"/>
                </a:moveTo>
                <a:lnTo>
                  <a:pt x="2000287" y="0"/>
                </a:lnTo>
                <a:lnTo>
                  <a:pt x="2000287" y="1152525"/>
                </a:lnTo>
                <a:lnTo>
                  <a:pt x="0" y="1152525"/>
                </a:lnTo>
                <a:close/>
              </a:path>
            </a:pathLst>
          </a:custGeom>
        </p:spPr>
      </p:pic>
      <p:sp>
        <p:nvSpPr>
          <p:cNvPr id="51" name="矩形 50"/>
          <p:cNvSpPr/>
          <p:nvPr/>
        </p:nvSpPr>
        <p:spPr>
          <a:xfrm>
            <a:off x="948951" y="5728482"/>
            <a:ext cx="10294097" cy="7912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lnSpc>
                <a:spcPct val="150000"/>
              </a:lnSpc>
              <a:spcBef>
                <a:spcPts val="120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此处添加详细文本描述，建议与标题相关并符合整体语言风格，语言描述尽量简洁生动。此处添加详细文本描述，建议与标题相关并符合整体语言风格，语言描述尽量简洁生动。</a:t>
            </a:r>
            <a:endParaRPr lang="en-US" altLang="zh-CN" sz="16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3621315" y="703944"/>
            <a:ext cx="4949371" cy="478518"/>
          </a:xfrm>
        </p:spPr>
        <p:txBody>
          <a:bodyPr/>
          <a:lstStyle/>
          <a:p>
            <a:r>
              <a:rPr lang="zh-CN" altLang="en-US" dirty="0">
                <a:latin typeface="+mn-lt"/>
                <a:cs typeface="+mn-ea"/>
                <a:sym typeface="+mn-lt"/>
              </a:rPr>
              <a:t>此处添加文本标题</a:t>
            </a:r>
            <a:endParaRPr lang="zh-CN" altLang="en-US" dirty="0">
              <a:latin typeface="+mn-lt"/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1684017" y="1828797"/>
            <a:ext cx="2651765" cy="228600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3849410" y="2393921"/>
            <a:ext cx="1024896" cy="302897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此处添加详细文本描述，建议与标题相关并符合整体语言风格，语言描述尽量简洁生动。字数尽量控制，不能过多。</a:t>
            </a:r>
            <a:endParaRPr lang="en-US" altLang="zh-CN" sz="14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6943271" y="2232009"/>
            <a:ext cx="1538515" cy="1538515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9158010" y="2393921"/>
            <a:ext cx="1024896" cy="302897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此处添加详细文本描述，建议与标题相关并符合整体语言风格，语言描述尽量简洁生动。字数尽量控制，不能过多。</a:t>
            </a:r>
            <a:endParaRPr lang="en-US" altLang="zh-CN" sz="14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43858" y="6492564"/>
            <a:ext cx="1440159" cy="123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0" dirty="0">
                <a:solidFill>
                  <a:schemeClr val="bg1"/>
                </a:solidFill>
                <a:ea typeface="微软雅黑" panose="020B0503020204020204" pitchFamily="34" charset="-122"/>
              </a:rPr>
              <a:t>行</a:t>
            </a:r>
            <a:r>
              <a:rPr lang="zh-CN" altLang="en-US" sz="100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业</a:t>
            </a:r>
            <a:r>
              <a:rPr lang="en-US" altLang="zh-CN" sz="100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PPT</a:t>
            </a:r>
            <a:r>
              <a:rPr lang="zh-CN" altLang="en-US" sz="100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模板</a:t>
            </a:r>
            <a:r>
              <a:rPr lang="en-US" altLang="zh-CN" sz="100" dirty="0">
                <a:solidFill>
                  <a:schemeClr val="bg1"/>
                </a:solidFill>
                <a:ea typeface="微软雅黑" panose="020B0503020204020204" pitchFamily="34" charset="-122"/>
              </a:rPr>
              <a:t>http://www.1ppt.com/hangye/</a:t>
            </a:r>
            <a:endParaRPr lang="en-US" altLang="zh-CN" sz="100" dirty="0" smtClean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0" y="0"/>
            <a:ext cx="3097161" cy="68580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065762" y="2052451"/>
            <a:ext cx="158300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0" dirty="0">
                <a:cs typeface="+mn-ea"/>
                <a:sym typeface="+mn-lt"/>
              </a:rPr>
              <a:t>叁</a:t>
            </a:r>
            <a:endParaRPr lang="zh-CN" altLang="en-US" sz="12000" dirty="0"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783375" y="2507119"/>
            <a:ext cx="6993204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600" dirty="0">
                <a:cs typeface="+mn-ea"/>
                <a:sym typeface="+mn-lt"/>
              </a:rPr>
              <a:t>添加章节标题</a:t>
            </a:r>
            <a:endParaRPr lang="zh-CN" altLang="en-US" sz="7600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3" presetClass="entr" presetSubtype="27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cs typeface="+mn-ea"/>
                <a:sym typeface="+mn-lt"/>
              </a:rPr>
              <a:t>此处添加文本标题</a:t>
            </a:r>
            <a:endParaRPr lang="zh-CN" altLang="en-US" dirty="0">
              <a:latin typeface="+mn-lt"/>
              <a:cs typeface="+mn-ea"/>
              <a:sym typeface="+mn-lt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1" cstate="screen"/>
          <a:srcRect/>
          <a:stretch>
            <a:fillRect/>
          </a:stretch>
        </p:blipFill>
        <p:spPr>
          <a:xfrm>
            <a:off x="5521058" y="1654070"/>
            <a:ext cx="5265166" cy="2292757"/>
          </a:xfrm>
          <a:custGeom>
            <a:avLst/>
            <a:gdLst>
              <a:gd name="connsiteX0" fmla="*/ 0 w 5265166"/>
              <a:gd name="connsiteY0" fmla="*/ 0 h 2292757"/>
              <a:gd name="connsiteX1" fmla="*/ 5265166 w 5265166"/>
              <a:gd name="connsiteY1" fmla="*/ 0 h 2292757"/>
              <a:gd name="connsiteX2" fmla="*/ 5265166 w 5265166"/>
              <a:gd name="connsiteY2" fmla="*/ 2292757 h 2292757"/>
              <a:gd name="connsiteX3" fmla="*/ 0 w 5265166"/>
              <a:gd name="connsiteY3" fmla="*/ 2292757 h 22927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65166" h="2292757">
                <a:moveTo>
                  <a:pt x="0" y="0"/>
                </a:moveTo>
                <a:lnTo>
                  <a:pt x="5265166" y="0"/>
                </a:lnTo>
                <a:lnTo>
                  <a:pt x="5265166" y="2292757"/>
                </a:lnTo>
                <a:lnTo>
                  <a:pt x="0" y="2292757"/>
                </a:lnTo>
                <a:close/>
              </a:path>
            </a:pathLst>
          </a:custGeom>
        </p:spPr>
      </p:pic>
      <p:sp>
        <p:nvSpPr>
          <p:cNvPr id="19" name="矩形 18"/>
          <p:cNvSpPr/>
          <p:nvPr/>
        </p:nvSpPr>
        <p:spPr>
          <a:xfrm>
            <a:off x="1503637" y="2545881"/>
            <a:ext cx="3285032" cy="7912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ts val="120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此处添加详细文本描述，建议与标题相关并符合整体语言风格。</a:t>
            </a:r>
            <a:endParaRPr lang="en-US" altLang="zh-CN" sz="16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1582230" y="2535857"/>
            <a:ext cx="3044283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矩形 20"/>
          <p:cNvSpPr/>
          <p:nvPr/>
        </p:nvSpPr>
        <p:spPr>
          <a:xfrm>
            <a:off x="1503637" y="2023261"/>
            <a:ext cx="1376220" cy="5043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ts val="1200"/>
              </a:spcBef>
              <a:spcAft>
                <a:spcPct val="0"/>
              </a:spcAft>
            </a:pPr>
            <a:r>
              <a:rPr lang="zh-CN" altLang="en-US" sz="2000" dirty="0">
                <a:solidFill>
                  <a:schemeClr val="accent6">
                    <a:lumMod val="50000"/>
                  </a:schemeClr>
                </a:solidFill>
                <a:cs typeface="+mn-ea"/>
                <a:sym typeface="+mn-lt"/>
              </a:rPr>
              <a:t>添加标题</a:t>
            </a:r>
            <a:endParaRPr lang="en-US" altLang="zh-CN" sz="2000" dirty="0">
              <a:solidFill>
                <a:schemeClr val="accent6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247301" y="5104146"/>
            <a:ext cx="3285032" cy="7912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ts val="120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此处添加详细文本描述，建议与标题相关并符合整体语言风格。</a:t>
            </a:r>
            <a:endParaRPr lang="en-US" altLang="zh-CN" sz="16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6325894" y="5094122"/>
            <a:ext cx="3044283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矩形 23"/>
          <p:cNvSpPr/>
          <p:nvPr/>
        </p:nvSpPr>
        <p:spPr>
          <a:xfrm>
            <a:off x="6247301" y="4581526"/>
            <a:ext cx="1376220" cy="5043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ts val="1200"/>
              </a:spcBef>
              <a:spcAft>
                <a:spcPct val="0"/>
              </a:spcAft>
            </a:pPr>
            <a:r>
              <a:rPr lang="zh-CN" altLang="en-US" sz="2000" dirty="0">
                <a:solidFill>
                  <a:schemeClr val="accent6">
                    <a:lumMod val="50000"/>
                  </a:schemeClr>
                </a:solidFill>
                <a:cs typeface="+mn-ea"/>
                <a:sym typeface="+mn-lt"/>
              </a:rPr>
              <a:t>添加标题</a:t>
            </a:r>
            <a:endParaRPr lang="en-US" altLang="zh-CN" sz="2000" dirty="0">
              <a:solidFill>
                <a:schemeClr val="accent6">
                  <a:lumMod val="50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2" cstate="screen"/>
          <a:srcRect l="-18412"/>
          <a:stretch>
            <a:fillRect/>
          </a:stretch>
        </p:blipFill>
        <p:spPr>
          <a:xfrm>
            <a:off x="513570" y="4227935"/>
            <a:ext cx="5265166" cy="2292757"/>
          </a:xfrm>
          <a:custGeom>
            <a:avLst/>
            <a:gdLst>
              <a:gd name="connsiteX0" fmla="*/ 0 w 5265166"/>
              <a:gd name="connsiteY0" fmla="*/ 0 h 2292757"/>
              <a:gd name="connsiteX1" fmla="*/ 5265166 w 5265166"/>
              <a:gd name="connsiteY1" fmla="*/ 0 h 2292757"/>
              <a:gd name="connsiteX2" fmla="*/ 5265166 w 5265166"/>
              <a:gd name="connsiteY2" fmla="*/ 2292757 h 2292757"/>
              <a:gd name="connsiteX3" fmla="*/ 0 w 5265166"/>
              <a:gd name="connsiteY3" fmla="*/ 2292757 h 22927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65166" h="2292757">
                <a:moveTo>
                  <a:pt x="0" y="0"/>
                </a:moveTo>
                <a:lnTo>
                  <a:pt x="5265166" y="0"/>
                </a:lnTo>
                <a:lnTo>
                  <a:pt x="5265166" y="2292757"/>
                </a:lnTo>
                <a:lnTo>
                  <a:pt x="0" y="2292757"/>
                </a:lnTo>
                <a:close/>
              </a:path>
            </a:pathLst>
          </a:custGeom>
        </p:spPr>
      </p:pic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2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2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1" grpId="0"/>
      <p:bldP spid="22" grpId="0"/>
      <p:bldP spid="2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cs typeface="+mn-ea"/>
                <a:sym typeface="+mn-lt"/>
              </a:rPr>
              <a:t>此处输入文本标题</a:t>
            </a:r>
            <a:endParaRPr lang="zh-CN" altLang="en-US" dirty="0">
              <a:latin typeface="+mn-lt"/>
              <a:cs typeface="+mn-ea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29214" y="1797369"/>
            <a:ext cx="9527171" cy="4166549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766953" y="3118663"/>
            <a:ext cx="8251691" cy="17235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lnSpc>
                <a:spcPct val="150000"/>
              </a:lnSpc>
              <a:spcBef>
                <a:spcPts val="120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此处添加详细文本描述，建议与标题相关并符合整体语言风格，语言描述尽量简洁生动。此处添加详细文本描述，建议与标题相关并符合整体语言风格，语言描述尽量简洁生动。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algn="ctr" fontAlgn="base">
              <a:lnSpc>
                <a:spcPct val="150000"/>
              </a:lnSpc>
              <a:spcBef>
                <a:spcPts val="120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此处添加详细文本描述，建议与标题相关并符合整体语言风格，语言描述尽量简洁生动，建议与标题相关并符合整体语言风格，语言描述尽量简洁生动，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75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75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cs typeface="+mn-ea"/>
                <a:sym typeface="+mn-lt"/>
              </a:rPr>
              <a:t>此处输入文本标题</a:t>
            </a:r>
            <a:endParaRPr lang="zh-CN" altLang="en-US" dirty="0">
              <a:latin typeface="+mn-lt"/>
              <a:cs typeface="+mn-ea"/>
              <a:sym typeface="+mn-lt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1" cstate="screen"/>
          <a:srcRect/>
          <a:stretch>
            <a:fillRect/>
          </a:stretch>
        </p:blipFill>
        <p:spPr>
          <a:xfrm>
            <a:off x="0" y="1981641"/>
            <a:ext cx="4881703" cy="3795022"/>
          </a:xfrm>
          <a:custGeom>
            <a:avLst/>
            <a:gdLst>
              <a:gd name="connsiteX0" fmla="*/ 0 w 3416382"/>
              <a:gd name="connsiteY0" fmla="*/ 0 h 2655884"/>
              <a:gd name="connsiteX1" fmla="*/ 3416382 w 3416382"/>
              <a:gd name="connsiteY1" fmla="*/ 0 h 2655884"/>
              <a:gd name="connsiteX2" fmla="*/ 3416382 w 3416382"/>
              <a:gd name="connsiteY2" fmla="*/ 2655884 h 2655884"/>
              <a:gd name="connsiteX3" fmla="*/ 0 w 3416382"/>
              <a:gd name="connsiteY3" fmla="*/ 2655884 h 2655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16382" h="2655884">
                <a:moveTo>
                  <a:pt x="0" y="0"/>
                </a:moveTo>
                <a:lnTo>
                  <a:pt x="3416382" y="0"/>
                </a:lnTo>
                <a:lnTo>
                  <a:pt x="3416382" y="2655884"/>
                </a:lnTo>
                <a:lnTo>
                  <a:pt x="0" y="2655884"/>
                </a:lnTo>
                <a:close/>
              </a:path>
            </a:pathLst>
          </a:cu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2" cstate="screen"/>
          <a:srcRect/>
          <a:stretch>
            <a:fillRect/>
          </a:stretch>
        </p:blipFill>
        <p:spPr>
          <a:xfrm>
            <a:off x="6976036" y="1981638"/>
            <a:ext cx="1923405" cy="1860522"/>
          </a:xfrm>
          <a:custGeom>
            <a:avLst/>
            <a:gdLst>
              <a:gd name="connsiteX0" fmla="*/ 0 w 1346064"/>
              <a:gd name="connsiteY0" fmla="*/ 0 h 1302056"/>
              <a:gd name="connsiteX1" fmla="*/ 1346064 w 1346064"/>
              <a:gd name="connsiteY1" fmla="*/ 0 h 1302056"/>
              <a:gd name="connsiteX2" fmla="*/ 1346064 w 1346064"/>
              <a:gd name="connsiteY2" fmla="*/ 1302056 h 1302056"/>
              <a:gd name="connsiteX3" fmla="*/ 0 w 1346064"/>
              <a:gd name="connsiteY3" fmla="*/ 1302056 h 1302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46064" h="1302056">
                <a:moveTo>
                  <a:pt x="0" y="0"/>
                </a:moveTo>
                <a:lnTo>
                  <a:pt x="1346064" y="0"/>
                </a:lnTo>
                <a:lnTo>
                  <a:pt x="1346064" y="1302056"/>
                </a:lnTo>
                <a:lnTo>
                  <a:pt x="0" y="1302056"/>
                </a:lnTo>
                <a:close/>
              </a:path>
            </a:pathLst>
          </a:custGeom>
        </p:spPr>
      </p:pic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4978625" y="3917880"/>
            <a:ext cx="1923405" cy="1860522"/>
          </a:xfrm>
          <a:custGeom>
            <a:avLst/>
            <a:gdLst>
              <a:gd name="connsiteX0" fmla="*/ 0 w 1346064"/>
              <a:gd name="connsiteY0" fmla="*/ 0 h 1302056"/>
              <a:gd name="connsiteX1" fmla="*/ 1346064 w 1346064"/>
              <a:gd name="connsiteY1" fmla="*/ 0 h 1302056"/>
              <a:gd name="connsiteX2" fmla="*/ 1346064 w 1346064"/>
              <a:gd name="connsiteY2" fmla="*/ 1302056 h 1302056"/>
              <a:gd name="connsiteX3" fmla="*/ 0 w 1346064"/>
              <a:gd name="connsiteY3" fmla="*/ 1302056 h 1302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46064" h="1302056">
                <a:moveTo>
                  <a:pt x="0" y="0"/>
                </a:moveTo>
                <a:lnTo>
                  <a:pt x="1346064" y="0"/>
                </a:lnTo>
                <a:lnTo>
                  <a:pt x="1346064" y="1302056"/>
                </a:lnTo>
                <a:lnTo>
                  <a:pt x="0" y="1302056"/>
                </a:lnTo>
                <a:close/>
              </a:path>
            </a:pathLst>
          </a:custGeom>
        </p:spPr>
      </p:pic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4" cstate="screen"/>
          <a:srcRect/>
          <a:stretch>
            <a:fillRect/>
          </a:stretch>
        </p:blipFill>
        <p:spPr>
          <a:xfrm>
            <a:off x="4978625" y="1981638"/>
            <a:ext cx="1923405" cy="1860522"/>
          </a:xfrm>
          <a:custGeom>
            <a:avLst/>
            <a:gdLst>
              <a:gd name="connsiteX0" fmla="*/ 0 w 1346064"/>
              <a:gd name="connsiteY0" fmla="*/ 0 h 1302056"/>
              <a:gd name="connsiteX1" fmla="*/ 1346064 w 1346064"/>
              <a:gd name="connsiteY1" fmla="*/ 0 h 1302056"/>
              <a:gd name="connsiteX2" fmla="*/ 1346064 w 1346064"/>
              <a:gd name="connsiteY2" fmla="*/ 1302056 h 1302056"/>
              <a:gd name="connsiteX3" fmla="*/ 0 w 1346064"/>
              <a:gd name="connsiteY3" fmla="*/ 1302056 h 1302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46064" h="1302056">
                <a:moveTo>
                  <a:pt x="0" y="0"/>
                </a:moveTo>
                <a:lnTo>
                  <a:pt x="1346064" y="0"/>
                </a:lnTo>
                <a:lnTo>
                  <a:pt x="1346064" y="1302056"/>
                </a:lnTo>
                <a:lnTo>
                  <a:pt x="0" y="1302056"/>
                </a:lnTo>
                <a:close/>
              </a:path>
            </a:pathLst>
          </a:custGeom>
        </p:spPr>
      </p:pic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5" cstate="screen"/>
          <a:srcRect/>
          <a:stretch>
            <a:fillRect/>
          </a:stretch>
        </p:blipFill>
        <p:spPr>
          <a:xfrm>
            <a:off x="6998951" y="3917880"/>
            <a:ext cx="1923405" cy="1860522"/>
          </a:xfrm>
          <a:custGeom>
            <a:avLst/>
            <a:gdLst>
              <a:gd name="connsiteX0" fmla="*/ 0 w 1346064"/>
              <a:gd name="connsiteY0" fmla="*/ 0 h 1302056"/>
              <a:gd name="connsiteX1" fmla="*/ 1346064 w 1346064"/>
              <a:gd name="connsiteY1" fmla="*/ 0 h 1302056"/>
              <a:gd name="connsiteX2" fmla="*/ 1346064 w 1346064"/>
              <a:gd name="connsiteY2" fmla="*/ 1302056 h 1302056"/>
              <a:gd name="connsiteX3" fmla="*/ 0 w 1346064"/>
              <a:gd name="connsiteY3" fmla="*/ 1302056 h 1302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46064" h="1302056">
                <a:moveTo>
                  <a:pt x="0" y="0"/>
                </a:moveTo>
                <a:lnTo>
                  <a:pt x="1346064" y="0"/>
                </a:lnTo>
                <a:lnTo>
                  <a:pt x="1346064" y="1302056"/>
                </a:lnTo>
                <a:lnTo>
                  <a:pt x="0" y="1302056"/>
                </a:lnTo>
                <a:close/>
              </a:path>
            </a:pathLst>
          </a:custGeom>
        </p:spPr>
      </p:pic>
      <p:sp>
        <p:nvSpPr>
          <p:cNvPr id="8" name="文本框 7"/>
          <p:cNvSpPr txBox="1"/>
          <p:nvPr/>
        </p:nvSpPr>
        <p:spPr>
          <a:xfrm>
            <a:off x="9454238" y="1981638"/>
            <a:ext cx="1304973" cy="416516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此处添加详细文本描述，建议与标题相关并符合整体语言风格，语言描述尽量简洁生动。字数尽量控制，不能过多。。字数尽量控制，不能过多。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30000"/>
              </a:lnSpc>
            </a:pP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0759215" y="1981638"/>
            <a:ext cx="492443" cy="144083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 dirty="0">
                <a:solidFill>
                  <a:schemeClr val="accent6">
                    <a:lumMod val="50000"/>
                  </a:schemeClr>
                </a:solidFill>
                <a:cs typeface="+mn-ea"/>
                <a:sym typeface="+mn-lt"/>
              </a:rPr>
              <a:t>添加标题</a:t>
            </a:r>
            <a:endParaRPr lang="zh-CN" altLang="en-US" sz="2000" dirty="0">
              <a:solidFill>
                <a:schemeClr val="accent6">
                  <a:lumMod val="50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3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9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1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cs typeface="+mn-ea"/>
                <a:sym typeface="+mn-lt"/>
              </a:rPr>
              <a:t>此处添加文本标题</a:t>
            </a:r>
            <a:endParaRPr lang="zh-CN" altLang="en-US" dirty="0">
              <a:latin typeface="+mn-lt"/>
              <a:cs typeface="+mn-ea"/>
              <a:sym typeface="+mn-lt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1417139" y="2328650"/>
            <a:ext cx="1438316" cy="1092644"/>
          </a:xfrm>
          <a:prstGeom prst="rect">
            <a:avLst/>
          </a:prstGeom>
        </p:spPr>
      </p:pic>
      <p:sp>
        <p:nvSpPr>
          <p:cNvPr id="31" name="矩形 30"/>
          <p:cNvSpPr/>
          <p:nvPr/>
        </p:nvSpPr>
        <p:spPr>
          <a:xfrm>
            <a:off x="2911637" y="2274806"/>
            <a:ext cx="293435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ts val="120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此处添加详细文本描述，建议与标题相关并符合整体语言风格。</a:t>
            </a:r>
            <a:endParaRPr lang="en-US" altLang="zh-CN" sz="16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1535417" y="2623685"/>
            <a:ext cx="1376220" cy="5043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ts val="1200"/>
              </a:spcBef>
              <a:spcAft>
                <a:spcPct val="0"/>
              </a:spcAft>
            </a:pPr>
            <a:r>
              <a:rPr lang="zh-CN" altLang="en-US" sz="2000" dirty="0">
                <a:solidFill>
                  <a:schemeClr val="accent6">
                    <a:lumMod val="50000"/>
                  </a:schemeClr>
                </a:solidFill>
                <a:cs typeface="+mn-ea"/>
                <a:sym typeface="+mn-lt"/>
              </a:rPr>
              <a:t>添加标题</a:t>
            </a:r>
            <a:endParaRPr lang="en-US" altLang="zh-CN" sz="2000" dirty="0">
              <a:solidFill>
                <a:schemeClr val="accent6">
                  <a:lumMod val="50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6472024" y="2328650"/>
            <a:ext cx="1438316" cy="1092644"/>
          </a:xfrm>
          <a:prstGeom prst="rect">
            <a:avLst/>
          </a:prstGeom>
        </p:spPr>
      </p:pic>
      <p:sp>
        <p:nvSpPr>
          <p:cNvPr id="34" name="矩形 33"/>
          <p:cNvSpPr/>
          <p:nvPr/>
        </p:nvSpPr>
        <p:spPr>
          <a:xfrm>
            <a:off x="7966522" y="2274806"/>
            <a:ext cx="293435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ts val="120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此处添加详细文本描述，建议与标题相关并符合整体语言风格。</a:t>
            </a:r>
            <a:endParaRPr lang="en-US" altLang="zh-CN" sz="16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6590302" y="2623685"/>
            <a:ext cx="1376220" cy="5043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ts val="1200"/>
              </a:spcBef>
              <a:spcAft>
                <a:spcPct val="0"/>
              </a:spcAft>
            </a:pPr>
            <a:r>
              <a:rPr lang="zh-CN" altLang="en-US" sz="2000" dirty="0">
                <a:solidFill>
                  <a:schemeClr val="accent6">
                    <a:lumMod val="50000"/>
                  </a:schemeClr>
                </a:solidFill>
                <a:cs typeface="+mn-ea"/>
                <a:sym typeface="+mn-lt"/>
              </a:rPr>
              <a:t>添加标题</a:t>
            </a:r>
            <a:endParaRPr lang="en-US" altLang="zh-CN" sz="2000" dirty="0">
              <a:solidFill>
                <a:schemeClr val="accent6">
                  <a:lumMod val="50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36" name="图片 35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1417139" y="4387491"/>
            <a:ext cx="1438316" cy="1092644"/>
          </a:xfrm>
          <a:prstGeom prst="rect">
            <a:avLst/>
          </a:prstGeom>
        </p:spPr>
      </p:pic>
      <p:sp>
        <p:nvSpPr>
          <p:cNvPr id="37" name="矩形 36"/>
          <p:cNvSpPr/>
          <p:nvPr/>
        </p:nvSpPr>
        <p:spPr>
          <a:xfrm>
            <a:off x="2911637" y="4333647"/>
            <a:ext cx="293435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ts val="120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此处添加详细文本描述，建议与标题相关并符合整体语言风格。</a:t>
            </a:r>
            <a:endParaRPr lang="en-US" altLang="zh-CN" sz="16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1535417" y="4682526"/>
            <a:ext cx="1376220" cy="5043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ts val="1200"/>
              </a:spcBef>
              <a:spcAft>
                <a:spcPct val="0"/>
              </a:spcAft>
            </a:pPr>
            <a:r>
              <a:rPr lang="zh-CN" altLang="en-US" sz="2000" dirty="0">
                <a:solidFill>
                  <a:schemeClr val="accent6">
                    <a:lumMod val="50000"/>
                  </a:schemeClr>
                </a:solidFill>
                <a:cs typeface="+mn-ea"/>
                <a:sym typeface="+mn-lt"/>
              </a:rPr>
              <a:t>添加标题</a:t>
            </a:r>
            <a:endParaRPr lang="en-US" altLang="zh-CN" sz="2000" dirty="0">
              <a:solidFill>
                <a:schemeClr val="accent6">
                  <a:lumMod val="50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39" name="图片 38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6472024" y="4387491"/>
            <a:ext cx="1438316" cy="1092644"/>
          </a:xfrm>
          <a:prstGeom prst="rect">
            <a:avLst/>
          </a:prstGeom>
        </p:spPr>
      </p:pic>
      <p:sp>
        <p:nvSpPr>
          <p:cNvPr id="40" name="矩形 39"/>
          <p:cNvSpPr/>
          <p:nvPr/>
        </p:nvSpPr>
        <p:spPr>
          <a:xfrm>
            <a:off x="7966522" y="4333647"/>
            <a:ext cx="293435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ts val="120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此处添加详细文本描述，建议与标题相关并符合整体语言风格。</a:t>
            </a:r>
            <a:endParaRPr lang="en-US" altLang="zh-CN" sz="16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6590302" y="4682526"/>
            <a:ext cx="1376220" cy="5043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ts val="1200"/>
              </a:spcBef>
              <a:spcAft>
                <a:spcPct val="0"/>
              </a:spcAft>
            </a:pPr>
            <a:r>
              <a:rPr lang="zh-CN" altLang="en-US" sz="2000" dirty="0">
                <a:solidFill>
                  <a:schemeClr val="accent6">
                    <a:lumMod val="50000"/>
                  </a:schemeClr>
                </a:solidFill>
                <a:cs typeface="+mn-ea"/>
                <a:sym typeface="+mn-lt"/>
              </a:rPr>
              <a:t>添加标题</a:t>
            </a:r>
            <a:endParaRPr lang="en-US" altLang="zh-CN" sz="2000" dirty="0">
              <a:solidFill>
                <a:schemeClr val="accent6">
                  <a:lumMod val="50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2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2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2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2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34" grpId="0"/>
      <p:bldP spid="35" grpId="0"/>
      <p:bldP spid="37" grpId="0"/>
      <p:bldP spid="38" grpId="0"/>
      <p:bldP spid="40" grpId="0"/>
      <p:bldP spid="4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1952171" y="2125021"/>
            <a:ext cx="1190171" cy="121924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092973" y="2222178"/>
            <a:ext cx="92673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>
                <a:cs typeface="+mn-ea"/>
                <a:sym typeface="+mn-lt"/>
              </a:rPr>
              <a:t>壹</a:t>
            </a:r>
            <a:endParaRPr lang="zh-CN" altLang="en-US" sz="6000" dirty="0"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248562" y="3344267"/>
            <a:ext cx="615553" cy="2230739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800" spc="200" dirty="0">
                <a:cs typeface="+mn-ea"/>
                <a:sym typeface="+mn-lt"/>
              </a:rPr>
              <a:t>添加章节</a:t>
            </a:r>
            <a:r>
              <a:rPr lang="zh-CN" altLang="en-US" sz="2800" spc="400" dirty="0">
                <a:cs typeface="+mn-ea"/>
                <a:sym typeface="+mn-lt"/>
              </a:rPr>
              <a:t>标题</a:t>
            </a:r>
            <a:endParaRPr lang="zh-CN" altLang="en-US" sz="2800" spc="400" dirty="0">
              <a:cs typeface="+mn-ea"/>
              <a:sym typeface="+mn-lt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3869076" y="540825"/>
            <a:ext cx="4389554" cy="120088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5287137" y="548373"/>
            <a:ext cx="173589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>
                <a:cs typeface="+mn-ea"/>
                <a:sym typeface="+mn-lt"/>
              </a:rPr>
              <a:t>目录</a:t>
            </a:r>
            <a:endParaRPr lang="zh-CN" altLang="en-US" sz="5400" dirty="0">
              <a:cs typeface="+mn-ea"/>
              <a:sym typeface="+mn-lt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4247389" y="2125021"/>
            <a:ext cx="1190171" cy="1219245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4388191" y="2222178"/>
            <a:ext cx="92673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>
                <a:cs typeface="+mn-ea"/>
                <a:sym typeface="+mn-lt"/>
              </a:rPr>
              <a:t>贰</a:t>
            </a:r>
            <a:endParaRPr lang="zh-CN" altLang="en-US" sz="5400" dirty="0">
              <a:cs typeface="+mn-ea"/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543780" y="3344267"/>
            <a:ext cx="615553" cy="2179443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800" spc="200" dirty="0">
                <a:cs typeface="+mn-ea"/>
                <a:sym typeface="+mn-lt"/>
              </a:rPr>
              <a:t>添加章节标题</a:t>
            </a:r>
            <a:endParaRPr lang="zh-CN" altLang="en-US" sz="2800" spc="200" dirty="0">
              <a:cs typeface="+mn-ea"/>
              <a:sym typeface="+mn-lt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6726643" y="2125021"/>
            <a:ext cx="1190171" cy="1219245"/>
          </a:xfrm>
          <a:prstGeom prst="rect">
            <a:avLst/>
          </a:prstGeom>
        </p:spPr>
      </p:pic>
      <p:sp>
        <p:nvSpPr>
          <p:cNvPr id="23" name="文本框 22"/>
          <p:cNvSpPr txBox="1"/>
          <p:nvPr/>
        </p:nvSpPr>
        <p:spPr>
          <a:xfrm>
            <a:off x="6895230" y="2222178"/>
            <a:ext cx="92673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>
                <a:cs typeface="+mn-ea"/>
                <a:sym typeface="+mn-lt"/>
              </a:rPr>
              <a:t>叁</a:t>
            </a:r>
            <a:endParaRPr lang="zh-CN" altLang="en-US" sz="5400" dirty="0">
              <a:cs typeface="+mn-ea"/>
              <a:sym typeface="+mn-lt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7023034" y="3344267"/>
            <a:ext cx="615553" cy="2179443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800" spc="200" dirty="0">
                <a:cs typeface="+mn-ea"/>
                <a:sym typeface="+mn-lt"/>
              </a:rPr>
              <a:t>添加章节标题</a:t>
            </a:r>
            <a:endParaRPr lang="zh-CN" altLang="en-US" sz="2800" spc="200" dirty="0">
              <a:cs typeface="+mn-ea"/>
              <a:sym typeface="+mn-lt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9034561" y="2125021"/>
            <a:ext cx="1190171" cy="1219245"/>
          </a:xfrm>
          <a:prstGeom prst="rect">
            <a:avLst/>
          </a:prstGeom>
        </p:spPr>
      </p:pic>
      <p:sp>
        <p:nvSpPr>
          <p:cNvPr id="26" name="文本框 25"/>
          <p:cNvSpPr txBox="1"/>
          <p:nvPr/>
        </p:nvSpPr>
        <p:spPr>
          <a:xfrm>
            <a:off x="9166281" y="2272978"/>
            <a:ext cx="92673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>
                <a:cs typeface="+mn-ea"/>
                <a:sym typeface="+mn-lt"/>
              </a:rPr>
              <a:t>肆</a:t>
            </a:r>
            <a:endParaRPr lang="zh-CN" altLang="en-US" sz="5400" dirty="0">
              <a:cs typeface="+mn-ea"/>
              <a:sym typeface="+mn-lt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9330952" y="3344267"/>
            <a:ext cx="615553" cy="2179443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800" spc="200" dirty="0">
                <a:cs typeface="+mn-ea"/>
                <a:sym typeface="+mn-lt"/>
              </a:rPr>
              <a:t>添加章节标题</a:t>
            </a:r>
            <a:endParaRPr lang="zh-CN" altLang="en-US" sz="2800" spc="200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6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4" grpId="0"/>
      <p:bldP spid="9" grpId="0"/>
      <p:bldP spid="20" grpId="0"/>
      <p:bldP spid="21" grpId="0"/>
      <p:bldP spid="23" grpId="0"/>
      <p:bldP spid="24" grpId="0"/>
      <p:bldP spid="26" grpId="0"/>
      <p:bldP spid="2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0" y="0"/>
            <a:ext cx="3097161" cy="68580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065762" y="2052451"/>
            <a:ext cx="158300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0" dirty="0">
                <a:cs typeface="+mn-ea"/>
                <a:sym typeface="+mn-lt"/>
              </a:rPr>
              <a:t>肆</a:t>
            </a:r>
            <a:endParaRPr lang="zh-CN" altLang="en-US" sz="12000" dirty="0"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783375" y="2507119"/>
            <a:ext cx="6993204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600" dirty="0">
                <a:cs typeface="+mn-ea"/>
                <a:sym typeface="+mn-lt"/>
              </a:rPr>
              <a:t>添加章节标题</a:t>
            </a:r>
            <a:endParaRPr lang="zh-CN" altLang="en-US" sz="7600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3" presetClass="entr" presetSubtype="27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screen"/>
          <a:srcRect/>
          <a:stretch>
            <a:fillRect/>
          </a:stretch>
        </p:blipFill>
        <p:spPr>
          <a:xfrm>
            <a:off x="0" y="0"/>
            <a:ext cx="5930900" cy="6858000"/>
          </a:xfrm>
          <a:custGeom>
            <a:avLst/>
            <a:gdLst>
              <a:gd name="connsiteX0" fmla="*/ 7866 w 5930900"/>
              <a:gd name="connsiteY0" fmla="*/ 0 h 6858000"/>
              <a:gd name="connsiteX1" fmla="*/ 5930900 w 5930900"/>
              <a:gd name="connsiteY1" fmla="*/ 6858000 h 6858000"/>
              <a:gd name="connsiteX2" fmla="*/ 0 w 5930900"/>
              <a:gd name="connsiteY2" fmla="*/ 6858000 h 6858000"/>
              <a:gd name="connsiteX3" fmla="*/ 7866 w 5930900"/>
              <a:gd name="connsiteY3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930900" h="6858000">
                <a:moveTo>
                  <a:pt x="7866" y="0"/>
                </a:moveTo>
                <a:lnTo>
                  <a:pt x="5930900" y="6858000"/>
                </a:lnTo>
                <a:lnTo>
                  <a:pt x="0" y="6858000"/>
                </a:lnTo>
                <a:cubicBezTo>
                  <a:pt x="2623" y="4572000"/>
                  <a:pt x="5244" y="2286000"/>
                  <a:pt x="7866" y="0"/>
                </a:cubicBezTo>
                <a:close/>
              </a:path>
            </a:pathLst>
          </a:custGeom>
        </p:spPr>
      </p:pic>
      <p:sp>
        <p:nvSpPr>
          <p:cNvPr id="6" name="矩形 5"/>
          <p:cNvSpPr/>
          <p:nvPr/>
        </p:nvSpPr>
        <p:spPr>
          <a:xfrm>
            <a:off x="3810000" y="2211767"/>
            <a:ext cx="6994073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ts val="120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此处添加详细文本描述，建议与标题相关并符合整体语言风格，语言描述尽量简洁生动。此处添加详细文本描述，建议与标题相关并符合整体语言风格，语言描述尽量简洁生动。</a:t>
            </a:r>
            <a:endParaRPr lang="en-US" altLang="zh-CN" sz="16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  <a:p>
            <a:pPr fontAlgn="base">
              <a:lnSpc>
                <a:spcPct val="150000"/>
              </a:lnSpc>
              <a:spcBef>
                <a:spcPts val="120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此处添加详细文本描述，建议与标题相关并符合整体语言风格，语言描述尽量简洁生动，建议与标题相关并符合整体语言风格，语言描述尽量简洁生动，</a:t>
            </a:r>
            <a:endParaRPr lang="en-US" altLang="zh-CN" sz="16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810000" y="1709194"/>
            <a:ext cx="1376220" cy="5043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ts val="1200"/>
              </a:spcBef>
              <a:spcAft>
                <a:spcPct val="0"/>
              </a:spcAft>
            </a:pPr>
            <a:r>
              <a:rPr lang="zh-CN" altLang="en-US" sz="2000" dirty="0">
                <a:solidFill>
                  <a:schemeClr val="accent6">
                    <a:lumMod val="50000"/>
                  </a:schemeClr>
                </a:solidFill>
                <a:cs typeface="+mn-ea"/>
                <a:sym typeface="+mn-lt"/>
              </a:rPr>
              <a:t>添加标题</a:t>
            </a:r>
            <a:endParaRPr lang="en-US" altLang="zh-CN" sz="2000" dirty="0">
              <a:solidFill>
                <a:schemeClr val="accent6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" name="文本占位符 7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cs typeface="+mn-ea"/>
                <a:sym typeface="+mn-lt"/>
              </a:rPr>
              <a:t>此处输入文本标题</a:t>
            </a:r>
            <a:endParaRPr lang="zh-CN" altLang="en-US" dirty="0">
              <a:latin typeface="+mn-lt"/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cs typeface="+mn-ea"/>
                <a:sym typeface="+mn-lt"/>
              </a:rPr>
              <a:t>此处添加文本标题</a:t>
            </a:r>
            <a:endParaRPr lang="zh-CN" altLang="en-US" dirty="0">
              <a:latin typeface="+mn-lt"/>
              <a:cs typeface="+mn-ea"/>
              <a:sym typeface="+mn-lt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1" cstate="screen"/>
          <a:srcRect/>
          <a:stretch>
            <a:fillRect/>
          </a:stretch>
        </p:blipFill>
        <p:spPr>
          <a:xfrm>
            <a:off x="0" y="1879600"/>
            <a:ext cx="6032500" cy="4978400"/>
          </a:xfrm>
          <a:custGeom>
            <a:avLst/>
            <a:gdLst>
              <a:gd name="connsiteX0" fmla="*/ 0 w 6032500"/>
              <a:gd name="connsiteY0" fmla="*/ 0 h 4978400"/>
              <a:gd name="connsiteX1" fmla="*/ 6032500 w 6032500"/>
              <a:gd name="connsiteY1" fmla="*/ 0 h 4978400"/>
              <a:gd name="connsiteX2" fmla="*/ 6032500 w 6032500"/>
              <a:gd name="connsiteY2" fmla="*/ 4978400 h 4978400"/>
              <a:gd name="connsiteX3" fmla="*/ 0 w 6032500"/>
              <a:gd name="connsiteY3" fmla="*/ 4978400 h 4978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32500" h="4978400">
                <a:moveTo>
                  <a:pt x="0" y="0"/>
                </a:moveTo>
                <a:lnTo>
                  <a:pt x="6032500" y="0"/>
                </a:lnTo>
                <a:lnTo>
                  <a:pt x="6032500" y="4978400"/>
                </a:lnTo>
                <a:lnTo>
                  <a:pt x="0" y="4978400"/>
                </a:lnTo>
                <a:close/>
              </a:path>
            </a:pathLst>
          </a:custGeom>
        </p:spPr>
      </p:pic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6199415" y="4123998"/>
            <a:ext cx="3312885" cy="2734002"/>
          </a:xfrm>
          <a:custGeom>
            <a:avLst/>
            <a:gdLst>
              <a:gd name="connsiteX0" fmla="*/ 0 w 6032500"/>
              <a:gd name="connsiteY0" fmla="*/ 0 h 4978400"/>
              <a:gd name="connsiteX1" fmla="*/ 6032500 w 6032500"/>
              <a:gd name="connsiteY1" fmla="*/ 0 h 4978400"/>
              <a:gd name="connsiteX2" fmla="*/ 6032500 w 6032500"/>
              <a:gd name="connsiteY2" fmla="*/ 4978400 h 4978400"/>
              <a:gd name="connsiteX3" fmla="*/ 0 w 6032500"/>
              <a:gd name="connsiteY3" fmla="*/ 4978400 h 4978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32500" h="4978400">
                <a:moveTo>
                  <a:pt x="0" y="0"/>
                </a:moveTo>
                <a:lnTo>
                  <a:pt x="6032500" y="0"/>
                </a:lnTo>
                <a:lnTo>
                  <a:pt x="6032500" y="4978400"/>
                </a:lnTo>
                <a:lnTo>
                  <a:pt x="0" y="4978400"/>
                </a:lnTo>
                <a:close/>
              </a:path>
            </a:pathLst>
          </a:cu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3" cstate="screen"/>
          <a:srcRect/>
          <a:stretch>
            <a:fillRect/>
          </a:stretch>
        </p:blipFill>
        <p:spPr>
          <a:xfrm>
            <a:off x="9679216" y="4123998"/>
            <a:ext cx="2512785" cy="2734002"/>
          </a:xfrm>
          <a:custGeom>
            <a:avLst/>
            <a:gdLst>
              <a:gd name="connsiteX0" fmla="*/ 0 w 2512785"/>
              <a:gd name="connsiteY0" fmla="*/ 0 h 2734002"/>
              <a:gd name="connsiteX1" fmla="*/ 2512785 w 2512785"/>
              <a:gd name="connsiteY1" fmla="*/ 0 h 2734002"/>
              <a:gd name="connsiteX2" fmla="*/ 2512785 w 2512785"/>
              <a:gd name="connsiteY2" fmla="*/ 2734002 h 2734002"/>
              <a:gd name="connsiteX3" fmla="*/ 0 w 2512785"/>
              <a:gd name="connsiteY3" fmla="*/ 2734002 h 2734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12785" h="2734002">
                <a:moveTo>
                  <a:pt x="0" y="0"/>
                </a:moveTo>
                <a:lnTo>
                  <a:pt x="2512785" y="0"/>
                </a:lnTo>
                <a:lnTo>
                  <a:pt x="2512785" y="2734002"/>
                </a:lnTo>
                <a:lnTo>
                  <a:pt x="0" y="2734002"/>
                </a:lnTo>
                <a:close/>
              </a:path>
            </a:pathLst>
          </a:custGeom>
        </p:spPr>
      </p:pic>
      <p:sp>
        <p:nvSpPr>
          <p:cNvPr id="24" name="矩形 23"/>
          <p:cNvSpPr/>
          <p:nvPr/>
        </p:nvSpPr>
        <p:spPr>
          <a:xfrm>
            <a:off x="6394184" y="2545208"/>
            <a:ext cx="565811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ts val="120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此处添加详细文本描述，建议与标题相关并符合整体语言风格，语言描述尽量简洁生动。此处添加详细文本描述，建议与标题相关并符合整体语言风格，语言描述尽量简洁生动。</a:t>
            </a:r>
            <a:endParaRPr lang="en-US" altLang="zh-CN" sz="16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6472777" y="2535184"/>
            <a:ext cx="3044283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矩形 31"/>
          <p:cNvSpPr/>
          <p:nvPr/>
        </p:nvSpPr>
        <p:spPr>
          <a:xfrm>
            <a:off x="6394184" y="2022588"/>
            <a:ext cx="1376220" cy="5043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ts val="1200"/>
              </a:spcBef>
              <a:spcAft>
                <a:spcPct val="0"/>
              </a:spcAft>
            </a:pPr>
            <a:r>
              <a:rPr lang="zh-CN" altLang="en-US" sz="2000" dirty="0">
                <a:solidFill>
                  <a:schemeClr val="accent6">
                    <a:lumMod val="50000"/>
                  </a:schemeClr>
                </a:solidFill>
                <a:cs typeface="+mn-ea"/>
                <a:sym typeface="+mn-lt"/>
              </a:rPr>
              <a:t>添加标题</a:t>
            </a:r>
            <a:endParaRPr lang="en-US" altLang="zh-CN" sz="2000" dirty="0">
              <a:solidFill>
                <a:schemeClr val="accent6">
                  <a:lumMod val="50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3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9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2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3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cs typeface="+mn-ea"/>
                <a:sym typeface="+mn-lt"/>
              </a:rPr>
              <a:t>此处输入文本标题</a:t>
            </a:r>
            <a:endParaRPr lang="zh-CN" altLang="en-US" dirty="0">
              <a:latin typeface="+mn-lt"/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889000" y="1182462"/>
            <a:ext cx="4800600" cy="480060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067317" y="2629557"/>
            <a:ext cx="553998" cy="1906410"/>
          </a:xfrm>
          <a:prstGeom prst="rect">
            <a:avLst/>
          </a:prstGeom>
          <a:solidFill>
            <a:schemeClr val="bg2">
              <a:lumMod val="10000"/>
            </a:schemeClr>
          </a:solidFill>
        </p:spPr>
        <p:txBody>
          <a:bodyPr vert="eaVert"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  <a:endParaRPr lang="zh-CN" alt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0186517" y="1815687"/>
            <a:ext cx="492443" cy="191688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 dirty="0">
                <a:solidFill>
                  <a:schemeClr val="accent6">
                    <a:lumMod val="50000"/>
                  </a:schemeClr>
                </a:solidFill>
                <a:cs typeface="+mn-ea"/>
                <a:sym typeface="+mn-lt"/>
              </a:rPr>
              <a:t>添加标题</a:t>
            </a:r>
            <a:endParaRPr lang="zh-CN" altLang="en-US" sz="2000" dirty="0">
              <a:solidFill>
                <a:schemeClr val="accent6">
                  <a:lumMod val="50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11" name="PA_直接连接符 9"/>
          <p:cNvCxnSpPr/>
          <p:nvPr>
            <p:custDataLst>
              <p:tags r:id="rId2"/>
            </p:custDataLst>
          </p:nvPr>
        </p:nvCxnSpPr>
        <p:spPr>
          <a:xfrm flipH="1">
            <a:off x="10189993" y="1925411"/>
            <a:ext cx="1" cy="2015618"/>
          </a:xfrm>
          <a:prstGeom prst="line">
            <a:avLst/>
          </a:prstGeom>
          <a:ln w="19050"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7638123" y="1925411"/>
            <a:ext cx="2425279" cy="331470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此处添加详细文本描述，建议与标题相关并符合整体语言风格，语言描述尽量简洁生动。字数尽量控制，不能过多。</a:t>
            </a:r>
            <a:endParaRPr lang="en-US" altLang="zh-CN" sz="14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30000"/>
              </a:lnSpc>
            </a:pPr>
            <a:endParaRPr lang="en-US" altLang="zh-CN" sz="14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此处添加详细文本描述，建议与标题相关并符合整体语言风格，语言描述尽量简洁生动。字数尽量控制，不能过多。</a:t>
            </a:r>
            <a:endParaRPr lang="en-US" altLang="zh-CN" sz="14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30000"/>
              </a:lnSpc>
            </a:pPr>
            <a:endParaRPr lang="en-US" altLang="zh-CN" sz="14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1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/>
      <p:bldP spid="1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cs typeface="+mn-ea"/>
                <a:sym typeface="+mn-lt"/>
              </a:rPr>
              <a:t>此处输入文本标题</a:t>
            </a:r>
            <a:endParaRPr lang="zh-CN" altLang="en-US" dirty="0">
              <a:latin typeface="+mn-lt"/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437302" y="2014311"/>
            <a:ext cx="553998" cy="190641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添加标题</a:t>
            </a:r>
            <a:endParaRPr lang="zh-CN" altLang="en-US" sz="24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412406" y="2014311"/>
            <a:ext cx="1024896" cy="331470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此处添加详细文本描述，建议与标题相关并符合整体语言风格，语言描述尽量简洁生动。字数尽量控制，不能过多。</a:t>
            </a:r>
            <a:endParaRPr lang="en-US" altLang="zh-CN" sz="14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6769100" y="1906912"/>
            <a:ext cx="2351074" cy="346363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1037152" y="2014311"/>
            <a:ext cx="2095177" cy="3261728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0609502" y="2014311"/>
            <a:ext cx="553998" cy="190641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添加标题</a:t>
            </a:r>
            <a:endParaRPr lang="zh-CN" altLang="en-US" sz="24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584606" y="2014311"/>
            <a:ext cx="1024896" cy="331470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此处添加详细文本描述，建议与标题相关并符合整体语言风格，语言描述尽量简洁生动。字数尽量控制，不能过多。</a:t>
            </a:r>
            <a:endParaRPr lang="en-US" altLang="zh-CN" sz="14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2" grpId="0"/>
      <p:bldP spid="9" grpId="0"/>
      <p:bldP spid="1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 cstate="screen">
            <a:biLevel thresh="75000"/>
          </a:blip>
          <a:stretch>
            <a:fillRect/>
          </a:stretch>
        </p:blipFill>
        <p:spPr>
          <a:xfrm>
            <a:off x="5774036" y="487450"/>
            <a:ext cx="2398414" cy="39646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screen"/>
          <a:srcRect l="-1360" t="-75070"/>
          <a:stretch>
            <a:fillRect/>
          </a:stretch>
        </p:blipFill>
        <p:spPr>
          <a:xfrm>
            <a:off x="6762319" y="4053960"/>
            <a:ext cx="970132" cy="1585592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4729712" y="740077"/>
            <a:ext cx="2024552" cy="2308324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400" dirty="0">
                <a:solidFill>
                  <a:schemeClr val="bg1"/>
                </a:solidFill>
                <a:cs typeface="+mn-ea"/>
                <a:sym typeface="+mn-lt"/>
              </a:rPr>
              <a:t>谢</a:t>
            </a:r>
            <a:endParaRPr lang="zh-CN" altLang="en-US" sz="14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960968" y="2469783"/>
            <a:ext cx="2024552" cy="144655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8800" dirty="0">
                <a:solidFill>
                  <a:schemeClr val="bg1"/>
                </a:solidFill>
                <a:cs typeface="+mn-ea"/>
                <a:sym typeface="+mn-lt"/>
              </a:rPr>
              <a:t>谢</a:t>
            </a:r>
            <a:endParaRPr lang="zh-CN" altLang="en-US" sz="8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948691" y="2864425"/>
            <a:ext cx="2024552" cy="144655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8800" dirty="0">
                <a:solidFill>
                  <a:schemeClr val="bg1"/>
                </a:solidFill>
                <a:cs typeface="+mn-ea"/>
                <a:sym typeface="+mn-lt"/>
              </a:rPr>
              <a:t>观</a:t>
            </a:r>
            <a:endParaRPr lang="zh-CN" altLang="en-US" sz="8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454830" y="3779656"/>
            <a:ext cx="2024552" cy="221599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dirty="0">
                <a:solidFill>
                  <a:schemeClr val="bg1"/>
                </a:solidFill>
                <a:cs typeface="+mn-ea"/>
                <a:sym typeface="+mn-lt"/>
              </a:rPr>
              <a:t>看</a:t>
            </a:r>
            <a:endParaRPr lang="zh-CN" altLang="en-US" sz="138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9" presetClass="emph" presetSubtype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indefinite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33" dur="indefinite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0" y="0"/>
            <a:ext cx="3097161" cy="68580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065762" y="2052451"/>
            <a:ext cx="158300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0" dirty="0">
                <a:cs typeface="+mn-ea"/>
                <a:sym typeface="+mn-lt"/>
              </a:rPr>
              <a:t>壹</a:t>
            </a:r>
            <a:endParaRPr lang="zh-CN" altLang="en-US" sz="12000" dirty="0"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783375" y="2507119"/>
            <a:ext cx="6993204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600" dirty="0">
                <a:cs typeface="+mn-ea"/>
                <a:sym typeface="+mn-lt"/>
              </a:rPr>
              <a:t>添加章节标题</a:t>
            </a:r>
            <a:endParaRPr lang="zh-CN" altLang="en-US" sz="7600" dirty="0"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3" presetClass="entr" presetSubtype="27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1" cstate="screen"/>
          <a:srcRect/>
          <a:stretch>
            <a:fillRect/>
          </a:stretch>
        </p:blipFill>
        <p:spPr>
          <a:xfrm>
            <a:off x="0" y="0"/>
            <a:ext cx="5803900" cy="6858000"/>
          </a:xfrm>
          <a:custGeom>
            <a:avLst/>
            <a:gdLst>
              <a:gd name="connsiteX0" fmla="*/ 0 w 5803900"/>
              <a:gd name="connsiteY0" fmla="*/ 0 h 6858000"/>
              <a:gd name="connsiteX1" fmla="*/ 5803900 w 5803900"/>
              <a:gd name="connsiteY1" fmla="*/ 0 h 6858000"/>
              <a:gd name="connsiteX2" fmla="*/ 5803900 w 5803900"/>
              <a:gd name="connsiteY2" fmla="*/ 6858000 h 6858000"/>
              <a:gd name="connsiteX3" fmla="*/ 0 w 58039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03900" h="6858000">
                <a:moveTo>
                  <a:pt x="0" y="0"/>
                </a:moveTo>
                <a:lnTo>
                  <a:pt x="5803900" y="0"/>
                </a:lnTo>
                <a:lnTo>
                  <a:pt x="58039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4441372" y="1513266"/>
            <a:ext cx="3323772" cy="3131305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7875663" y="1513267"/>
            <a:ext cx="3677710" cy="35702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ts val="120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此处添加详细文本描述，建议与标题相关并符合整体语言风格，语言描述尽量简洁生动。此处添加详细文本描述，建议与标题相关并符合整体语言风格，语言描述尽量简洁生动。</a:t>
            </a:r>
            <a:endParaRPr lang="en-US" altLang="zh-CN" sz="16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  <a:p>
            <a:pPr fontAlgn="base">
              <a:lnSpc>
                <a:spcPct val="150000"/>
              </a:lnSpc>
              <a:spcBef>
                <a:spcPts val="120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此处添加详细文本描述，建议与标题相关并符合整体语言风格，语言描述尽量简洁生动，建议与标题相关并符合整体语言风格，语言描述尽量简洁生动，</a:t>
            </a:r>
            <a:endParaRPr lang="en-US" altLang="zh-CN" sz="16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008784" y="2125713"/>
            <a:ext cx="553998" cy="1906410"/>
          </a:xfrm>
          <a:prstGeom prst="rect">
            <a:avLst/>
          </a:prstGeom>
          <a:solidFill>
            <a:schemeClr val="bg2">
              <a:lumMod val="10000"/>
            </a:schemeClr>
          </a:solidFill>
        </p:spPr>
        <p:txBody>
          <a:bodyPr vert="eaVert"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  <a:endParaRPr lang="zh-CN" alt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4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cs typeface="+mn-ea"/>
                <a:sym typeface="+mn-lt"/>
              </a:rPr>
              <a:t>此处输入文本标题</a:t>
            </a:r>
            <a:endParaRPr lang="zh-CN" altLang="en-US" dirty="0">
              <a:latin typeface="+mn-lt"/>
              <a:cs typeface="+mn-ea"/>
              <a:sym typeface="+mn-lt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1" cstate="screen"/>
          <a:srcRect l="22413" t="4308" r="15284" b="3660"/>
          <a:stretch>
            <a:fillRect/>
          </a:stretch>
        </p:blipFill>
        <p:spPr>
          <a:xfrm flipH="1">
            <a:off x="190497" y="-114300"/>
            <a:ext cx="2400301" cy="6705600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4668005" y="2407462"/>
            <a:ext cx="4696765" cy="28315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ts val="120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此处添加详细文本描述，建议与标题相关并符合整体语言风格，语言描述尽量简洁生动。此处添加详细文本描述，建议与标题相关并符合整体语言风格，语言描述尽量简洁生动。</a:t>
            </a:r>
            <a:endParaRPr lang="en-US" altLang="zh-CN" sz="16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  <a:p>
            <a:pPr fontAlgn="base">
              <a:lnSpc>
                <a:spcPct val="150000"/>
              </a:lnSpc>
              <a:spcBef>
                <a:spcPts val="120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此处添加详细文本描述，建议与标题相关并符合整体语言风格，语言描述尽量简洁生动，建议与标题相关并符合整体语言风格，语言描述尽量简洁生动，</a:t>
            </a:r>
            <a:endParaRPr lang="en-US" altLang="zh-CN" sz="16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007754" y="2063502"/>
            <a:ext cx="492443" cy="1378198"/>
          </a:xfrm>
          <a:prstGeom prst="rect">
            <a:avLst/>
          </a:prstGeom>
          <a:solidFill>
            <a:schemeClr val="bg2">
              <a:lumMod val="10000"/>
            </a:schemeClr>
          </a:solidFill>
        </p:spPr>
        <p:txBody>
          <a:bodyPr vert="eaVert"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cs typeface="+mn-ea"/>
                <a:sym typeface="+mn-lt"/>
              </a:rPr>
              <a:t>此处添加文本标题</a:t>
            </a:r>
            <a:endParaRPr lang="zh-CN" altLang="en-US" dirty="0">
              <a:latin typeface="+mn-lt"/>
              <a:cs typeface="+mn-ea"/>
              <a:sym typeface="+mn-lt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1754415" y="2273300"/>
            <a:ext cx="1600200" cy="1600200"/>
          </a:xfrm>
          <a:custGeom>
            <a:avLst/>
            <a:gdLst>
              <a:gd name="connsiteX0" fmla="*/ 1066800 w 2133600"/>
              <a:gd name="connsiteY0" fmla="*/ 0 h 2133600"/>
              <a:gd name="connsiteX1" fmla="*/ 2133600 w 2133600"/>
              <a:gd name="connsiteY1" fmla="*/ 1066800 h 2133600"/>
              <a:gd name="connsiteX2" fmla="*/ 1066800 w 2133600"/>
              <a:gd name="connsiteY2" fmla="*/ 2133600 h 2133600"/>
              <a:gd name="connsiteX3" fmla="*/ 0 w 2133600"/>
              <a:gd name="connsiteY3" fmla="*/ 1066800 h 2133600"/>
              <a:gd name="connsiteX4" fmla="*/ 1066800 w 2133600"/>
              <a:gd name="connsiteY4" fmla="*/ 0 h 2133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33600" h="2133600">
                <a:moveTo>
                  <a:pt x="1066800" y="0"/>
                </a:moveTo>
                <a:cubicBezTo>
                  <a:pt x="1655977" y="0"/>
                  <a:pt x="2133600" y="477623"/>
                  <a:pt x="2133600" y="1066800"/>
                </a:cubicBezTo>
                <a:cubicBezTo>
                  <a:pt x="2133600" y="1655977"/>
                  <a:pt x="1655977" y="2133600"/>
                  <a:pt x="1066800" y="2133600"/>
                </a:cubicBezTo>
                <a:cubicBezTo>
                  <a:pt x="477623" y="2133600"/>
                  <a:pt x="0" y="1655977"/>
                  <a:pt x="0" y="1066800"/>
                </a:cubicBezTo>
                <a:cubicBezTo>
                  <a:pt x="0" y="477623"/>
                  <a:pt x="477623" y="0"/>
                  <a:pt x="1066800" y="0"/>
                </a:cubicBezTo>
                <a:close/>
              </a:path>
            </a:pathLst>
          </a:custGeom>
        </p:spPr>
      </p:pic>
      <p:sp>
        <p:nvSpPr>
          <p:cNvPr id="9" name="矩形 8"/>
          <p:cNvSpPr/>
          <p:nvPr/>
        </p:nvSpPr>
        <p:spPr>
          <a:xfrm>
            <a:off x="1252950" y="4223868"/>
            <a:ext cx="260313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lnSpc>
                <a:spcPct val="150000"/>
              </a:lnSpc>
              <a:spcBef>
                <a:spcPts val="120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此处添加详细文本描述，建议与标题相关并符合整体语言风格。</a:t>
            </a:r>
            <a:endParaRPr lang="en-US" altLang="zh-CN" sz="16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4878615" y="2273300"/>
            <a:ext cx="1600200" cy="1600200"/>
          </a:xfrm>
          <a:custGeom>
            <a:avLst/>
            <a:gdLst>
              <a:gd name="connsiteX0" fmla="*/ 1066800 w 2133600"/>
              <a:gd name="connsiteY0" fmla="*/ 0 h 2133600"/>
              <a:gd name="connsiteX1" fmla="*/ 2133600 w 2133600"/>
              <a:gd name="connsiteY1" fmla="*/ 1066800 h 2133600"/>
              <a:gd name="connsiteX2" fmla="*/ 1066800 w 2133600"/>
              <a:gd name="connsiteY2" fmla="*/ 2133600 h 2133600"/>
              <a:gd name="connsiteX3" fmla="*/ 0 w 2133600"/>
              <a:gd name="connsiteY3" fmla="*/ 1066800 h 2133600"/>
              <a:gd name="connsiteX4" fmla="*/ 1066800 w 2133600"/>
              <a:gd name="connsiteY4" fmla="*/ 0 h 2133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33600" h="2133600">
                <a:moveTo>
                  <a:pt x="1066800" y="0"/>
                </a:moveTo>
                <a:cubicBezTo>
                  <a:pt x="1655977" y="0"/>
                  <a:pt x="2133600" y="477623"/>
                  <a:pt x="2133600" y="1066800"/>
                </a:cubicBezTo>
                <a:cubicBezTo>
                  <a:pt x="2133600" y="1655977"/>
                  <a:pt x="1655977" y="2133600"/>
                  <a:pt x="1066800" y="2133600"/>
                </a:cubicBezTo>
                <a:cubicBezTo>
                  <a:pt x="477623" y="2133600"/>
                  <a:pt x="0" y="1655977"/>
                  <a:pt x="0" y="1066800"/>
                </a:cubicBezTo>
                <a:cubicBezTo>
                  <a:pt x="0" y="477623"/>
                  <a:pt x="477623" y="0"/>
                  <a:pt x="1066800" y="0"/>
                </a:cubicBezTo>
                <a:close/>
              </a:path>
            </a:pathLst>
          </a:custGeom>
        </p:spPr>
      </p:pic>
      <p:sp>
        <p:nvSpPr>
          <p:cNvPr id="11" name="矩形 10"/>
          <p:cNvSpPr/>
          <p:nvPr/>
        </p:nvSpPr>
        <p:spPr>
          <a:xfrm>
            <a:off x="4377150" y="4223868"/>
            <a:ext cx="260313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lnSpc>
                <a:spcPct val="150000"/>
              </a:lnSpc>
              <a:spcBef>
                <a:spcPts val="120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此处添加详细文本描述，建议与标题相关并符合整体语言风格。</a:t>
            </a:r>
            <a:endParaRPr lang="en-US" altLang="zh-CN" sz="16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8333015" y="2273300"/>
            <a:ext cx="1600200" cy="1600200"/>
          </a:xfrm>
          <a:custGeom>
            <a:avLst/>
            <a:gdLst>
              <a:gd name="connsiteX0" fmla="*/ 1066800 w 2133600"/>
              <a:gd name="connsiteY0" fmla="*/ 0 h 2133600"/>
              <a:gd name="connsiteX1" fmla="*/ 2133600 w 2133600"/>
              <a:gd name="connsiteY1" fmla="*/ 1066800 h 2133600"/>
              <a:gd name="connsiteX2" fmla="*/ 1066800 w 2133600"/>
              <a:gd name="connsiteY2" fmla="*/ 2133600 h 2133600"/>
              <a:gd name="connsiteX3" fmla="*/ 0 w 2133600"/>
              <a:gd name="connsiteY3" fmla="*/ 1066800 h 2133600"/>
              <a:gd name="connsiteX4" fmla="*/ 1066800 w 2133600"/>
              <a:gd name="connsiteY4" fmla="*/ 0 h 2133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33600" h="2133600">
                <a:moveTo>
                  <a:pt x="1066800" y="0"/>
                </a:moveTo>
                <a:cubicBezTo>
                  <a:pt x="1655977" y="0"/>
                  <a:pt x="2133600" y="477623"/>
                  <a:pt x="2133600" y="1066800"/>
                </a:cubicBezTo>
                <a:cubicBezTo>
                  <a:pt x="2133600" y="1655977"/>
                  <a:pt x="1655977" y="2133600"/>
                  <a:pt x="1066800" y="2133600"/>
                </a:cubicBezTo>
                <a:cubicBezTo>
                  <a:pt x="477623" y="2133600"/>
                  <a:pt x="0" y="1655977"/>
                  <a:pt x="0" y="1066800"/>
                </a:cubicBezTo>
                <a:cubicBezTo>
                  <a:pt x="0" y="477623"/>
                  <a:pt x="477623" y="0"/>
                  <a:pt x="1066800" y="0"/>
                </a:cubicBezTo>
                <a:close/>
              </a:path>
            </a:pathLst>
          </a:custGeom>
        </p:spPr>
      </p:pic>
      <p:sp>
        <p:nvSpPr>
          <p:cNvPr id="13" name="矩形 12"/>
          <p:cNvSpPr/>
          <p:nvPr/>
        </p:nvSpPr>
        <p:spPr>
          <a:xfrm>
            <a:off x="7831550" y="4223868"/>
            <a:ext cx="260313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lnSpc>
                <a:spcPct val="150000"/>
              </a:lnSpc>
              <a:spcBef>
                <a:spcPts val="120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此处添加详细文本描述，建议与标题相关并符合整体语言风格。</a:t>
            </a:r>
            <a:endParaRPr lang="en-US" altLang="zh-CN" sz="16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3621315" y="703944"/>
            <a:ext cx="4949371" cy="478518"/>
          </a:xfrm>
        </p:spPr>
        <p:txBody>
          <a:bodyPr/>
          <a:lstStyle/>
          <a:p>
            <a:r>
              <a:rPr lang="zh-CN" altLang="en-US" dirty="0">
                <a:latin typeface="+mn-lt"/>
                <a:cs typeface="+mn-ea"/>
                <a:sym typeface="+mn-lt"/>
              </a:rPr>
              <a:t>此处添加文本标题</a:t>
            </a:r>
            <a:endParaRPr lang="zh-CN" altLang="en-US" dirty="0">
              <a:latin typeface="+mn-lt"/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1349829" y="1701800"/>
            <a:ext cx="2612571" cy="4528457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3975100" y="1701800"/>
            <a:ext cx="2423886" cy="452845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8822872" y="1701800"/>
            <a:ext cx="2616530" cy="4528457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2098681" y="3176196"/>
            <a:ext cx="1762119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ts val="120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此处添加详细文本描述，建议与标题相关并符合整体语言风格。</a:t>
            </a:r>
            <a:endParaRPr lang="en-US" altLang="zh-CN" sz="16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132670" y="2663599"/>
            <a:ext cx="1376220" cy="5043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ts val="1200"/>
              </a:spcBef>
              <a:spcAft>
                <a:spcPct val="0"/>
              </a:spcAft>
            </a:pPr>
            <a:r>
              <a:rPr lang="zh-CN" altLang="en-US" sz="2000" dirty="0">
                <a:solidFill>
                  <a:schemeClr val="accent6">
                    <a:lumMod val="50000"/>
                  </a:schemeClr>
                </a:solidFill>
                <a:cs typeface="+mn-ea"/>
                <a:sym typeface="+mn-lt"/>
              </a:rPr>
              <a:t>添加标题</a:t>
            </a:r>
            <a:endParaRPr lang="en-US" altLang="zh-CN" sz="2000" dirty="0">
              <a:solidFill>
                <a:schemeClr val="accent6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271995" y="3176196"/>
            <a:ext cx="1762119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ts val="120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此处添加详细文本描述，建议与标题相关并符合整体语言风格。</a:t>
            </a:r>
            <a:endParaRPr lang="en-US" altLang="zh-CN" sz="16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305984" y="2663599"/>
            <a:ext cx="1376220" cy="5043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ts val="1200"/>
              </a:spcBef>
              <a:spcAft>
                <a:spcPct val="0"/>
              </a:spcAft>
            </a:pPr>
            <a:r>
              <a:rPr lang="zh-CN" altLang="en-US" sz="2000" dirty="0">
                <a:solidFill>
                  <a:schemeClr val="accent6">
                    <a:lumMod val="50000"/>
                  </a:schemeClr>
                </a:solidFill>
                <a:cs typeface="+mn-ea"/>
                <a:sym typeface="+mn-lt"/>
              </a:rPr>
              <a:t>添加标题</a:t>
            </a:r>
            <a:endParaRPr lang="en-US" altLang="zh-CN" sz="2000" dirty="0">
              <a:solidFill>
                <a:schemeClr val="accent6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9085778" y="3176196"/>
            <a:ext cx="1762119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ts val="120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此处添加详细文本描述，建议与标题相关并符合整体语言风格。</a:t>
            </a:r>
            <a:endParaRPr lang="en-US" altLang="zh-CN" sz="16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9119767" y="2663599"/>
            <a:ext cx="1376220" cy="5043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ts val="1200"/>
              </a:spcBef>
              <a:spcAft>
                <a:spcPct val="0"/>
              </a:spcAft>
            </a:pPr>
            <a:r>
              <a:rPr lang="zh-CN" altLang="en-US" sz="2000" dirty="0">
                <a:solidFill>
                  <a:schemeClr val="accent6">
                    <a:lumMod val="50000"/>
                  </a:schemeClr>
                </a:solidFill>
                <a:cs typeface="+mn-ea"/>
                <a:sym typeface="+mn-lt"/>
              </a:rPr>
              <a:t>添加标题</a:t>
            </a:r>
            <a:endParaRPr lang="en-US" altLang="zh-CN" sz="2000" dirty="0">
              <a:solidFill>
                <a:schemeClr val="accent6">
                  <a:lumMod val="50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6398986" y="1701800"/>
            <a:ext cx="2423886" cy="4528457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>
            <a:off x="6695881" y="3176196"/>
            <a:ext cx="1762119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ts val="120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此处添加详细文本描述，建议与标题相关并符合整体语言风格。</a:t>
            </a:r>
            <a:endParaRPr lang="en-US" altLang="zh-CN" sz="16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6729870" y="2663599"/>
            <a:ext cx="1376220" cy="5043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ts val="1200"/>
              </a:spcBef>
              <a:spcAft>
                <a:spcPct val="0"/>
              </a:spcAft>
            </a:pPr>
            <a:r>
              <a:rPr lang="zh-CN" altLang="en-US" sz="2000" dirty="0">
                <a:solidFill>
                  <a:schemeClr val="accent6">
                    <a:lumMod val="50000"/>
                  </a:schemeClr>
                </a:solidFill>
                <a:cs typeface="+mn-ea"/>
                <a:sym typeface="+mn-lt"/>
              </a:rPr>
              <a:t>添加标题</a:t>
            </a:r>
            <a:endParaRPr lang="en-US" altLang="zh-CN" sz="2000" dirty="0">
              <a:solidFill>
                <a:schemeClr val="accent6">
                  <a:lumMod val="50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2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2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2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2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17" grpId="0"/>
      <p:bldP spid="19" grpId="0"/>
      <p:bldP spid="2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cs typeface="+mn-ea"/>
                <a:sym typeface="+mn-lt"/>
              </a:rPr>
              <a:t>此处添加文本标题</a:t>
            </a:r>
            <a:endParaRPr lang="zh-CN" altLang="en-US" dirty="0">
              <a:latin typeface="+mn-lt"/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9601699" y="1989985"/>
            <a:ext cx="744819" cy="381118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342900" indent="-342900">
              <a:lnSpc>
                <a:spcPct val="130000"/>
              </a:lnSpc>
              <a:buFont typeface="Wingdings" panose="05000000000000000000" pitchFamily="2" charset="2"/>
              <a:buChar char="p"/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</a:t>
            </a:r>
            <a:endParaRPr lang="zh-CN" altLang="en-US" sz="14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570692" y="1999069"/>
            <a:ext cx="744819" cy="381118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342900" indent="-342900">
              <a:lnSpc>
                <a:spcPct val="130000"/>
              </a:lnSpc>
              <a:buFont typeface="Wingdings" panose="05000000000000000000" pitchFamily="2" charset="2"/>
              <a:buChar char="p"/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</a:t>
            </a:r>
            <a:endParaRPr lang="zh-CN" altLang="en-US" sz="14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16" name="PA_直接连接符 9"/>
          <p:cNvCxnSpPr/>
          <p:nvPr>
            <p:custDataLst>
              <p:tags r:id="rId1"/>
            </p:custDataLst>
          </p:nvPr>
        </p:nvCxnSpPr>
        <p:spPr>
          <a:xfrm>
            <a:off x="9315511" y="2421373"/>
            <a:ext cx="0" cy="2264216"/>
          </a:xfrm>
          <a:prstGeom prst="line">
            <a:avLst/>
          </a:prstGeom>
          <a:ln w="19050"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PA_文本框 14"/>
          <p:cNvSpPr txBox="1"/>
          <p:nvPr>
            <p:custDataLst>
              <p:tags r:id="rId2"/>
            </p:custDataLst>
          </p:nvPr>
        </p:nvSpPr>
        <p:spPr>
          <a:xfrm>
            <a:off x="7504283" y="1999069"/>
            <a:ext cx="744819" cy="381118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342900" indent="-342900">
              <a:lnSpc>
                <a:spcPct val="130000"/>
              </a:lnSpc>
              <a:buFont typeface="Wingdings" panose="05000000000000000000" pitchFamily="2" charset="2"/>
              <a:buChar char="p"/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</a:t>
            </a:r>
            <a:endParaRPr lang="zh-CN" altLang="en-US" sz="14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18" name="PA_直接连接符 9"/>
          <p:cNvCxnSpPr/>
          <p:nvPr>
            <p:custDataLst>
              <p:tags r:id="rId3"/>
            </p:custDataLst>
          </p:nvPr>
        </p:nvCxnSpPr>
        <p:spPr>
          <a:xfrm>
            <a:off x="8290615" y="2421373"/>
            <a:ext cx="0" cy="1972116"/>
          </a:xfrm>
          <a:prstGeom prst="line">
            <a:avLst/>
          </a:prstGeom>
          <a:ln w="19050"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46200" y="690188"/>
            <a:ext cx="3991150" cy="6155112"/>
          </a:xfrm>
          <a:prstGeom prst="rect">
            <a:avLst/>
          </a:prstGeom>
        </p:spPr>
      </p:pic>
      <p:sp>
        <p:nvSpPr>
          <p:cNvPr id="19" name="PA_文本框 14"/>
          <p:cNvSpPr txBox="1"/>
          <p:nvPr>
            <p:custDataLst>
              <p:tags r:id="rId5"/>
            </p:custDataLst>
          </p:nvPr>
        </p:nvSpPr>
        <p:spPr>
          <a:xfrm>
            <a:off x="6437874" y="1999069"/>
            <a:ext cx="744819" cy="381118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342900" indent="-342900">
              <a:lnSpc>
                <a:spcPct val="130000"/>
              </a:lnSpc>
              <a:buFont typeface="Wingdings" panose="05000000000000000000" pitchFamily="2" charset="2"/>
              <a:buChar char="p"/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</a:t>
            </a:r>
            <a:endParaRPr lang="zh-CN" altLang="en-US" sz="14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20" name="PA_直接连接符 9"/>
          <p:cNvCxnSpPr/>
          <p:nvPr>
            <p:custDataLst>
              <p:tags r:id="rId6"/>
            </p:custDataLst>
          </p:nvPr>
        </p:nvCxnSpPr>
        <p:spPr>
          <a:xfrm>
            <a:off x="7224206" y="2421373"/>
            <a:ext cx="0" cy="1972116"/>
          </a:xfrm>
          <a:prstGeom prst="line">
            <a:avLst/>
          </a:prstGeom>
          <a:ln w="19050"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7" grpId="0"/>
      <p:bldP spid="1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0" y="0"/>
            <a:ext cx="3097161" cy="68580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065762" y="2052451"/>
            <a:ext cx="158300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0" dirty="0">
                <a:cs typeface="+mn-ea"/>
                <a:sym typeface="+mn-lt"/>
              </a:rPr>
              <a:t>贰</a:t>
            </a:r>
            <a:endParaRPr lang="zh-CN" altLang="en-US" sz="12000" dirty="0"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783375" y="2507119"/>
            <a:ext cx="6993204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600" dirty="0">
                <a:cs typeface="+mn-ea"/>
                <a:sym typeface="+mn-lt"/>
              </a:rPr>
              <a:t>添加章节标题</a:t>
            </a:r>
            <a:endParaRPr lang="zh-CN" altLang="en-US" sz="7600" dirty="0"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3" presetClass="entr" presetSubtype="27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tags/tag1.xml><?xml version="1.0" encoding="utf-8"?>
<p:tagLst xmlns:p="http://schemas.openxmlformats.org/presentationml/2006/main">
  <p:tag name="PA" val="v3.2.0"/>
</p:tagLst>
</file>

<file path=ppt/tags/tag2.xml><?xml version="1.0" encoding="utf-8"?>
<p:tagLst xmlns:p="http://schemas.openxmlformats.org/presentationml/2006/main">
  <p:tag name="PA" val="v3.2.0"/>
</p:tagLst>
</file>

<file path=ppt/tags/tag3.xml><?xml version="1.0" encoding="utf-8"?>
<p:tagLst xmlns:p="http://schemas.openxmlformats.org/presentationml/2006/main">
  <p:tag name="PA" val="v3.2.0"/>
</p:tagLst>
</file>

<file path=ppt/tags/tag4.xml><?xml version="1.0" encoding="utf-8"?>
<p:tagLst xmlns:p="http://schemas.openxmlformats.org/presentationml/2006/main">
  <p:tag name="PA" val="v3.2.0"/>
</p:tagLst>
</file>

<file path=ppt/tags/tag5.xml><?xml version="1.0" encoding="utf-8"?>
<p:tagLst xmlns:p="http://schemas.openxmlformats.org/presentationml/2006/main">
  <p:tag name="PA" val="v3.2.0"/>
</p:tagLst>
</file>

<file path=ppt/tags/tag6.xml><?xml version="1.0" encoding="utf-8"?>
<p:tagLst xmlns:p="http://schemas.openxmlformats.org/presentationml/2006/main">
  <p:tag name="PA" val="v3.2.0"/>
</p:tagLst>
</file>

<file path=ppt/tags/tag7.xml><?xml version="1.0" encoding="utf-8"?>
<p:tagLst xmlns:p="http://schemas.openxmlformats.org/presentationml/2006/main">
  <p:tag name="ISPRING_PRESENTATION_TITLE" val="古风室内设计"/>
</p:tagLst>
</file>

<file path=ppt/theme/theme1.xml><?xml version="1.0" encoding="utf-8"?>
<a:theme xmlns:a="http://schemas.openxmlformats.org/drawingml/2006/main" name="office主题">
  <a:themeElements>
    <a:clrScheme name="Office 2007-20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2nry3di2">
      <a:majorFont>
        <a:latin typeface="微软雅黑"/>
        <a:ea typeface="义启小魏楷"/>
        <a:cs typeface=""/>
      </a:majorFont>
      <a:minorFont>
        <a:latin typeface="微软雅黑"/>
        <a:ea typeface="义启小魏楷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2389</Words>
  <Application>WPS 演示</Application>
  <PresentationFormat>自定义</PresentationFormat>
  <Paragraphs>208</Paragraphs>
  <Slides>25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36" baseType="lpstr">
      <vt:lpstr>Arial</vt:lpstr>
      <vt:lpstr>宋体</vt:lpstr>
      <vt:lpstr>Wingdings</vt:lpstr>
      <vt:lpstr>微软雅黑</vt:lpstr>
      <vt:lpstr>义启小魏楷</vt:lpstr>
      <vt:lpstr>楷体_GB2312</vt:lpstr>
      <vt:lpstr>Arial Unicode MS</vt:lpstr>
      <vt:lpstr>等线</vt:lpstr>
      <vt:lpstr>Arial</vt:lpstr>
      <vt:lpstr>office主题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  <Manager>第一PPT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古风室内设计</dc:title>
  <dc:creator>第一PPT</dc:creator>
  <cp:keywords>www.1ppt.com</cp:keywords>
  <dc:description>www.1ppt.com</dc:description>
  <cp:lastModifiedBy>铭</cp:lastModifiedBy>
  <cp:revision>54</cp:revision>
  <dcterms:created xsi:type="dcterms:W3CDTF">2017-06-02T01:41:00Z</dcterms:created>
  <dcterms:modified xsi:type="dcterms:W3CDTF">2022-01-27T02:16:24Z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55F0B88152264FEDBEF97CF3959A4230</vt:lpwstr>
  </property>
  <property fmtid="{D5CDD505-2E9C-101B-9397-08002B2CF9AE}" pid="3" name="KSOProductBuildVer">
    <vt:lpwstr>2052-11.1.0.11194</vt:lpwstr>
  </property>
</Properties>
</file>