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59" r:id="rId6"/>
    <p:sldId id="263" r:id="rId7"/>
    <p:sldId id="264" r:id="rId8"/>
    <p:sldId id="265" r:id="rId9"/>
    <p:sldId id="270" r:id="rId10"/>
    <p:sldId id="268" r:id="rId11"/>
    <p:sldId id="269" r:id="rId12"/>
    <p:sldId id="278" r:id="rId13"/>
    <p:sldId id="266" r:id="rId14"/>
    <p:sldId id="271" r:id="rId15"/>
    <p:sldId id="272" r:id="rId16"/>
    <p:sldId id="267" r:id="rId17"/>
    <p:sldId id="273" r:id="rId18"/>
    <p:sldId id="274" r:id="rId19"/>
    <p:sldId id="276" r:id="rId20"/>
    <p:sldId id="277" r:id="rId21"/>
    <p:sldId id="27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2F8"/>
    <a:srgbClr val="E6E6E6"/>
    <a:srgbClr val="F0ECF4"/>
    <a:srgbClr val="F0FAF6"/>
    <a:srgbClr val="FAF5F0"/>
    <a:srgbClr val="F5FA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691" autoAdjust="0"/>
    <p:restoredTop sz="94660"/>
  </p:normalViewPr>
  <p:slideViewPr>
    <p:cSldViewPr snapToGrid="0">
      <p:cViewPr>
        <p:scale>
          <a:sx n="66" d="100"/>
          <a:sy n="66" d="100"/>
        </p:scale>
        <p:origin x="-2064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4CD60-1B30-4541-8227-A38FDF80D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6BC864-31F6-46B4-B294-5F0C6E7840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4CD60-1B30-4541-8227-A38FDF80D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6BC864-31F6-46B4-B294-5F0C6E7840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4CD60-1B30-4541-8227-A38FDF80D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6BC864-31F6-46B4-B294-5F0C6E7840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4CD60-1B30-4541-8227-A38FDF80D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6BC864-31F6-46B4-B294-5F0C6E7840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4CD60-1B30-4541-8227-A38FDF80D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6BC864-31F6-46B4-B294-5F0C6E7840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4CD60-1B30-4541-8227-A38FDF80D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6BC864-31F6-46B4-B294-5F0C6E7840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4CD60-1B30-4541-8227-A38FDF80D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6BC864-31F6-46B4-B294-5F0C6E78401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6724291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4CD60-1B30-4541-8227-A38FDF80D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6BC864-31F6-46B4-B294-5F0C6E7840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4CD60-1B30-4541-8227-A38FDF80D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6BC864-31F6-46B4-B294-5F0C6E7840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4CD60-1B30-4541-8227-A38FDF80D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6BC864-31F6-46B4-B294-5F0C6E7840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4CD60-1B30-4541-8227-A38FDF80D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6BC864-31F6-46B4-B294-5F0C6E7840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microsoft.com/office/2007/relationships/hdphoto" Target="../media/image2.wdp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2.wdp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2.wdp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2.wdp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2.wdp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2.wdp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microsoft.com/office/2007/relationships/hdphoto" Target="../media/image2.wdp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microsoft.com/office/2007/relationships/hdphoto" Target="../media/image2.wdp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microsoft.com/office/2007/relationships/hdphoto" Target="../media/image2.wdp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microsoft.com/office/2007/relationships/hdphoto" Target="../media/image2.wdp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2.wdp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microsoft.com/office/2007/relationships/hdphoto" Target="../media/image2.wdp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microsoft.com/office/2007/relationships/hdphoto" Target="../media/image2.wdp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2.wdp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microsoft.com/office/2007/relationships/hdphoto" Target="../media/image2.wdp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microsoft.com/office/2007/relationships/hdphoto" Target="../media/image2.wdp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microsoft.com/office/2007/relationships/hdphoto" Target="../media/image2.wdp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62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双波形 7"/>
          <p:cNvSpPr/>
          <p:nvPr/>
        </p:nvSpPr>
        <p:spPr>
          <a:xfrm>
            <a:off x="0" y="854439"/>
            <a:ext cx="12192000" cy="5433934"/>
          </a:xfrm>
          <a:prstGeom prst="doubleWave">
            <a:avLst/>
          </a:prstGeom>
          <a:solidFill>
            <a:srgbClr val="F5F2F8"/>
          </a:solidFill>
          <a:ln>
            <a:noFill/>
          </a:ln>
          <a:effectLst>
            <a:outerShdw blurRad="63500" sx="101000" sy="101000" algn="c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476"/>
                    </a14:imgEffect>
                    <a14:imgEffect>
                      <a14:saturation sat="1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6052" cy="6858000"/>
          </a:xfrm>
          <a:prstGeom prst="rect">
            <a:avLst/>
          </a:prstGeom>
          <a:effectLst>
            <a:innerShdw>
              <a:prstClr val="black"/>
            </a:innerShdw>
          </a:effectLst>
        </p:spPr>
      </p:pic>
      <p:sp>
        <p:nvSpPr>
          <p:cNvPr id="11" name="文本框 10"/>
          <p:cNvSpPr txBox="1"/>
          <p:nvPr/>
        </p:nvSpPr>
        <p:spPr>
          <a:xfrm>
            <a:off x="1407563" y="1717577"/>
            <a:ext cx="5572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400" spc="-15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KNOWLEDGE COMPETITION</a:t>
            </a:r>
            <a:endParaRPr kumimoji="0" lang="en-US" altLang="zh-CN" sz="2400" b="0" i="0" u="none" strike="noStrike" kern="1200" cap="none" spc="-150" normalizeH="0" baseline="0" noProof="0" dirty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流程图: 可选过程 14"/>
          <p:cNvSpPr/>
          <p:nvPr/>
        </p:nvSpPr>
        <p:spPr>
          <a:xfrm>
            <a:off x="1582040" y="4737770"/>
            <a:ext cx="3227749" cy="362792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2629" y="4729691"/>
            <a:ext cx="4395208" cy="386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汇报人</a:t>
            </a: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：</a:t>
            </a:r>
            <a:r>
              <a:rPr kumimoji="0" 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XXX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286445" y="2202987"/>
            <a:ext cx="72410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0" dirty="0">
                <a:solidFill>
                  <a:schemeClr val="accent2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疫情防</a:t>
            </a:r>
            <a:r>
              <a:rPr lang="zh-CN" altLang="en-US" sz="8000" dirty="0" smtClean="0">
                <a:solidFill>
                  <a:schemeClr val="accent2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控</a:t>
            </a:r>
            <a:endParaRPr lang="en-US" altLang="zh-CN" sz="8000" dirty="0">
              <a:solidFill>
                <a:schemeClr val="accent2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0" dirty="0">
                <a:solidFill>
                  <a:schemeClr val="accent2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知识竞赛</a:t>
            </a:r>
            <a:endParaRPr kumimoji="0" lang="en-US" altLang="zh-CN" sz="80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300" b="97800" l="15600" r="97400">
                        <a14:foregroundMark x1="41200" y1="39800" x2="51167" y2="54250"/>
                        <a14:foregroundMark x1="68833" y1="16600" x2="85400" y2="26500"/>
                        <a14:foregroundMark x1="75433" y1="22500" x2="77467" y2="51150"/>
                        <a14:foregroundMark x1="67867" y1="38000" x2="78433" y2="48100"/>
                        <a14:foregroundMark x1="69667" y1="43250" x2="73867" y2="48100"/>
                        <a14:foregroundMark x1="68567" y1="40550" x2="71467" y2="47550"/>
                        <a14:foregroundMark x1="67733" y1="38550" x2="68933" y2="44850"/>
                        <a14:foregroundMark x1="67733" y1="40000" x2="68833" y2="44700"/>
                        <a14:foregroundMark x1="41067" y1="44500" x2="56300" y2="38550"/>
                        <a14:foregroundMark x1="42500" y1="47750" x2="47900" y2="46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985" y="2340133"/>
            <a:ext cx="7241090" cy="4827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4491" y="722283"/>
            <a:ext cx="9937657" cy="57848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4251432" y="-466241"/>
            <a:ext cx="4635797" cy="8885637"/>
          </a:xfrm>
          <a:custGeom>
            <a:avLst/>
            <a:gdLst>
              <a:gd name="connsiteX0" fmla="*/ 446843 w 7203988"/>
              <a:gd name="connsiteY0" fmla="*/ 0 h 6791102"/>
              <a:gd name="connsiteX1" fmla="*/ 7203988 w 7203988"/>
              <a:gd name="connsiteY1" fmla="*/ 0 h 6791102"/>
              <a:gd name="connsiteX2" fmla="*/ 7203988 w 7203988"/>
              <a:gd name="connsiteY2" fmla="*/ 6791102 h 6791102"/>
              <a:gd name="connsiteX3" fmla="*/ 7185758 w 7203988"/>
              <a:gd name="connsiteY3" fmla="*/ 6735192 h 6791102"/>
              <a:gd name="connsiteX4" fmla="*/ 7089688 w 7203988"/>
              <a:gd name="connsiteY4" fmla="*/ 6555335 h 6791102"/>
              <a:gd name="connsiteX5" fmla="*/ 6049324 w 7203988"/>
              <a:gd name="connsiteY5" fmla="*/ 5884880 h 6791102"/>
              <a:gd name="connsiteX6" fmla="*/ 4643865 w 7203988"/>
              <a:gd name="connsiteY6" fmla="*/ 5669882 h 6791102"/>
              <a:gd name="connsiteX7" fmla="*/ 4230305 w 7203988"/>
              <a:gd name="connsiteY7" fmla="*/ 5296464 h 6791102"/>
              <a:gd name="connsiteX8" fmla="*/ 4208293 w 7203988"/>
              <a:gd name="connsiteY8" fmla="*/ 5174556 h 6791102"/>
              <a:gd name="connsiteX9" fmla="*/ 4208363 w 7203988"/>
              <a:gd name="connsiteY9" fmla="*/ 5172105 h 6791102"/>
              <a:gd name="connsiteX10" fmla="*/ 4208293 w 7203988"/>
              <a:gd name="connsiteY10" fmla="*/ 5171725 h 6791102"/>
              <a:gd name="connsiteX11" fmla="*/ 4246459 w 7203988"/>
              <a:gd name="connsiteY11" fmla="*/ 4798573 h 6791102"/>
              <a:gd name="connsiteX12" fmla="*/ 4251168 w 7203988"/>
              <a:gd name="connsiteY12" fmla="*/ 4674391 h 6791102"/>
              <a:gd name="connsiteX13" fmla="*/ 4231516 w 7203988"/>
              <a:gd name="connsiteY13" fmla="*/ 4549274 h 6791102"/>
              <a:gd name="connsiteX14" fmla="*/ 4088142 w 7203988"/>
              <a:gd name="connsiteY14" fmla="*/ 4345946 h 6791102"/>
              <a:gd name="connsiteX15" fmla="*/ 3522727 w 7203988"/>
              <a:gd name="connsiteY15" fmla="*/ 4328973 h 6791102"/>
              <a:gd name="connsiteX16" fmla="*/ 2336971 w 7203988"/>
              <a:gd name="connsiteY16" fmla="*/ 4320486 h 6791102"/>
              <a:gd name="connsiteX17" fmla="*/ 2303059 w 7203988"/>
              <a:gd name="connsiteY17" fmla="*/ 4225794 h 6791102"/>
              <a:gd name="connsiteX18" fmla="*/ 2303112 w 7203988"/>
              <a:gd name="connsiteY18" fmla="*/ 4223173 h 6791102"/>
              <a:gd name="connsiteX19" fmla="*/ 2303059 w 7203988"/>
              <a:gd name="connsiteY19" fmla="*/ 4222965 h 6791102"/>
              <a:gd name="connsiteX20" fmla="*/ 2614833 w 7203988"/>
              <a:gd name="connsiteY20" fmla="*/ 3539702 h 6791102"/>
              <a:gd name="connsiteX21" fmla="*/ 2642132 w 7203988"/>
              <a:gd name="connsiteY21" fmla="*/ 3431055 h 6791102"/>
              <a:gd name="connsiteX22" fmla="*/ 2645354 w 7203988"/>
              <a:gd name="connsiteY22" fmla="*/ 3323223 h 6791102"/>
              <a:gd name="connsiteX23" fmla="*/ 2626759 w 7203988"/>
              <a:gd name="connsiteY23" fmla="*/ 3213936 h 6791102"/>
              <a:gd name="connsiteX24" fmla="*/ 2275585 w 7203988"/>
              <a:gd name="connsiteY24" fmla="*/ 2747606 h 6791102"/>
              <a:gd name="connsiteX25" fmla="*/ 1309534 w 7203988"/>
              <a:gd name="connsiteY25" fmla="*/ 2464713 h 6791102"/>
              <a:gd name="connsiteX26" fmla="*/ 537338 w 7203988"/>
              <a:gd name="connsiteY26" fmla="*/ 2362872 h 6791102"/>
              <a:gd name="connsiteX27" fmla="*/ 358727 w 7203988"/>
              <a:gd name="connsiteY27" fmla="*/ 2289585 h 6791102"/>
              <a:gd name="connsiteX28" fmla="*/ 343563 w 7203988"/>
              <a:gd name="connsiteY28" fmla="*/ 2279612 h 6791102"/>
              <a:gd name="connsiteX29" fmla="*/ 276427 w 7203988"/>
              <a:gd name="connsiteY29" fmla="*/ 2240747 h 6791102"/>
              <a:gd name="connsiteX30" fmla="*/ 206039 w 7203988"/>
              <a:gd name="connsiteY30" fmla="*/ 2189169 h 6791102"/>
              <a:gd name="connsiteX31" fmla="*/ 201320 w 7203988"/>
              <a:gd name="connsiteY31" fmla="*/ 2186065 h 6791102"/>
              <a:gd name="connsiteX32" fmla="*/ 10696 w 7203988"/>
              <a:gd name="connsiteY32" fmla="*/ 1898929 h 6791102"/>
              <a:gd name="connsiteX33" fmla="*/ 206 w 7203988"/>
              <a:gd name="connsiteY33" fmla="*/ 1815556 h 6791102"/>
              <a:gd name="connsiteX34" fmla="*/ 206 w 7203988"/>
              <a:gd name="connsiteY34" fmla="*/ 1815555 h 6791102"/>
              <a:gd name="connsiteX35" fmla="*/ 663345 w 7203988"/>
              <a:gd name="connsiteY35" fmla="*/ 679663 h 6791102"/>
              <a:gd name="connsiteX36" fmla="*/ 681152 w 7203988"/>
              <a:gd name="connsiteY36" fmla="*/ 574076 h 6791102"/>
              <a:gd name="connsiteX37" fmla="*/ 679802 w 7203988"/>
              <a:gd name="connsiteY37" fmla="*/ 468290 h 6791102"/>
              <a:gd name="connsiteX38" fmla="*/ 475216 w 7203988"/>
              <a:gd name="connsiteY38" fmla="*/ 27123 h 679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203988" h="6791102">
                <a:moveTo>
                  <a:pt x="446843" y="0"/>
                </a:moveTo>
                <a:lnTo>
                  <a:pt x="7203988" y="0"/>
                </a:lnTo>
                <a:lnTo>
                  <a:pt x="7203988" y="6791102"/>
                </a:lnTo>
                <a:lnTo>
                  <a:pt x="7185758" y="6735192"/>
                </a:lnTo>
                <a:cubicBezTo>
                  <a:pt x="7159556" y="6673442"/>
                  <a:pt x="7127652" y="6613328"/>
                  <a:pt x="7089688" y="6555335"/>
                </a:cubicBezTo>
                <a:cubicBezTo>
                  <a:pt x="6863522" y="6215863"/>
                  <a:pt x="6466116" y="6003695"/>
                  <a:pt x="6049324" y="5884880"/>
                </a:cubicBezTo>
                <a:cubicBezTo>
                  <a:pt x="5593763" y="5754750"/>
                  <a:pt x="5080043" y="5831131"/>
                  <a:pt x="4643865" y="5669882"/>
                </a:cubicBezTo>
                <a:cubicBezTo>
                  <a:pt x="4453240" y="5601987"/>
                  <a:pt x="4285232" y="5469029"/>
                  <a:pt x="4230305" y="5296464"/>
                </a:cubicBezTo>
                <a:cubicBezTo>
                  <a:pt x="4217379" y="5256151"/>
                  <a:pt x="4210717" y="5215486"/>
                  <a:pt x="4208293" y="5174556"/>
                </a:cubicBezTo>
                <a:lnTo>
                  <a:pt x="4208363" y="5172105"/>
                </a:lnTo>
                <a:lnTo>
                  <a:pt x="4208293" y="5171725"/>
                </a:lnTo>
                <a:cubicBezTo>
                  <a:pt x="4201024" y="5048932"/>
                  <a:pt x="4231919" y="4923753"/>
                  <a:pt x="4246459" y="4798573"/>
                </a:cubicBezTo>
                <a:lnTo>
                  <a:pt x="4251168" y="4674391"/>
                </a:lnTo>
                <a:lnTo>
                  <a:pt x="4231516" y="4549274"/>
                </a:lnTo>
                <a:cubicBezTo>
                  <a:pt x="4208495" y="4468297"/>
                  <a:pt x="4164070" y="4395453"/>
                  <a:pt x="4088142" y="4345946"/>
                </a:cubicBezTo>
                <a:cubicBezTo>
                  <a:pt x="3929827" y="4244105"/>
                  <a:pt x="3710122" y="4283710"/>
                  <a:pt x="3522727" y="4328973"/>
                </a:cubicBezTo>
                <a:cubicBezTo>
                  <a:pt x="3212559" y="4402525"/>
                  <a:pt x="2550215" y="4688246"/>
                  <a:pt x="2336971" y="4320486"/>
                </a:cubicBezTo>
                <a:cubicBezTo>
                  <a:pt x="2318796" y="4289014"/>
                  <a:pt x="2307943" y="4257455"/>
                  <a:pt x="2303059" y="4225794"/>
                </a:cubicBezTo>
                <a:lnTo>
                  <a:pt x="2303112" y="4223173"/>
                </a:lnTo>
                <a:lnTo>
                  <a:pt x="2303059" y="4222965"/>
                </a:lnTo>
                <a:cubicBezTo>
                  <a:pt x="2268871" y="4001347"/>
                  <a:pt x="2527193" y="3774857"/>
                  <a:pt x="2614833" y="3539702"/>
                </a:cubicBezTo>
                <a:cubicBezTo>
                  <a:pt x="2628161" y="3503987"/>
                  <a:pt x="2637147" y="3467654"/>
                  <a:pt x="2642132" y="3431055"/>
                </a:cubicBezTo>
                <a:lnTo>
                  <a:pt x="2645354" y="3323223"/>
                </a:lnTo>
                <a:lnTo>
                  <a:pt x="2626759" y="3213936"/>
                </a:lnTo>
                <a:cubicBezTo>
                  <a:pt x="2578485" y="3032708"/>
                  <a:pt x="2447228" y="2862531"/>
                  <a:pt x="2275585" y="2747606"/>
                </a:cubicBezTo>
                <a:cubicBezTo>
                  <a:pt x="2004187" y="2563726"/>
                  <a:pt x="1652013" y="2493003"/>
                  <a:pt x="1309534" y="2464713"/>
                </a:cubicBezTo>
                <a:cubicBezTo>
                  <a:pt x="1051056" y="2442083"/>
                  <a:pt x="786121" y="2436424"/>
                  <a:pt x="537338" y="2362872"/>
                </a:cubicBezTo>
                <a:cubicBezTo>
                  <a:pt x="475949" y="2343777"/>
                  <a:pt x="415571" y="2319200"/>
                  <a:pt x="358727" y="2289585"/>
                </a:cubicBezTo>
                <a:lnTo>
                  <a:pt x="343563" y="2279612"/>
                </a:lnTo>
                <a:lnTo>
                  <a:pt x="276427" y="2240747"/>
                </a:lnTo>
                <a:lnTo>
                  <a:pt x="206039" y="2189169"/>
                </a:lnTo>
                <a:lnTo>
                  <a:pt x="201320" y="2186065"/>
                </a:lnTo>
                <a:cubicBezTo>
                  <a:pt x="106814" y="2107562"/>
                  <a:pt x="36542" y="2010672"/>
                  <a:pt x="10696" y="1898929"/>
                </a:cubicBezTo>
                <a:cubicBezTo>
                  <a:pt x="4434" y="1870641"/>
                  <a:pt x="1039" y="1842870"/>
                  <a:pt x="206" y="1815556"/>
                </a:cubicBezTo>
                <a:lnTo>
                  <a:pt x="206" y="1815555"/>
                </a:lnTo>
                <a:cubicBezTo>
                  <a:pt x="-12314" y="1405846"/>
                  <a:pt x="551272" y="1098698"/>
                  <a:pt x="663345" y="679663"/>
                </a:cubicBezTo>
                <a:lnTo>
                  <a:pt x="681152" y="574076"/>
                </a:lnTo>
                <a:lnTo>
                  <a:pt x="679802" y="468290"/>
                </a:lnTo>
                <a:cubicBezTo>
                  <a:pt x="664126" y="310158"/>
                  <a:pt x="588647" y="156054"/>
                  <a:pt x="475216" y="2712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4491" y="94409"/>
            <a:ext cx="2323973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答案校对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81501" y="1769913"/>
            <a:ext cx="652656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6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01C   02D </a:t>
            </a:r>
            <a:endParaRPr lang="en-US" altLang="zh-CN" sz="6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sz="6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03B   04B   </a:t>
            </a:r>
            <a:endParaRPr lang="en-US" altLang="zh-CN" sz="6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sz="6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05D   06C    </a:t>
            </a:r>
            <a:endParaRPr lang="zh-CN" altLang="en-US" sz="6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10800000">
            <a:off x="0" y="553775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iconfont-1191-801510"/>
          <p:cNvSpPr/>
          <p:nvPr/>
        </p:nvSpPr>
        <p:spPr>
          <a:xfrm>
            <a:off x="265797" y="94409"/>
            <a:ext cx="609685" cy="541825"/>
          </a:xfrm>
          <a:custGeom>
            <a:avLst/>
            <a:gdLst>
              <a:gd name="T0" fmla="*/ 7727 w 8478"/>
              <a:gd name="T1" fmla="*/ 1215 h 7536"/>
              <a:gd name="T2" fmla="*/ 727 w 8478"/>
              <a:gd name="T3" fmla="*/ 1215 h 7536"/>
              <a:gd name="T4" fmla="*/ 0 w 8478"/>
              <a:gd name="T5" fmla="*/ 3124 h 7536"/>
              <a:gd name="T6" fmla="*/ 1054 w 8478"/>
              <a:gd name="T7" fmla="*/ 4169 h 7536"/>
              <a:gd name="T8" fmla="*/ 2119 w 8478"/>
              <a:gd name="T9" fmla="*/ 3124 h 7536"/>
              <a:gd name="T10" fmla="*/ 3173 w 8478"/>
              <a:gd name="T11" fmla="*/ 4169 h 7536"/>
              <a:gd name="T12" fmla="*/ 4239 w 8478"/>
              <a:gd name="T13" fmla="*/ 3124 h 7536"/>
              <a:gd name="T14" fmla="*/ 5293 w 8478"/>
              <a:gd name="T15" fmla="*/ 4169 h 7536"/>
              <a:gd name="T16" fmla="*/ 6346 w 8478"/>
              <a:gd name="T17" fmla="*/ 3124 h 7536"/>
              <a:gd name="T18" fmla="*/ 7412 w 8478"/>
              <a:gd name="T19" fmla="*/ 4169 h 7536"/>
              <a:gd name="T20" fmla="*/ 8478 w 8478"/>
              <a:gd name="T21" fmla="*/ 3124 h 7536"/>
              <a:gd name="T22" fmla="*/ 7727 w 8478"/>
              <a:gd name="T23" fmla="*/ 1215 h 7536"/>
              <a:gd name="T24" fmla="*/ 7146 w 8478"/>
              <a:gd name="T25" fmla="*/ 4497 h 7536"/>
              <a:gd name="T26" fmla="*/ 7146 w 8478"/>
              <a:gd name="T27" fmla="*/ 6928 h 7536"/>
              <a:gd name="T28" fmla="*/ 1332 w 8478"/>
              <a:gd name="T29" fmla="*/ 6928 h 7536"/>
              <a:gd name="T30" fmla="*/ 1332 w 8478"/>
              <a:gd name="T31" fmla="*/ 4497 h 7536"/>
              <a:gd name="T32" fmla="*/ 727 w 8478"/>
              <a:gd name="T33" fmla="*/ 4497 h 7536"/>
              <a:gd name="T34" fmla="*/ 727 w 8478"/>
              <a:gd name="T35" fmla="*/ 7050 h 7536"/>
              <a:gd name="T36" fmla="*/ 1187 w 8478"/>
              <a:gd name="T37" fmla="*/ 7536 h 7536"/>
              <a:gd name="T38" fmla="*/ 7279 w 8478"/>
              <a:gd name="T39" fmla="*/ 7536 h 7536"/>
              <a:gd name="T40" fmla="*/ 7739 w 8478"/>
              <a:gd name="T41" fmla="*/ 7050 h 7536"/>
              <a:gd name="T42" fmla="*/ 7739 w 8478"/>
              <a:gd name="T43" fmla="*/ 4497 h 7536"/>
              <a:gd name="T44" fmla="*/ 7146 w 8478"/>
              <a:gd name="T45" fmla="*/ 4497 h 7536"/>
              <a:gd name="T46" fmla="*/ 7727 w 8478"/>
              <a:gd name="T47" fmla="*/ 1203 h 7536"/>
              <a:gd name="T48" fmla="*/ 1211 w 8478"/>
              <a:gd name="T49" fmla="*/ 729 h 7536"/>
              <a:gd name="T50" fmla="*/ 7267 w 8478"/>
              <a:gd name="T51" fmla="*/ 729 h 7536"/>
              <a:gd name="T52" fmla="*/ 7630 w 8478"/>
              <a:gd name="T53" fmla="*/ 365 h 7536"/>
              <a:gd name="T54" fmla="*/ 7267 w 8478"/>
              <a:gd name="T55" fmla="*/ 0 h 7536"/>
              <a:gd name="T56" fmla="*/ 1211 w 8478"/>
              <a:gd name="T57" fmla="*/ 0 h 7536"/>
              <a:gd name="T58" fmla="*/ 848 w 8478"/>
              <a:gd name="T59" fmla="*/ 365 h 7536"/>
              <a:gd name="T60" fmla="*/ 1211 w 8478"/>
              <a:gd name="T61" fmla="*/ 729 h 7536"/>
              <a:gd name="T62" fmla="*/ 1211 w 8478"/>
              <a:gd name="T63" fmla="*/ 729 h 7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78" h="7536">
                <a:moveTo>
                  <a:pt x="7727" y="1215"/>
                </a:moveTo>
                <a:lnTo>
                  <a:pt x="727" y="1215"/>
                </a:lnTo>
                <a:lnTo>
                  <a:pt x="0" y="3124"/>
                </a:lnTo>
                <a:cubicBezTo>
                  <a:pt x="0" y="3695"/>
                  <a:pt x="472" y="4169"/>
                  <a:pt x="1054" y="4169"/>
                </a:cubicBezTo>
                <a:cubicBezTo>
                  <a:pt x="1635" y="4169"/>
                  <a:pt x="2119" y="3707"/>
                  <a:pt x="2119" y="3124"/>
                </a:cubicBezTo>
                <a:cubicBezTo>
                  <a:pt x="2119" y="3695"/>
                  <a:pt x="2592" y="4169"/>
                  <a:pt x="3173" y="4169"/>
                </a:cubicBezTo>
                <a:cubicBezTo>
                  <a:pt x="3755" y="4169"/>
                  <a:pt x="4239" y="3707"/>
                  <a:pt x="4239" y="3124"/>
                </a:cubicBezTo>
                <a:cubicBezTo>
                  <a:pt x="4239" y="3695"/>
                  <a:pt x="4711" y="4169"/>
                  <a:pt x="5293" y="4169"/>
                </a:cubicBezTo>
                <a:cubicBezTo>
                  <a:pt x="5874" y="4169"/>
                  <a:pt x="6346" y="3707"/>
                  <a:pt x="6346" y="3124"/>
                </a:cubicBezTo>
                <a:cubicBezTo>
                  <a:pt x="6346" y="3695"/>
                  <a:pt x="6819" y="4169"/>
                  <a:pt x="7412" y="4169"/>
                </a:cubicBezTo>
                <a:cubicBezTo>
                  <a:pt x="7994" y="4169"/>
                  <a:pt x="8478" y="3707"/>
                  <a:pt x="8478" y="3124"/>
                </a:cubicBezTo>
                <a:lnTo>
                  <a:pt x="7727" y="1215"/>
                </a:lnTo>
                <a:close/>
                <a:moveTo>
                  <a:pt x="7146" y="4497"/>
                </a:moveTo>
                <a:lnTo>
                  <a:pt x="7146" y="6928"/>
                </a:lnTo>
                <a:lnTo>
                  <a:pt x="1332" y="6928"/>
                </a:lnTo>
                <a:lnTo>
                  <a:pt x="1332" y="4497"/>
                </a:lnTo>
                <a:lnTo>
                  <a:pt x="727" y="4497"/>
                </a:lnTo>
                <a:lnTo>
                  <a:pt x="727" y="7050"/>
                </a:lnTo>
                <a:cubicBezTo>
                  <a:pt x="727" y="7269"/>
                  <a:pt x="969" y="7536"/>
                  <a:pt x="1187" y="7536"/>
                </a:cubicBezTo>
                <a:lnTo>
                  <a:pt x="7279" y="7536"/>
                </a:lnTo>
                <a:cubicBezTo>
                  <a:pt x="7497" y="7536"/>
                  <a:pt x="7739" y="7269"/>
                  <a:pt x="7739" y="7050"/>
                </a:cubicBezTo>
                <a:lnTo>
                  <a:pt x="7739" y="4497"/>
                </a:lnTo>
                <a:lnTo>
                  <a:pt x="7146" y="4497"/>
                </a:lnTo>
                <a:close/>
                <a:moveTo>
                  <a:pt x="7727" y="1203"/>
                </a:moveTo>
                <a:close/>
                <a:moveTo>
                  <a:pt x="1211" y="729"/>
                </a:moveTo>
                <a:lnTo>
                  <a:pt x="7267" y="729"/>
                </a:lnTo>
                <a:cubicBezTo>
                  <a:pt x="7473" y="729"/>
                  <a:pt x="7630" y="571"/>
                  <a:pt x="7630" y="365"/>
                </a:cubicBezTo>
                <a:cubicBezTo>
                  <a:pt x="7630" y="158"/>
                  <a:pt x="7473" y="0"/>
                  <a:pt x="7267" y="0"/>
                </a:cubicBezTo>
                <a:lnTo>
                  <a:pt x="1211" y="0"/>
                </a:lnTo>
                <a:cubicBezTo>
                  <a:pt x="1005" y="0"/>
                  <a:pt x="848" y="158"/>
                  <a:pt x="848" y="365"/>
                </a:cubicBezTo>
                <a:cubicBezTo>
                  <a:pt x="848" y="571"/>
                  <a:pt x="1005" y="729"/>
                  <a:pt x="1211" y="729"/>
                </a:cubicBezTo>
                <a:close/>
                <a:moveTo>
                  <a:pt x="1211" y="729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Freeform 2"/>
          <p:cNvSpPr/>
          <p:nvPr/>
        </p:nvSpPr>
        <p:spPr>
          <a:xfrm>
            <a:off x="5029391" y="1621088"/>
            <a:ext cx="5431662" cy="3389422"/>
          </a:xfrm>
          <a:custGeom>
            <a:avLst/>
            <a:gdLst>
              <a:gd name="connsiteX0" fmla="*/ 0 w 1631188"/>
              <a:gd name="connsiteY0" fmla="*/ 105664 h 1056640"/>
              <a:gd name="connsiteX1" fmla="*/ 105664 w 1631188"/>
              <a:gd name="connsiteY1" fmla="*/ 0 h 1056640"/>
              <a:gd name="connsiteX2" fmla="*/ 1525524 w 1631188"/>
              <a:gd name="connsiteY2" fmla="*/ 0 h 1056640"/>
              <a:gd name="connsiteX3" fmla="*/ 1631188 w 1631188"/>
              <a:gd name="connsiteY3" fmla="*/ 105664 h 1056640"/>
              <a:gd name="connsiteX4" fmla="*/ 1631188 w 1631188"/>
              <a:gd name="connsiteY4" fmla="*/ 950976 h 1056640"/>
              <a:gd name="connsiteX5" fmla="*/ 1525524 w 1631188"/>
              <a:gd name="connsiteY5" fmla="*/ 1056640 h 1056640"/>
              <a:gd name="connsiteX6" fmla="*/ 105664 w 1631188"/>
              <a:gd name="connsiteY6" fmla="*/ 1056640 h 1056640"/>
              <a:gd name="connsiteX7" fmla="*/ 0 w 1631188"/>
              <a:gd name="connsiteY7" fmla="*/ 950976 h 1056640"/>
              <a:gd name="connsiteX8" fmla="*/ 0 w 1631188"/>
              <a:gd name="connsiteY8" fmla="*/ 105664 h 105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188" h="1056640">
                <a:moveTo>
                  <a:pt x="0" y="105664"/>
                </a:moveTo>
                <a:cubicBezTo>
                  <a:pt x="0" y="47307"/>
                  <a:pt x="47307" y="0"/>
                  <a:pt x="105664" y="0"/>
                </a:cubicBezTo>
                <a:lnTo>
                  <a:pt x="1525524" y="0"/>
                </a:lnTo>
                <a:cubicBezTo>
                  <a:pt x="1583881" y="0"/>
                  <a:pt x="1631188" y="47307"/>
                  <a:pt x="1631188" y="105664"/>
                </a:cubicBezTo>
                <a:lnTo>
                  <a:pt x="1631188" y="950976"/>
                </a:lnTo>
                <a:cubicBezTo>
                  <a:pt x="1631188" y="1009333"/>
                  <a:pt x="1583881" y="1056640"/>
                  <a:pt x="1525524" y="1056640"/>
                </a:cubicBezTo>
                <a:lnTo>
                  <a:pt x="105664" y="1056640"/>
                </a:lnTo>
                <a:cubicBezTo>
                  <a:pt x="47307" y="1056640"/>
                  <a:pt x="0" y="1009333"/>
                  <a:pt x="0" y="950976"/>
                </a:cubicBezTo>
                <a:lnTo>
                  <a:pt x="0" y="105664"/>
                </a:lnTo>
                <a:close/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0583" tIns="168108" rIns="168109" bIns="520321" numCol="1" spcCol="1270" anchor="t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04800" lvl="1" indent="-304800" defTabSz="1244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id-ID" sz="2800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 rot="5400000">
            <a:off x="8984702" y="2884988"/>
            <a:ext cx="2685021" cy="80947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051" y="1696037"/>
            <a:ext cx="3921450" cy="286232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065488" y="2038526"/>
            <a:ext cx="1853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cs typeface="+mn-ea"/>
                <a:sym typeface="+mn-lt"/>
              </a:rPr>
              <a:t>你答对了吗</a:t>
            </a:r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3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48128" y="1707816"/>
            <a:ext cx="7095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solidFill>
                  <a:schemeClr val="accent3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- Part 03 - </a:t>
            </a:r>
            <a:endParaRPr lang="zh-CN" altLang="en-US" dirty="0"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48128" y="3429000"/>
            <a:ext cx="7095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solidFill>
                  <a:schemeClr val="accent3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填空题</a:t>
            </a:r>
            <a:endParaRPr lang="zh-CN" altLang="en-US" dirty="0"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rot="10800000">
            <a:off x="0" y="553775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0" y="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4491" y="722283"/>
            <a:ext cx="9937657" cy="57848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4251432" y="-466241"/>
            <a:ext cx="4635797" cy="8885637"/>
          </a:xfrm>
          <a:custGeom>
            <a:avLst/>
            <a:gdLst>
              <a:gd name="connsiteX0" fmla="*/ 446843 w 7203988"/>
              <a:gd name="connsiteY0" fmla="*/ 0 h 6791102"/>
              <a:gd name="connsiteX1" fmla="*/ 7203988 w 7203988"/>
              <a:gd name="connsiteY1" fmla="*/ 0 h 6791102"/>
              <a:gd name="connsiteX2" fmla="*/ 7203988 w 7203988"/>
              <a:gd name="connsiteY2" fmla="*/ 6791102 h 6791102"/>
              <a:gd name="connsiteX3" fmla="*/ 7185758 w 7203988"/>
              <a:gd name="connsiteY3" fmla="*/ 6735192 h 6791102"/>
              <a:gd name="connsiteX4" fmla="*/ 7089688 w 7203988"/>
              <a:gd name="connsiteY4" fmla="*/ 6555335 h 6791102"/>
              <a:gd name="connsiteX5" fmla="*/ 6049324 w 7203988"/>
              <a:gd name="connsiteY5" fmla="*/ 5884880 h 6791102"/>
              <a:gd name="connsiteX6" fmla="*/ 4643865 w 7203988"/>
              <a:gd name="connsiteY6" fmla="*/ 5669882 h 6791102"/>
              <a:gd name="connsiteX7" fmla="*/ 4230305 w 7203988"/>
              <a:gd name="connsiteY7" fmla="*/ 5296464 h 6791102"/>
              <a:gd name="connsiteX8" fmla="*/ 4208293 w 7203988"/>
              <a:gd name="connsiteY8" fmla="*/ 5174556 h 6791102"/>
              <a:gd name="connsiteX9" fmla="*/ 4208363 w 7203988"/>
              <a:gd name="connsiteY9" fmla="*/ 5172105 h 6791102"/>
              <a:gd name="connsiteX10" fmla="*/ 4208293 w 7203988"/>
              <a:gd name="connsiteY10" fmla="*/ 5171725 h 6791102"/>
              <a:gd name="connsiteX11" fmla="*/ 4246459 w 7203988"/>
              <a:gd name="connsiteY11" fmla="*/ 4798573 h 6791102"/>
              <a:gd name="connsiteX12" fmla="*/ 4251168 w 7203988"/>
              <a:gd name="connsiteY12" fmla="*/ 4674391 h 6791102"/>
              <a:gd name="connsiteX13" fmla="*/ 4231516 w 7203988"/>
              <a:gd name="connsiteY13" fmla="*/ 4549274 h 6791102"/>
              <a:gd name="connsiteX14" fmla="*/ 4088142 w 7203988"/>
              <a:gd name="connsiteY14" fmla="*/ 4345946 h 6791102"/>
              <a:gd name="connsiteX15" fmla="*/ 3522727 w 7203988"/>
              <a:gd name="connsiteY15" fmla="*/ 4328973 h 6791102"/>
              <a:gd name="connsiteX16" fmla="*/ 2336971 w 7203988"/>
              <a:gd name="connsiteY16" fmla="*/ 4320486 h 6791102"/>
              <a:gd name="connsiteX17" fmla="*/ 2303059 w 7203988"/>
              <a:gd name="connsiteY17" fmla="*/ 4225794 h 6791102"/>
              <a:gd name="connsiteX18" fmla="*/ 2303112 w 7203988"/>
              <a:gd name="connsiteY18" fmla="*/ 4223173 h 6791102"/>
              <a:gd name="connsiteX19" fmla="*/ 2303059 w 7203988"/>
              <a:gd name="connsiteY19" fmla="*/ 4222965 h 6791102"/>
              <a:gd name="connsiteX20" fmla="*/ 2614833 w 7203988"/>
              <a:gd name="connsiteY20" fmla="*/ 3539702 h 6791102"/>
              <a:gd name="connsiteX21" fmla="*/ 2642132 w 7203988"/>
              <a:gd name="connsiteY21" fmla="*/ 3431055 h 6791102"/>
              <a:gd name="connsiteX22" fmla="*/ 2645354 w 7203988"/>
              <a:gd name="connsiteY22" fmla="*/ 3323223 h 6791102"/>
              <a:gd name="connsiteX23" fmla="*/ 2626759 w 7203988"/>
              <a:gd name="connsiteY23" fmla="*/ 3213936 h 6791102"/>
              <a:gd name="connsiteX24" fmla="*/ 2275585 w 7203988"/>
              <a:gd name="connsiteY24" fmla="*/ 2747606 h 6791102"/>
              <a:gd name="connsiteX25" fmla="*/ 1309534 w 7203988"/>
              <a:gd name="connsiteY25" fmla="*/ 2464713 h 6791102"/>
              <a:gd name="connsiteX26" fmla="*/ 537338 w 7203988"/>
              <a:gd name="connsiteY26" fmla="*/ 2362872 h 6791102"/>
              <a:gd name="connsiteX27" fmla="*/ 358727 w 7203988"/>
              <a:gd name="connsiteY27" fmla="*/ 2289585 h 6791102"/>
              <a:gd name="connsiteX28" fmla="*/ 343563 w 7203988"/>
              <a:gd name="connsiteY28" fmla="*/ 2279612 h 6791102"/>
              <a:gd name="connsiteX29" fmla="*/ 276427 w 7203988"/>
              <a:gd name="connsiteY29" fmla="*/ 2240747 h 6791102"/>
              <a:gd name="connsiteX30" fmla="*/ 206039 w 7203988"/>
              <a:gd name="connsiteY30" fmla="*/ 2189169 h 6791102"/>
              <a:gd name="connsiteX31" fmla="*/ 201320 w 7203988"/>
              <a:gd name="connsiteY31" fmla="*/ 2186065 h 6791102"/>
              <a:gd name="connsiteX32" fmla="*/ 10696 w 7203988"/>
              <a:gd name="connsiteY32" fmla="*/ 1898929 h 6791102"/>
              <a:gd name="connsiteX33" fmla="*/ 206 w 7203988"/>
              <a:gd name="connsiteY33" fmla="*/ 1815556 h 6791102"/>
              <a:gd name="connsiteX34" fmla="*/ 206 w 7203988"/>
              <a:gd name="connsiteY34" fmla="*/ 1815555 h 6791102"/>
              <a:gd name="connsiteX35" fmla="*/ 663345 w 7203988"/>
              <a:gd name="connsiteY35" fmla="*/ 679663 h 6791102"/>
              <a:gd name="connsiteX36" fmla="*/ 681152 w 7203988"/>
              <a:gd name="connsiteY36" fmla="*/ 574076 h 6791102"/>
              <a:gd name="connsiteX37" fmla="*/ 679802 w 7203988"/>
              <a:gd name="connsiteY37" fmla="*/ 468290 h 6791102"/>
              <a:gd name="connsiteX38" fmla="*/ 475216 w 7203988"/>
              <a:gd name="connsiteY38" fmla="*/ 27123 h 679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203988" h="6791102">
                <a:moveTo>
                  <a:pt x="446843" y="0"/>
                </a:moveTo>
                <a:lnTo>
                  <a:pt x="7203988" y="0"/>
                </a:lnTo>
                <a:lnTo>
                  <a:pt x="7203988" y="6791102"/>
                </a:lnTo>
                <a:lnTo>
                  <a:pt x="7185758" y="6735192"/>
                </a:lnTo>
                <a:cubicBezTo>
                  <a:pt x="7159556" y="6673442"/>
                  <a:pt x="7127652" y="6613328"/>
                  <a:pt x="7089688" y="6555335"/>
                </a:cubicBezTo>
                <a:cubicBezTo>
                  <a:pt x="6863522" y="6215863"/>
                  <a:pt x="6466116" y="6003695"/>
                  <a:pt x="6049324" y="5884880"/>
                </a:cubicBezTo>
                <a:cubicBezTo>
                  <a:pt x="5593763" y="5754750"/>
                  <a:pt x="5080043" y="5831131"/>
                  <a:pt x="4643865" y="5669882"/>
                </a:cubicBezTo>
                <a:cubicBezTo>
                  <a:pt x="4453240" y="5601987"/>
                  <a:pt x="4285232" y="5469029"/>
                  <a:pt x="4230305" y="5296464"/>
                </a:cubicBezTo>
                <a:cubicBezTo>
                  <a:pt x="4217379" y="5256151"/>
                  <a:pt x="4210717" y="5215486"/>
                  <a:pt x="4208293" y="5174556"/>
                </a:cubicBezTo>
                <a:lnTo>
                  <a:pt x="4208363" y="5172105"/>
                </a:lnTo>
                <a:lnTo>
                  <a:pt x="4208293" y="5171725"/>
                </a:lnTo>
                <a:cubicBezTo>
                  <a:pt x="4201024" y="5048932"/>
                  <a:pt x="4231919" y="4923753"/>
                  <a:pt x="4246459" y="4798573"/>
                </a:cubicBezTo>
                <a:lnTo>
                  <a:pt x="4251168" y="4674391"/>
                </a:lnTo>
                <a:lnTo>
                  <a:pt x="4231516" y="4549274"/>
                </a:lnTo>
                <a:cubicBezTo>
                  <a:pt x="4208495" y="4468297"/>
                  <a:pt x="4164070" y="4395453"/>
                  <a:pt x="4088142" y="4345946"/>
                </a:cubicBezTo>
                <a:cubicBezTo>
                  <a:pt x="3929827" y="4244105"/>
                  <a:pt x="3710122" y="4283710"/>
                  <a:pt x="3522727" y="4328973"/>
                </a:cubicBezTo>
                <a:cubicBezTo>
                  <a:pt x="3212559" y="4402525"/>
                  <a:pt x="2550215" y="4688246"/>
                  <a:pt x="2336971" y="4320486"/>
                </a:cubicBezTo>
                <a:cubicBezTo>
                  <a:pt x="2318796" y="4289014"/>
                  <a:pt x="2307943" y="4257455"/>
                  <a:pt x="2303059" y="4225794"/>
                </a:cubicBezTo>
                <a:lnTo>
                  <a:pt x="2303112" y="4223173"/>
                </a:lnTo>
                <a:lnTo>
                  <a:pt x="2303059" y="4222965"/>
                </a:lnTo>
                <a:cubicBezTo>
                  <a:pt x="2268871" y="4001347"/>
                  <a:pt x="2527193" y="3774857"/>
                  <a:pt x="2614833" y="3539702"/>
                </a:cubicBezTo>
                <a:cubicBezTo>
                  <a:pt x="2628161" y="3503987"/>
                  <a:pt x="2637147" y="3467654"/>
                  <a:pt x="2642132" y="3431055"/>
                </a:cubicBezTo>
                <a:lnTo>
                  <a:pt x="2645354" y="3323223"/>
                </a:lnTo>
                <a:lnTo>
                  <a:pt x="2626759" y="3213936"/>
                </a:lnTo>
                <a:cubicBezTo>
                  <a:pt x="2578485" y="3032708"/>
                  <a:pt x="2447228" y="2862531"/>
                  <a:pt x="2275585" y="2747606"/>
                </a:cubicBezTo>
                <a:cubicBezTo>
                  <a:pt x="2004187" y="2563726"/>
                  <a:pt x="1652013" y="2493003"/>
                  <a:pt x="1309534" y="2464713"/>
                </a:cubicBezTo>
                <a:cubicBezTo>
                  <a:pt x="1051056" y="2442083"/>
                  <a:pt x="786121" y="2436424"/>
                  <a:pt x="537338" y="2362872"/>
                </a:cubicBezTo>
                <a:cubicBezTo>
                  <a:pt x="475949" y="2343777"/>
                  <a:pt x="415571" y="2319200"/>
                  <a:pt x="358727" y="2289585"/>
                </a:cubicBezTo>
                <a:lnTo>
                  <a:pt x="343563" y="2279612"/>
                </a:lnTo>
                <a:lnTo>
                  <a:pt x="276427" y="2240747"/>
                </a:lnTo>
                <a:lnTo>
                  <a:pt x="206039" y="2189169"/>
                </a:lnTo>
                <a:lnTo>
                  <a:pt x="201320" y="2186065"/>
                </a:lnTo>
                <a:cubicBezTo>
                  <a:pt x="106814" y="2107562"/>
                  <a:pt x="36542" y="2010672"/>
                  <a:pt x="10696" y="1898929"/>
                </a:cubicBezTo>
                <a:cubicBezTo>
                  <a:pt x="4434" y="1870641"/>
                  <a:pt x="1039" y="1842870"/>
                  <a:pt x="206" y="1815556"/>
                </a:cubicBezTo>
                <a:lnTo>
                  <a:pt x="206" y="1815555"/>
                </a:lnTo>
                <a:cubicBezTo>
                  <a:pt x="-12314" y="1405846"/>
                  <a:pt x="551272" y="1098698"/>
                  <a:pt x="663345" y="679663"/>
                </a:cubicBezTo>
                <a:lnTo>
                  <a:pt x="681152" y="574076"/>
                </a:lnTo>
                <a:lnTo>
                  <a:pt x="679802" y="468290"/>
                </a:lnTo>
                <a:cubicBezTo>
                  <a:pt x="664126" y="310158"/>
                  <a:pt x="588647" y="156054"/>
                  <a:pt x="475216" y="2712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4491" y="94409"/>
            <a:ext cx="2323973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填空题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65573" y="1599811"/>
            <a:ext cx="690639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400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01</a:t>
            </a:r>
            <a:endParaRPr lang="en-US" altLang="zh-CN" sz="2400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zh-CN" altLang="en-US" sz="2400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目前，世界卫生组织（</a:t>
            </a:r>
            <a:r>
              <a:rPr lang="en-US" altLang="zh-CN" sz="2400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WHO</a:t>
            </a:r>
            <a:r>
              <a:rPr lang="zh-CN" altLang="en-US" sz="2400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）对新型冠状病毒的命名是</a:t>
            </a:r>
            <a:r>
              <a:rPr lang="en-US" altLang="zh-CN" sz="2400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_______</a:t>
            </a:r>
            <a:endParaRPr lang="en-US" altLang="zh-CN" sz="2400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sz="2400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02</a:t>
            </a:r>
            <a:endParaRPr lang="en-US" altLang="zh-CN" sz="2400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zh-CN" altLang="en-US" sz="2400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适用于新型冠状病毒预防的口罩有</a:t>
            </a:r>
            <a:r>
              <a:rPr lang="en-US" altLang="zh-CN" sz="2400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______</a:t>
            </a:r>
            <a:endParaRPr lang="en-US" altLang="zh-CN" sz="2400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sz="2400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03</a:t>
            </a:r>
            <a:endParaRPr lang="en-US" altLang="zh-CN" sz="2400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zh-CN" altLang="en-US" sz="2400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接触疑似传染新型冠状病毒肺炎的人员和临床诊断病人的医务人员</a:t>
            </a:r>
            <a:r>
              <a:rPr lang="en-US" altLang="zh-CN" sz="2400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,</a:t>
            </a:r>
            <a:r>
              <a:rPr lang="zh-CN" altLang="en-US" sz="2400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脱离隔离区后需进行医学观察的天数是</a:t>
            </a:r>
            <a:r>
              <a:rPr lang="en-US" altLang="zh-CN" sz="2400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______</a:t>
            </a:r>
            <a:endParaRPr lang="en-US" altLang="zh-CN" sz="2400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endParaRPr lang="en-US" altLang="zh-CN" sz="2400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</p:txBody>
      </p:sp>
      <p:sp>
        <p:nvSpPr>
          <p:cNvPr id="16" name="AutoShape 3"/>
          <p:cNvSpPr>
            <a:spLocks noChangeAspect="1" noChangeArrowheads="1" noTextEdit="1"/>
          </p:cNvSpPr>
          <p:nvPr/>
        </p:nvSpPr>
        <p:spPr bwMode="auto">
          <a:xfrm>
            <a:off x="8256852" y="3152320"/>
            <a:ext cx="2714749" cy="2702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282F39"/>
              </a:solidFill>
              <a:cs typeface="+mn-ea"/>
              <a:sym typeface="+mn-lt"/>
            </a:endParaRPr>
          </a:p>
        </p:txBody>
      </p:sp>
      <p:sp>
        <p:nvSpPr>
          <p:cNvPr id="32" name="任意多边形: 形状 31"/>
          <p:cNvSpPr/>
          <p:nvPr/>
        </p:nvSpPr>
        <p:spPr>
          <a:xfrm rot="10800000">
            <a:off x="0" y="553775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iconfont-1191-801510"/>
          <p:cNvSpPr/>
          <p:nvPr/>
        </p:nvSpPr>
        <p:spPr>
          <a:xfrm>
            <a:off x="265797" y="94409"/>
            <a:ext cx="609685" cy="541825"/>
          </a:xfrm>
          <a:custGeom>
            <a:avLst/>
            <a:gdLst>
              <a:gd name="T0" fmla="*/ 7727 w 8478"/>
              <a:gd name="T1" fmla="*/ 1215 h 7536"/>
              <a:gd name="T2" fmla="*/ 727 w 8478"/>
              <a:gd name="T3" fmla="*/ 1215 h 7536"/>
              <a:gd name="T4" fmla="*/ 0 w 8478"/>
              <a:gd name="T5" fmla="*/ 3124 h 7536"/>
              <a:gd name="T6" fmla="*/ 1054 w 8478"/>
              <a:gd name="T7" fmla="*/ 4169 h 7536"/>
              <a:gd name="T8" fmla="*/ 2119 w 8478"/>
              <a:gd name="T9" fmla="*/ 3124 h 7536"/>
              <a:gd name="T10" fmla="*/ 3173 w 8478"/>
              <a:gd name="T11" fmla="*/ 4169 h 7536"/>
              <a:gd name="T12" fmla="*/ 4239 w 8478"/>
              <a:gd name="T13" fmla="*/ 3124 h 7536"/>
              <a:gd name="T14" fmla="*/ 5293 w 8478"/>
              <a:gd name="T15" fmla="*/ 4169 h 7536"/>
              <a:gd name="T16" fmla="*/ 6346 w 8478"/>
              <a:gd name="T17" fmla="*/ 3124 h 7536"/>
              <a:gd name="T18" fmla="*/ 7412 w 8478"/>
              <a:gd name="T19" fmla="*/ 4169 h 7536"/>
              <a:gd name="T20" fmla="*/ 8478 w 8478"/>
              <a:gd name="T21" fmla="*/ 3124 h 7536"/>
              <a:gd name="T22" fmla="*/ 7727 w 8478"/>
              <a:gd name="T23" fmla="*/ 1215 h 7536"/>
              <a:gd name="T24" fmla="*/ 7146 w 8478"/>
              <a:gd name="T25" fmla="*/ 4497 h 7536"/>
              <a:gd name="T26" fmla="*/ 7146 w 8478"/>
              <a:gd name="T27" fmla="*/ 6928 h 7536"/>
              <a:gd name="T28" fmla="*/ 1332 w 8478"/>
              <a:gd name="T29" fmla="*/ 6928 h 7536"/>
              <a:gd name="T30" fmla="*/ 1332 w 8478"/>
              <a:gd name="T31" fmla="*/ 4497 h 7536"/>
              <a:gd name="T32" fmla="*/ 727 w 8478"/>
              <a:gd name="T33" fmla="*/ 4497 h 7536"/>
              <a:gd name="T34" fmla="*/ 727 w 8478"/>
              <a:gd name="T35" fmla="*/ 7050 h 7536"/>
              <a:gd name="T36" fmla="*/ 1187 w 8478"/>
              <a:gd name="T37" fmla="*/ 7536 h 7536"/>
              <a:gd name="T38" fmla="*/ 7279 w 8478"/>
              <a:gd name="T39" fmla="*/ 7536 h 7536"/>
              <a:gd name="T40" fmla="*/ 7739 w 8478"/>
              <a:gd name="T41" fmla="*/ 7050 h 7536"/>
              <a:gd name="T42" fmla="*/ 7739 w 8478"/>
              <a:gd name="T43" fmla="*/ 4497 h 7536"/>
              <a:gd name="T44" fmla="*/ 7146 w 8478"/>
              <a:gd name="T45" fmla="*/ 4497 h 7536"/>
              <a:gd name="T46" fmla="*/ 7727 w 8478"/>
              <a:gd name="T47" fmla="*/ 1203 h 7536"/>
              <a:gd name="T48" fmla="*/ 1211 w 8478"/>
              <a:gd name="T49" fmla="*/ 729 h 7536"/>
              <a:gd name="T50" fmla="*/ 7267 w 8478"/>
              <a:gd name="T51" fmla="*/ 729 h 7536"/>
              <a:gd name="T52" fmla="*/ 7630 w 8478"/>
              <a:gd name="T53" fmla="*/ 365 h 7536"/>
              <a:gd name="T54" fmla="*/ 7267 w 8478"/>
              <a:gd name="T55" fmla="*/ 0 h 7536"/>
              <a:gd name="T56" fmla="*/ 1211 w 8478"/>
              <a:gd name="T57" fmla="*/ 0 h 7536"/>
              <a:gd name="T58" fmla="*/ 848 w 8478"/>
              <a:gd name="T59" fmla="*/ 365 h 7536"/>
              <a:gd name="T60" fmla="*/ 1211 w 8478"/>
              <a:gd name="T61" fmla="*/ 729 h 7536"/>
              <a:gd name="T62" fmla="*/ 1211 w 8478"/>
              <a:gd name="T63" fmla="*/ 729 h 7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78" h="7536">
                <a:moveTo>
                  <a:pt x="7727" y="1215"/>
                </a:moveTo>
                <a:lnTo>
                  <a:pt x="727" y="1215"/>
                </a:lnTo>
                <a:lnTo>
                  <a:pt x="0" y="3124"/>
                </a:lnTo>
                <a:cubicBezTo>
                  <a:pt x="0" y="3695"/>
                  <a:pt x="472" y="4169"/>
                  <a:pt x="1054" y="4169"/>
                </a:cubicBezTo>
                <a:cubicBezTo>
                  <a:pt x="1635" y="4169"/>
                  <a:pt x="2119" y="3707"/>
                  <a:pt x="2119" y="3124"/>
                </a:cubicBezTo>
                <a:cubicBezTo>
                  <a:pt x="2119" y="3695"/>
                  <a:pt x="2592" y="4169"/>
                  <a:pt x="3173" y="4169"/>
                </a:cubicBezTo>
                <a:cubicBezTo>
                  <a:pt x="3755" y="4169"/>
                  <a:pt x="4239" y="3707"/>
                  <a:pt x="4239" y="3124"/>
                </a:cubicBezTo>
                <a:cubicBezTo>
                  <a:pt x="4239" y="3695"/>
                  <a:pt x="4711" y="4169"/>
                  <a:pt x="5293" y="4169"/>
                </a:cubicBezTo>
                <a:cubicBezTo>
                  <a:pt x="5874" y="4169"/>
                  <a:pt x="6346" y="3707"/>
                  <a:pt x="6346" y="3124"/>
                </a:cubicBezTo>
                <a:cubicBezTo>
                  <a:pt x="6346" y="3695"/>
                  <a:pt x="6819" y="4169"/>
                  <a:pt x="7412" y="4169"/>
                </a:cubicBezTo>
                <a:cubicBezTo>
                  <a:pt x="7994" y="4169"/>
                  <a:pt x="8478" y="3707"/>
                  <a:pt x="8478" y="3124"/>
                </a:cubicBezTo>
                <a:lnTo>
                  <a:pt x="7727" y="1215"/>
                </a:lnTo>
                <a:close/>
                <a:moveTo>
                  <a:pt x="7146" y="4497"/>
                </a:moveTo>
                <a:lnTo>
                  <a:pt x="7146" y="6928"/>
                </a:lnTo>
                <a:lnTo>
                  <a:pt x="1332" y="6928"/>
                </a:lnTo>
                <a:lnTo>
                  <a:pt x="1332" y="4497"/>
                </a:lnTo>
                <a:lnTo>
                  <a:pt x="727" y="4497"/>
                </a:lnTo>
                <a:lnTo>
                  <a:pt x="727" y="7050"/>
                </a:lnTo>
                <a:cubicBezTo>
                  <a:pt x="727" y="7269"/>
                  <a:pt x="969" y="7536"/>
                  <a:pt x="1187" y="7536"/>
                </a:cubicBezTo>
                <a:lnTo>
                  <a:pt x="7279" y="7536"/>
                </a:lnTo>
                <a:cubicBezTo>
                  <a:pt x="7497" y="7536"/>
                  <a:pt x="7739" y="7269"/>
                  <a:pt x="7739" y="7050"/>
                </a:cubicBezTo>
                <a:lnTo>
                  <a:pt x="7739" y="4497"/>
                </a:lnTo>
                <a:lnTo>
                  <a:pt x="7146" y="4497"/>
                </a:lnTo>
                <a:close/>
                <a:moveTo>
                  <a:pt x="7727" y="1203"/>
                </a:moveTo>
                <a:close/>
                <a:moveTo>
                  <a:pt x="1211" y="729"/>
                </a:moveTo>
                <a:lnTo>
                  <a:pt x="7267" y="729"/>
                </a:lnTo>
                <a:cubicBezTo>
                  <a:pt x="7473" y="729"/>
                  <a:pt x="7630" y="571"/>
                  <a:pt x="7630" y="365"/>
                </a:cubicBezTo>
                <a:cubicBezTo>
                  <a:pt x="7630" y="158"/>
                  <a:pt x="7473" y="0"/>
                  <a:pt x="7267" y="0"/>
                </a:cubicBezTo>
                <a:lnTo>
                  <a:pt x="1211" y="0"/>
                </a:lnTo>
                <a:cubicBezTo>
                  <a:pt x="1005" y="0"/>
                  <a:pt x="848" y="158"/>
                  <a:pt x="848" y="365"/>
                </a:cubicBezTo>
                <a:cubicBezTo>
                  <a:pt x="848" y="571"/>
                  <a:pt x="1005" y="729"/>
                  <a:pt x="1211" y="729"/>
                </a:cubicBezTo>
                <a:close/>
                <a:moveTo>
                  <a:pt x="1211" y="729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31770" y="1324368"/>
            <a:ext cx="823976" cy="823976"/>
            <a:chOff x="3071249" y="4723868"/>
            <a:chExt cx="1036037" cy="1036037"/>
          </a:xfrm>
        </p:grpSpPr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3071249" y="4723868"/>
              <a:ext cx="1036037" cy="103603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Shape 2550"/>
            <p:cNvSpPr>
              <a:spLocks noChangeAspect="1"/>
            </p:cNvSpPr>
            <p:nvPr/>
          </p:nvSpPr>
          <p:spPr>
            <a:xfrm>
              <a:off x="3394517" y="5063820"/>
              <a:ext cx="369323" cy="369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7364"/>
                  </a:moveTo>
                  <a:cubicBezTo>
                    <a:pt x="20838" y="7364"/>
                    <a:pt x="20618" y="7584"/>
                    <a:pt x="20618" y="7855"/>
                  </a:cubicBezTo>
                  <a:lnTo>
                    <a:pt x="20618" y="18655"/>
                  </a:lnTo>
                  <a:cubicBezTo>
                    <a:pt x="20618" y="19739"/>
                    <a:pt x="19739" y="20618"/>
                    <a:pt x="18655" y="20618"/>
                  </a:cubicBezTo>
                  <a:lnTo>
                    <a:pt x="2945" y="20618"/>
                  </a:lnTo>
                  <a:cubicBezTo>
                    <a:pt x="1861" y="20618"/>
                    <a:pt x="982" y="19739"/>
                    <a:pt x="982" y="18655"/>
                  </a:cubicBezTo>
                  <a:lnTo>
                    <a:pt x="982" y="2945"/>
                  </a:lnTo>
                  <a:cubicBezTo>
                    <a:pt x="982" y="1861"/>
                    <a:pt x="1861" y="982"/>
                    <a:pt x="2945" y="982"/>
                  </a:cubicBezTo>
                  <a:lnTo>
                    <a:pt x="13745" y="982"/>
                  </a:lnTo>
                  <a:cubicBezTo>
                    <a:pt x="14017" y="982"/>
                    <a:pt x="14236" y="762"/>
                    <a:pt x="14236" y="491"/>
                  </a:cubicBezTo>
                  <a:cubicBezTo>
                    <a:pt x="14236" y="220"/>
                    <a:pt x="14017" y="0"/>
                    <a:pt x="13745" y="0"/>
                  </a:cubicBezTo>
                  <a:lnTo>
                    <a:pt x="2945" y="0"/>
                  </a:lnTo>
                  <a:cubicBezTo>
                    <a:pt x="1318" y="0"/>
                    <a:pt x="0" y="1319"/>
                    <a:pt x="0" y="2945"/>
                  </a:cubicBezTo>
                  <a:lnTo>
                    <a:pt x="0" y="18655"/>
                  </a:lnTo>
                  <a:cubicBezTo>
                    <a:pt x="0" y="20282"/>
                    <a:pt x="1318" y="21600"/>
                    <a:pt x="2945" y="21600"/>
                  </a:cubicBezTo>
                  <a:lnTo>
                    <a:pt x="18655" y="21600"/>
                  </a:lnTo>
                  <a:cubicBezTo>
                    <a:pt x="20282" y="21600"/>
                    <a:pt x="21600" y="20282"/>
                    <a:pt x="21600" y="18655"/>
                  </a:cubicBezTo>
                  <a:lnTo>
                    <a:pt x="21600" y="7855"/>
                  </a:lnTo>
                  <a:cubicBezTo>
                    <a:pt x="21600" y="7584"/>
                    <a:pt x="21380" y="7364"/>
                    <a:pt x="21109" y="7364"/>
                  </a:cubicBezTo>
                  <a:moveTo>
                    <a:pt x="7006" y="12764"/>
                  </a:moveTo>
                  <a:lnTo>
                    <a:pt x="8836" y="12764"/>
                  </a:lnTo>
                  <a:lnTo>
                    <a:pt x="8836" y="14594"/>
                  </a:lnTo>
                  <a:lnTo>
                    <a:pt x="6627" y="14973"/>
                  </a:lnTo>
                  <a:cubicBezTo>
                    <a:pt x="6627" y="14973"/>
                    <a:pt x="7006" y="12764"/>
                    <a:pt x="7006" y="12764"/>
                  </a:cubicBezTo>
                  <a:close/>
                  <a:moveTo>
                    <a:pt x="16775" y="2742"/>
                  </a:moveTo>
                  <a:lnTo>
                    <a:pt x="18858" y="4825"/>
                  </a:lnTo>
                  <a:lnTo>
                    <a:pt x="9818" y="13865"/>
                  </a:lnTo>
                  <a:lnTo>
                    <a:pt x="9818" y="11782"/>
                  </a:lnTo>
                  <a:lnTo>
                    <a:pt x="7736" y="11782"/>
                  </a:lnTo>
                  <a:cubicBezTo>
                    <a:pt x="7736" y="11782"/>
                    <a:pt x="16775" y="2742"/>
                    <a:pt x="16775" y="2742"/>
                  </a:cubicBezTo>
                  <a:close/>
                  <a:moveTo>
                    <a:pt x="18104" y="1414"/>
                  </a:moveTo>
                  <a:cubicBezTo>
                    <a:pt x="18371" y="1147"/>
                    <a:pt x="18739" y="982"/>
                    <a:pt x="19145" y="982"/>
                  </a:cubicBezTo>
                  <a:cubicBezTo>
                    <a:pt x="19959" y="982"/>
                    <a:pt x="20618" y="1642"/>
                    <a:pt x="20618" y="2455"/>
                  </a:cubicBezTo>
                  <a:cubicBezTo>
                    <a:pt x="20618" y="2861"/>
                    <a:pt x="20453" y="3230"/>
                    <a:pt x="20187" y="3496"/>
                  </a:cubicBezTo>
                  <a:lnTo>
                    <a:pt x="19552" y="4131"/>
                  </a:lnTo>
                  <a:lnTo>
                    <a:pt x="17469" y="2048"/>
                  </a:lnTo>
                  <a:cubicBezTo>
                    <a:pt x="17469" y="2048"/>
                    <a:pt x="18104" y="1414"/>
                    <a:pt x="18104" y="1414"/>
                  </a:cubicBezTo>
                  <a:close/>
                  <a:moveTo>
                    <a:pt x="5400" y="16200"/>
                  </a:moveTo>
                  <a:lnTo>
                    <a:pt x="9590" y="15481"/>
                  </a:lnTo>
                  <a:lnTo>
                    <a:pt x="20881" y="4190"/>
                  </a:lnTo>
                  <a:cubicBezTo>
                    <a:pt x="21325" y="3746"/>
                    <a:pt x="21600" y="3133"/>
                    <a:pt x="21600" y="2455"/>
                  </a:cubicBezTo>
                  <a:cubicBezTo>
                    <a:pt x="21600" y="1099"/>
                    <a:pt x="20501" y="0"/>
                    <a:pt x="19145" y="0"/>
                  </a:cubicBezTo>
                  <a:cubicBezTo>
                    <a:pt x="18468" y="0"/>
                    <a:pt x="17854" y="275"/>
                    <a:pt x="17410" y="719"/>
                  </a:cubicBezTo>
                  <a:lnTo>
                    <a:pt x="6119" y="12010"/>
                  </a:lnTo>
                  <a:cubicBezTo>
                    <a:pt x="6119" y="12010"/>
                    <a:pt x="5400" y="16200"/>
                    <a:pt x="5400" y="1620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31770" y="4713775"/>
            <a:ext cx="823976" cy="823976"/>
            <a:chOff x="4769156" y="4723868"/>
            <a:chExt cx="1036037" cy="1036037"/>
          </a:xfrm>
        </p:grpSpPr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4769156" y="4723868"/>
              <a:ext cx="1036037" cy="103603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Shape 2609"/>
            <p:cNvSpPr>
              <a:spLocks noChangeAspect="1"/>
            </p:cNvSpPr>
            <p:nvPr/>
          </p:nvSpPr>
          <p:spPr>
            <a:xfrm>
              <a:off x="5092424" y="5114608"/>
              <a:ext cx="369323" cy="302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13200"/>
                  </a:moveTo>
                  <a:lnTo>
                    <a:pt x="5400" y="13200"/>
                  </a:lnTo>
                  <a:cubicBezTo>
                    <a:pt x="5129" y="13200"/>
                    <a:pt x="4909" y="13469"/>
                    <a:pt x="4909" y="13800"/>
                  </a:cubicBezTo>
                  <a:cubicBezTo>
                    <a:pt x="4909" y="14132"/>
                    <a:pt x="5129" y="14400"/>
                    <a:pt x="5400" y="14400"/>
                  </a:cubicBezTo>
                  <a:lnTo>
                    <a:pt x="21109" y="14400"/>
                  </a:lnTo>
                  <a:cubicBezTo>
                    <a:pt x="21380" y="14400"/>
                    <a:pt x="21600" y="14132"/>
                    <a:pt x="21600" y="13800"/>
                  </a:cubicBezTo>
                  <a:cubicBezTo>
                    <a:pt x="21600" y="13469"/>
                    <a:pt x="21380" y="13200"/>
                    <a:pt x="21109" y="13200"/>
                  </a:cubicBezTo>
                  <a:moveTo>
                    <a:pt x="21109" y="7200"/>
                  </a:moveTo>
                  <a:lnTo>
                    <a:pt x="5400" y="7200"/>
                  </a:lnTo>
                  <a:cubicBezTo>
                    <a:pt x="5129" y="7200"/>
                    <a:pt x="4909" y="7469"/>
                    <a:pt x="4909" y="7800"/>
                  </a:cubicBezTo>
                  <a:cubicBezTo>
                    <a:pt x="4909" y="8132"/>
                    <a:pt x="5129" y="8401"/>
                    <a:pt x="5400" y="8401"/>
                  </a:cubicBezTo>
                  <a:lnTo>
                    <a:pt x="21109" y="8401"/>
                  </a:lnTo>
                  <a:cubicBezTo>
                    <a:pt x="21380" y="8401"/>
                    <a:pt x="21600" y="8132"/>
                    <a:pt x="21600" y="7800"/>
                  </a:cubicBezTo>
                  <a:cubicBezTo>
                    <a:pt x="21600" y="7469"/>
                    <a:pt x="21380" y="7200"/>
                    <a:pt x="21109" y="7200"/>
                  </a:cubicBezTo>
                  <a:moveTo>
                    <a:pt x="1473" y="0"/>
                  </a:moveTo>
                  <a:cubicBezTo>
                    <a:pt x="659" y="0"/>
                    <a:pt x="0" y="807"/>
                    <a:pt x="0" y="1800"/>
                  </a:cubicBezTo>
                  <a:cubicBezTo>
                    <a:pt x="0" y="2794"/>
                    <a:pt x="659" y="3600"/>
                    <a:pt x="1473" y="3600"/>
                  </a:cubicBezTo>
                  <a:cubicBezTo>
                    <a:pt x="2286" y="3600"/>
                    <a:pt x="2945" y="2794"/>
                    <a:pt x="2945" y="1800"/>
                  </a:cubicBezTo>
                  <a:cubicBezTo>
                    <a:pt x="2945" y="807"/>
                    <a:pt x="2286" y="0"/>
                    <a:pt x="1473" y="0"/>
                  </a:cubicBezTo>
                  <a:moveTo>
                    <a:pt x="21109" y="19200"/>
                  </a:moveTo>
                  <a:lnTo>
                    <a:pt x="5400" y="19200"/>
                  </a:lnTo>
                  <a:cubicBezTo>
                    <a:pt x="5129" y="19200"/>
                    <a:pt x="4909" y="19469"/>
                    <a:pt x="4909" y="19800"/>
                  </a:cubicBezTo>
                  <a:cubicBezTo>
                    <a:pt x="4909" y="20132"/>
                    <a:pt x="5129" y="20400"/>
                    <a:pt x="5400" y="20400"/>
                  </a:cubicBezTo>
                  <a:lnTo>
                    <a:pt x="21109" y="20400"/>
                  </a:lnTo>
                  <a:cubicBezTo>
                    <a:pt x="21380" y="20400"/>
                    <a:pt x="21600" y="20132"/>
                    <a:pt x="21600" y="19800"/>
                  </a:cubicBezTo>
                  <a:cubicBezTo>
                    <a:pt x="21600" y="19469"/>
                    <a:pt x="21380" y="19200"/>
                    <a:pt x="21109" y="19200"/>
                  </a:cubicBezTo>
                  <a:moveTo>
                    <a:pt x="5400" y="2400"/>
                  </a:moveTo>
                  <a:lnTo>
                    <a:pt x="21109" y="2400"/>
                  </a:lnTo>
                  <a:cubicBezTo>
                    <a:pt x="21380" y="2400"/>
                    <a:pt x="21600" y="2132"/>
                    <a:pt x="21600" y="1800"/>
                  </a:cubicBezTo>
                  <a:cubicBezTo>
                    <a:pt x="21600" y="1469"/>
                    <a:pt x="21380" y="1200"/>
                    <a:pt x="21109" y="1200"/>
                  </a:cubicBezTo>
                  <a:lnTo>
                    <a:pt x="5400" y="1200"/>
                  </a:lnTo>
                  <a:cubicBezTo>
                    <a:pt x="5129" y="1200"/>
                    <a:pt x="4909" y="1469"/>
                    <a:pt x="4909" y="1800"/>
                  </a:cubicBezTo>
                  <a:cubicBezTo>
                    <a:pt x="4909" y="2132"/>
                    <a:pt x="5129" y="2400"/>
                    <a:pt x="5400" y="2400"/>
                  </a:cubicBezTo>
                  <a:moveTo>
                    <a:pt x="1473" y="18000"/>
                  </a:moveTo>
                  <a:cubicBezTo>
                    <a:pt x="659" y="18000"/>
                    <a:pt x="0" y="18806"/>
                    <a:pt x="0" y="19800"/>
                  </a:cubicBezTo>
                  <a:cubicBezTo>
                    <a:pt x="0" y="20794"/>
                    <a:pt x="659" y="21600"/>
                    <a:pt x="1473" y="21600"/>
                  </a:cubicBezTo>
                  <a:cubicBezTo>
                    <a:pt x="2286" y="21600"/>
                    <a:pt x="2945" y="20794"/>
                    <a:pt x="2945" y="19800"/>
                  </a:cubicBezTo>
                  <a:cubicBezTo>
                    <a:pt x="2945" y="18806"/>
                    <a:pt x="2286" y="18000"/>
                    <a:pt x="1473" y="18000"/>
                  </a:cubicBezTo>
                  <a:moveTo>
                    <a:pt x="1473" y="6000"/>
                  </a:moveTo>
                  <a:cubicBezTo>
                    <a:pt x="659" y="6000"/>
                    <a:pt x="0" y="6807"/>
                    <a:pt x="0" y="7800"/>
                  </a:cubicBezTo>
                  <a:cubicBezTo>
                    <a:pt x="0" y="8794"/>
                    <a:pt x="659" y="9600"/>
                    <a:pt x="1473" y="9600"/>
                  </a:cubicBezTo>
                  <a:cubicBezTo>
                    <a:pt x="2286" y="9600"/>
                    <a:pt x="2945" y="8794"/>
                    <a:pt x="2945" y="7800"/>
                  </a:cubicBezTo>
                  <a:cubicBezTo>
                    <a:pt x="2945" y="6807"/>
                    <a:pt x="2286" y="6000"/>
                    <a:pt x="1473" y="6000"/>
                  </a:cubicBezTo>
                  <a:moveTo>
                    <a:pt x="1473" y="12000"/>
                  </a:moveTo>
                  <a:cubicBezTo>
                    <a:pt x="659" y="12000"/>
                    <a:pt x="0" y="12807"/>
                    <a:pt x="0" y="13800"/>
                  </a:cubicBezTo>
                  <a:cubicBezTo>
                    <a:pt x="0" y="14794"/>
                    <a:pt x="659" y="15600"/>
                    <a:pt x="1473" y="15600"/>
                  </a:cubicBezTo>
                  <a:cubicBezTo>
                    <a:pt x="2286" y="15600"/>
                    <a:pt x="2945" y="14794"/>
                    <a:pt x="2945" y="13800"/>
                  </a:cubicBezTo>
                  <a:cubicBezTo>
                    <a:pt x="2945" y="12807"/>
                    <a:pt x="2286" y="12000"/>
                    <a:pt x="1473" y="120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614871" y="4713775"/>
            <a:ext cx="823976" cy="823976"/>
            <a:chOff x="6467062" y="4723868"/>
            <a:chExt cx="1036037" cy="1036037"/>
          </a:xfrm>
        </p:grpSpPr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6467062" y="4723868"/>
              <a:ext cx="1036037" cy="103603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Shape 2587"/>
            <p:cNvSpPr>
              <a:spLocks noChangeAspect="1"/>
            </p:cNvSpPr>
            <p:nvPr/>
          </p:nvSpPr>
          <p:spPr>
            <a:xfrm>
              <a:off x="6790330" y="5063820"/>
              <a:ext cx="369323" cy="369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614871" y="1324369"/>
            <a:ext cx="823976" cy="823976"/>
            <a:chOff x="8164969" y="4723868"/>
            <a:chExt cx="1036037" cy="1036037"/>
          </a:xfrm>
        </p:grpSpPr>
        <p:sp>
          <p:nvSpPr>
            <p:cNvPr id="23" name="椭圆 22"/>
            <p:cNvSpPr>
              <a:spLocks noChangeAspect="1"/>
            </p:cNvSpPr>
            <p:nvPr/>
          </p:nvSpPr>
          <p:spPr>
            <a:xfrm>
              <a:off x="8164969" y="4723868"/>
              <a:ext cx="1036037" cy="103603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Shape 2540"/>
            <p:cNvSpPr>
              <a:spLocks noChangeAspect="1"/>
            </p:cNvSpPr>
            <p:nvPr/>
          </p:nvSpPr>
          <p:spPr>
            <a:xfrm>
              <a:off x="8488237" y="5063820"/>
              <a:ext cx="369323" cy="369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4491" y="722283"/>
            <a:ext cx="9937657" cy="57848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4251432" y="-466241"/>
            <a:ext cx="4635797" cy="8885637"/>
          </a:xfrm>
          <a:custGeom>
            <a:avLst/>
            <a:gdLst>
              <a:gd name="connsiteX0" fmla="*/ 446843 w 7203988"/>
              <a:gd name="connsiteY0" fmla="*/ 0 h 6791102"/>
              <a:gd name="connsiteX1" fmla="*/ 7203988 w 7203988"/>
              <a:gd name="connsiteY1" fmla="*/ 0 h 6791102"/>
              <a:gd name="connsiteX2" fmla="*/ 7203988 w 7203988"/>
              <a:gd name="connsiteY2" fmla="*/ 6791102 h 6791102"/>
              <a:gd name="connsiteX3" fmla="*/ 7185758 w 7203988"/>
              <a:gd name="connsiteY3" fmla="*/ 6735192 h 6791102"/>
              <a:gd name="connsiteX4" fmla="*/ 7089688 w 7203988"/>
              <a:gd name="connsiteY4" fmla="*/ 6555335 h 6791102"/>
              <a:gd name="connsiteX5" fmla="*/ 6049324 w 7203988"/>
              <a:gd name="connsiteY5" fmla="*/ 5884880 h 6791102"/>
              <a:gd name="connsiteX6" fmla="*/ 4643865 w 7203988"/>
              <a:gd name="connsiteY6" fmla="*/ 5669882 h 6791102"/>
              <a:gd name="connsiteX7" fmla="*/ 4230305 w 7203988"/>
              <a:gd name="connsiteY7" fmla="*/ 5296464 h 6791102"/>
              <a:gd name="connsiteX8" fmla="*/ 4208293 w 7203988"/>
              <a:gd name="connsiteY8" fmla="*/ 5174556 h 6791102"/>
              <a:gd name="connsiteX9" fmla="*/ 4208363 w 7203988"/>
              <a:gd name="connsiteY9" fmla="*/ 5172105 h 6791102"/>
              <a:gd name="connsiteX10" fmla="*/ 4208293 w 7203988"/>
              <a:gd name="connsiteY10" fmla="*/ 5171725 h 6791102"/>
              <a:gd name="connsiteX11" fmla="*/ 4246459 w 7203988"/>
              <a:gd name="connsiteY11" fmla="*/ 4798573 h 6791102"/>
              <a:gd name="connsiteX12" fmla="*/ 4251168 w 7203988"/>
              <a:gd name="connsiteY12" fmla="*/ 4674391 h 6791102"/>
              <a:gd name="connsiteX13" fmla="*/ 4231516 w 7203988"/>
              <a:gd name="connsiteY13" fmla="*/ 4549274 h 6791102"/>
              <a:gd name="connsiteX14" fmla="*/ 4088142 w 7203988"/>
              <a:gd name="connsiteY14" fmla="*/ 4345946 h 6791102"/>
              <a:gd name="connsiteX15" fmla="*/ 3522727 w 7203988"/>
              <a:gd name="connsiteY15" fmla="*/ 4328973 h 6791102"/>
              <a:gd name="connsiteX16" fmla="*/ 2336971 w 7203988"/>
              <a:gd name="connsiteY16" fmla="*/ 4320486 h 6791102"/>
              <a:gd name="connsiteX17" fmla="*/ 2303059 w 7203988"/>
              <a:gd name="connsiteY17" fmla="*/ 4225794 h 6791102"/>
              <a:gd name="connsiteX18" fmla="*/ 2303112 w 7203988"/>
              <a:gd name="connsiteY18" fmla="*/ 4223173 h 6791102"/>
              <a:gd name="connsiteX19" fmla="*/ 2303059 w 7203988"/>
              <a:gd name="connsiteY19" fmla="*/ 4222965 h 6791102"/>
              <a:gd name="connsiteX20" fmla="*/ 2614833 w 7203988"/>
              <a:gd name="connsiteY20" fmla="*/ 3539702 h 6791102"/>
              <a:gd name="connsiteX21" fmla="*/ 2642132 w 7203988"/>
              <a:gd name="connsiteY21" fmla="*/ 3431055 h 6791102"/>
              <a:gd name="connsiteX22" fmla="*/ 2645354 w 7203988"/>
              <a:gd name="connsiteY22" fmla="*/ 3323223 h 6791102"/>
              <a:gd name="connsiteX23" fmla="*/ 2626759 w 7203988"/>
              <a:gd name="connsiteY23" fmla="*/ 3213936 h 6791102"/>
              <a:gd name="connsiteX24" fmla="*/ 2275585 w 7203988"/>
              <a:gd name="connsiteY24" fmla="*/ 2747606 h 6791102"/>
              <a:gd name="connsiteX25" fmla="*/ 1309534 w 7203988"/>
              <a:gd name="connsiteY25" fmla="*/ 2464713 h 6791102"/>
              <a:gd name="connsiteX26" fmla="*/ 537338 w 7203988"/>
              <a:gd name="connsiteY26" fmla="*/ 2362872 h 6791102"/>
              <a:gd name="connsiteX27" fmla="*/ 358727 w 7203988"/>
              <a:gd name="connsiteY27" fmla="*/ 2289585 h 6791102"/>
              <a:gd name="connsiteX28" fmla="*/ 343563 w 7203988"/>
              <a:gd name="connsiteY28" fmla="*/ 2279612 h 6791102"/>
              <a:gd name="connsiteX29" fmla="*/ 276427 w 7203988"/>
              <a:gd name="connsiteY29" fmla="*/ 2240747 h 6791102"/>
              <a:gd name="connsiteX30" fmla="*/ 206039 w 7203988"/>
              <a:gd name="connsiteY30" fmla="*/ 2189169 h 6791102"/>
              <a:gd name="connsiteX31" fmla="*/ 201320 w 7203988"/>
              <a:gd name="connsiteY31" fmla="*/ 2186065 h 6791102"/>
              <a:gd name="connsiteX32" fmla="*/ 10696 w 7203988"/>
              <a:gd name="connsiteY32" fmla="*/ 1898929 h 6791102"/>
              <a:gd name="connsiteX33" fmla="*/ 206 w 7203988"/>
              <a:gd name="connsiteY33" fmla="*/ 1815556 h 6791102"/>
              <a:gd name="connsiteX34" fmla="*/ 206 w 7203988"/>
              <a:gd name="connsiteY34" fmla="*/ 1815555 h 6791102"/>
              <a:gd name="connsiteX35" fmla="*/ 663345 w 7203988"/>
              <a:gd name="connsiteY35" fmla="*/ 679663 h 6791102"/>
              <a:gd name="connsiteX36" fmla="*/ 681152 w 7203988"/>
              <a:gd name="connsiteY36" fmla="*/ 574076 h 6791102"/>
              <a:gd name="connsiteX37" fmla="*/ 679802 w 7203988"/>
              <a:gd name="connsiteY37" fmla="*/ 468290 h 6791102"/>
              <a:gd name="connsiteX38" fmla="*/ 475216 w 7203988"/>
              <a:gd name="connsiteY38" fmla="*/ 27123 h 679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203988" h="6791102">
                <a:moveTo>
                  <a:pt x="446843" y="0"/>
                </a:moveTo>
                <a:lnTo>
                  <a:pt x="7203988" y="0"/>
                </a:lnTo>
                <a:lnTo>
                  <a:pt x="7203988" y="6791102"/>
                </a:lnTo>
                <a:lnTo>
                  <a:pt x="7185758" y="6735192"/>
                </a:lnTo>
                <a:cubicBezTo>
                  <a:pt x="7159556" y="6673442"/>
                  <a:pt x="7127652" y="6613328"/>
                  <a:pt x="7089688" y="6555335"/>
                </a:cubicBezTo>
                <a:cubicBezTo>
                  <a:pt x="6863522" y="6215863"/>
                  <a:pt x="6466116" y="6003695"/>
                  <a:pt x="6049324" y="5884880"/>
                </a:cubicBezTo>
                <a:cubicBezTo>
                  <a:pt x="5593763" y="5754750"/>
                  <a:pt x="5080043" y="5831131"/>
                  <a:pt x="4643865" y="5669882"/>
                </a:cubicBezTo>
                <a:cubicBezTo>
                  <a:pt x="4453240" y="5601987"/>
                  <a:pt x="4285232" y="5469029"/>
                  <a:pt x="4230305" y="5296464"/>
                </a:cubicBezTo>
                <a:cubicBezTo>
                  <a:pt x="4217379" y="5256151"/>
                  <a:pt x="4210717" y="5215486"/>
                  <a:pt x="4208293" y="5174556"/>
                </a:cubicBezTo>
                <a:lnTo>
                  <a:pt x="4208363" y="5172105"/>
                </a:lnTo>
                <a:lnTo>
                  <a:pt x="4208293" y="5171725"/>
                </a:lnTo>
                <a:cubicBezTo>
                  <a:pt x="4201024" y="5048932"/>
                  <a:pt x="4231919" y="4923753"/>
                  <a:pt x="4246459" y="4798573"/>
                </a:cubicBezTo>
                <a:lnTo>
                  <a:pt x="4251168" y="4674391"/>
                </a:lnTo>
                <a:lnTo>
                  <a:pt x="4231516" y="4549274"/>
                </a:lnTo>
                <a:cubicBezTo>
                  <a:pt x="4208495" y="4468297"/>
                  <a:pt x="4164070" y="4395453"/>
                  <a:pt x="4088142" y="4345946"/>
                </a:cubicBezTo>
                <a:cubicBezTo>
                  <a:pt x="3929827" y="4244105"/>
                  <a:pt x="3710122" y="4283710"/>
                  <a:pt x="3522727" y="4328973"/>
                </a:cubicBezTo>
                <a:cubicBezTo>
                  <a:pt x="3212559" y="4402525"/>
                  <a:pt x="2550215" y="4688246"/>
                  <a:pt x="2336971" y="4320486"/>
                </a:cubicBezTo>
                <a:cubicBezTo>
                  <a:pt x="2318796" y="4289014"/>
                  <a:pt x="2307943" y="4257455"/>
                  <a:pt x="2303059" y="4225794"/>
                </a:cubicBezTo>
                <a:lnTo>
                  <a:pt x="2303112" y="4223173"/>
                </a:lnTo>
                <a:lnTo>
                  <a:pt x="2303059" y="4222965"/>
                </a:lnTo>
                <a:cubicBezTo>
                  <a:pt x="2268871" y="4001347"/>
                  <a:pt x="2527193" y="3774857"/>
                  <a:pt x="2614833" y="3539702"/>
                </a:cubicBezTo>
                <a:cubicBezTo>
                  <a:pt x="2628161" y="3503987"/>
                  <a:pt x="2637147" y="3467654"/>
                  <a:pt x="2642132" y="3431055"/>
                </a:cubicBezTo>
                <a:lnTo>
                  <a:pt x="2645354" y="3323223"/>
                </a:lnTo>
                <a:lnTo>
                  <a:pt x="2626759" y="3213936"/>
                </a:lnTo>
                <a:cubicBezTo>
                  <a:pt x="2578485" y="3032708"/>
                  <a:pt x="2447228" y="2862531"/>
                  <a:pt x="2275585" y="2747606"/>
                </a:cubicBezTo>
                <a:cubicBezTo>
                  <a:pt x="2004187" y="2563726"/>
                  <a:pt x="1652013" y="2493003"/>
                  <a:pt x="1309534" y="2464713"/>
                </a:cubicBezTo>
                <a:cubicBezTo>
                  <a:pt x="1051056" y="2442083"/>
                  <a:pt x="786121" y="2436424"/>
                  <a:pt x="537338" y="2362872"/>
                </a:cubicBezTo>
                <a:cubicBezTo>
                  <a:pt x="475949" y="2343777"/>
                  <a:pt x="415571" y="2319200"/>
                  <a:pt x="358727" y="2289585"/>
                </a:cubicBezTo>
                <a:lnTo>
                  <a:pt x="343563" y="2279612"/>
                </a:lnTo>
                <a:lnTo>
                  <a:pt x="276427" y="2240747"/>
                </a:lnTo>
                <a:lnTo>
                  <a:pt x="206039" y="2189169"/>
                </a:lnTo>
                <a:lnTo>
                  <a:pt x="201320" y="2186065"/>
                </a:lnTo>
                <a:cubicBezTo>
                  <a:pt x="106814" y="2107562"/>
                  <a:pt x="36542" y="2010672"/>
                  <a:pt x="10696" y="1898929"/>
                </a:cubicBezTo>
                <a:cubicBezTo>
                  <a:pt x="4434" y="1870641"/>
                  <a:pt x="1039" y="1842870"/>
                  <a:pt x="206" y="1815556"/>
                </a:cubicBezTo>
                <a:lnTo>
                  <a:pt x="206" y="1815555"/>
                </a:lnTo>
                <a:cubicBezTo>
                  <a:pt x="-12314" y="1405846"/>
                  <a:pt x="551272" y="1098698"/>
                  <a:pt x="663345" y="679663"/>
                </a:cubicBezTo>
                <a:lnTo>
                  <a:pt x="681152" y="574076"/>
                </a:lnTo>
                <a:lnTo>
                  <a:pt x="679802" y="468290"/>
                </a:lnTo>
                <a:cubicBezTo>
                  <a:pt x="664126" y="310158"/>
                  <a:pt x="588647" y="156054"/>
                  <a:pt x="475216" y="2712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4491" y="94409"/>
            <a:ext cx="2323973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答案解析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AutoShape 3"/>
          <p:cNvSpPr>
            <a:spLocks noChangeAspect="1" noChangeArrowheads="1" noTextEdit="1"/>
          </p:cNvSpPr>
          <p:nvPr/>
        </p:nvSpPr>
        <p:spPr bwMode="auto">
          <a:xfrm>
            <a:off x="8256852" y="3152320"/>
            <a:ext cx="2714749" cy="2702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282F39"/>
              </a:solidFill>
              <a:cs typeface="+mn-ea"/>
              <a:sym typeface="+mn-lt"/>
            </a:endParaRPr>
          </a:p>
        </p:txBody>
      </p:sp>
      <p:sp>
        <p:nvSpPr>
          <p:cNvPr id="29" name="任意多边形: 形状 28"/>
          <p:cNvSpPr/>
          <p:nvPr/>
        </p:nvSpPr>
        <p:spPr>
          <a:xfrm rot="10800000">
            <a:off x="0" y="553775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iconfont-1191-801510"/>
          <p:cNvSpPr/>
          <p:nvPr/>
        </p:nvSpPr>
        <p:spPr>
          <a:xfrm>
            <a:off x="265797" y="94409"/>
            <a:ext cx="609685" cy="541825"/>
          </a:xfrm>
          <a:custGeom>
            <a:avLst/>
            <a:gdLst>
              <a:gd name="T0" fmla="*/ 7727 w 8478"/>
              <a:gd name="T1" fmla="*/ 1215 h 7536"/>
              <a:gd name="T2" fmla="*/ 727 w 8478"/>
              <a:gd name="T3" fmla="*/ 1215 h 7536"/>
              <a:gd name="T4" fmla="*/ 0 w 8478"/>
              <a:gd name="T5" fmla="*/ 3124 h 7536"/>
              <a:gd name="T6" fmla="*/ 1054 w 8478"/>
              <a:gd name="T7" fmla="*/ 4169 h 7536"/>
              <a:gd name="T8" fmla="*/ 2119 w 8478"/>
              <a:gd name="T9" fmla="*/ 3124 h 7536"/>
              <a:gd name="T10" fmla="*/ 3173 w 8478"/>
              <a:gd name="T11" fmla="*/ 4169 h 7536"/>
              <a:gd name="T12" fmla="*/ 4239 w 8478"/>
              <a:gd name="T13" fmla="*/ 3124 h 7536"/>
              <a:gd name="T14" fmla="*/ 5293 w 8478"/>
              <a:gd name="T15" fmla="*/ 4169 h 7536"/>
              <a:gd name="T16" fmla="*/ 6346 w 8478"/>
              <a:gd name="T17" fmla="*/ 3124 h 7536"/>
              <a:gd name="T18" fmla="*/ 7412 w 8478"/>
              <a:gd name="T19" fmla="*/ 4169 h 7536"/>
              <a:gd name="T20" fmla="*/ 8478 w 8478"/>
              <a:gd name="T21" fmla="*/ 3124 h 7536"/>
              <a:gd name="T22" fmla="*/ 7727 w 8478"/>
              <a:gd name="T23" fmla="*/ 1215 h 7536"/>
              <a:gd name="T24" fmla="*/ 7146 w 8478"/>
              <a:gd name="T25" fmla="*/ 4497 h 7536"/>
              <a:gd name="T26" fmla="*/ 7146 w 8478"/>
              <a:gd name="T27" fmla="*/ 6928 h 7536"/>
              <a:gd name="T28" fmla="*/ 1332 w 8478"/>
              <a:gd name="T29" fmla="*/ 6928 h 7536"/>
              <a:gd name="T30" fmla="*/ 1332 w 8478"/>
              <a:gd name="T31" fmla="*/ 4497 h 7536"/>
              <a:gd name="T32" fmla="*/ 727 w 8478"/>
              <a:gd name="T33" fmla="*/ 4497 h 7536"/>
              <a:gd name="T34" fmla="*/ 727 w 8478"/>
              <a:gd name="T35" fmla="*/ 7050 h 7536"/>
              <a:gd name="T36" fmla="*/ 1187 w 8478"/>
              <a:gd name="T37" fmla="*/ 7536 h 7536"/>
              <a:gd name="T38" fmla="*/ 7279 w 8478"/>
              <a:gd name="T39" fmla="*/ 7536 h 7536"/>
              <a:gd name="T40" fmla="*/ 7739 w 8478"/>
              <a:gd name="T41" fmla="*/ 7050 h 7536"/>
              <a:gd name="T42" fmla="*/ 7739 w 8478"/>
              <a:gd name="T43" fmla="*/ 4497 h 7536"/>
              <a:gd name="T44" fmla="*/ 7146 w 8478"/>
              <a:gd name="T45" fmla="*/ 4497 h 7536"/>
              <a:gd name="T46" fmla="*/ 7727 w 8478"/>
              <a:gd name="T47" fmla="*/ 1203 h 7536"/>
              <a:gd name="T48" fmla="*/ 1211 w 8478"/>
              <a:gd name="T49" fmla="*/ 729 h 7536"/>
              <a:gd name="T50" fmla="*/ 7267 w 8478"/>
              <a:gd name="T51" fmla="*/ 729 h 7536"/>
              <a:gd name="T52" fmla="*/ 7630 w 8478"/>
              <a:gd name="T53" fmla="*/ 365 h 7536"/>
              <a:gd name="T54" fmla="*/ 7267 w 8478"/>
              <a:gd name="T55" fmla="*/ 0 h 7536"/>
              <a:gd name="T56" fmla="*/ 1211 w 8478"/>
              <a:gd name="T57" fmla="*/ 0 h 7536"/>
              <a:gd name="T58" fmla="*/ 848 w 8478"/>
              <a:gd name="T59" fmla="*/ 365 h 7536"/>
              <a:gd name="T60" fmla="*/ 1211 w 8478"/>
              <a:gd name="T61" fmla="*/ 729 h 7536"/>
              <a:gd name="T62" fmla="*/ 1211 w 8478"/>
              <a:gd name="T63" fmla="*/ 729 h 7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78" h="7536">
                <a:moveTo>
                  <a:pt x="7727" y="1215"/>
                </a:moveTo>
                <a:lnTo>
                  <a:pt x="727" y="1215"/>
                </a:lnTo>
                <a:lnTo>
                  <a:pt x="0" y="3124"/>
                </a:lnTo>
                <a:cubicBezTo>
                  <a:pt x="0" y="3695"/>
                  <a:pt x="472" y="4169"/>
                  <a:pt x="1054" y="4169"/>
                </a:cubicBezTo>
                <a:cubicBezTo>
                  <a:pt x="1635" y="4169"/>
                  <a:pt x="2119" y="3707"/>
                  <a:pt x="2119" y="3124"/>
                </a:cubicBezTo>
                <a:cubicBezTo>
                  <a:pt x="2119" y="3695"/>
                  <a:pt x="2592" y="4169"/>
                  <a:pt x="3173" y="4169"/>
                </a:cubicBezTo>
                <a:cubicBezTo>
                  <a:pt x="3755" y="4169"/>
                  <a:pt x="4239" y="3707"/>
                  <a:pt x="4239" y="3124"/>
                </a:cubicBezTo>
                <a:cubicBezTo>
                  <a:pt x="4239" y="3695"/>
                  <a:pt x="4711" y="4169"/>
                  <a:pt x="5293" y="4169"/>
                </a:cubicBezTo>
                <a:cubicBezTo>
                  <a:pt x="5874" y="4169"/>
                  <a:pt x="6346" y="3707"/>
                  <a:pt x="6346" y="3124"/>
                </a:cubicBezTo>
                <a:cubicBezTo>
                  <a:pt x="6346" y="3695"/>
                  <a:pt x="6819" y="4169"/>
                  <a:pt x="7412" y="4169"/>
                </a:cubicBezTo>
                <a:cubicBezTo>
                  <a:pt x="7994" y="4169"/>
                  <a:pt x="8478" y="3707"/>
                  <a:pt x="8478" y="3124"/>
                </a:cubicBezTo>
                <a:lnTo>
                  <a:pt x="7727" y="1215"/>
                </a:lnTo>
                <a:close/>
                <a:moveTo>
                  <a:pt x="7146" y="4497"/>
                </a:moveTo>
                <a:lnTo>
                  <a:pt x="7146" y="6928"/>
                </a:lnTo>
                <a:lnTo>
                  <a:pt x="1332" y="6928"/>
                </a:lnTo>
                <a:lnTo>
                  <a:pt x="1332" y="4497"/>
                </a:lnTo>
                <a:lnTo>
                  <a:pt x="727" y="4497"/>
                </a:lnTo>
                <a:lnTo>
                  <a:pt x="727" y="7050"/>
                </a:lnTo>
                <a:cubicBezTo>
                  <a:pt x="727" y="7269"/>
                  <a:pt x="969" y="7536"/>
                  <a:pt x="1187" y="7536"/>
                </a:cubicBezTo>
                <a:lnTo>
                  <a:pt x="7279" y="7536"/>
                </a:lnTo>
                <a:cubicBezTo>
                  <a:pt x="7497" y="7536"/>
                  <a:pt x="7739" y="7269"/>
                  <a:pt x="7739" y="7050"/>
                </a:cubicBezTo>
                <a:lnTo>
                  <a:pt x="7739" y="4497"/>
                </a:lnTo>
                <a:lnTo>
                  <a:pt x="7146" y="4497"/>
                </a:lnTo>
                <a:close/>
                <a:moveTo>
                  <a:pt x="7727" y="1203"/>
                </a:moveTo>
                <a:close/>
                <a:moveTo>
                  <a:pt x="1211" y="729"/>
                </a:moveTo>
                <a:lnTo>
                  <a:pt x="7267" y="729"/>
                </a:lnTo>
                <a:cubicBezTo>
                  <a:pt x="7473" y="729"/>
                  <a:pt x="7630" y="571"/>
                  <a:pt x="7630" y="365"/>
                </a:cubicBezTo>
                <a:cubicBezTo>
                  <a:pt x="7630" y="158"/>
                  <a:pt x="7473" y="0"/>
                  <a:pt x="7267" y="0"/>
                </a:cubicBezTo>
                <a:lnTo>
                  <a:pt x="1211" y="0"/>
                </a:lnTo>
                <a:cubicBezTo>
                  <a:pt x="1005" y="0"/>
                  <a:pt x="848" y="158"/>
                  <a:pt x="848" y="365"/>
                </a:cubicBezTo>
                <a:cubicBezTo>
                  <a:pt x="848" y="571"/>
                  <a:pt x="1005" y="729"/>
                  <a:pt x="1211" y="729"/>
                </a:cubicBezTo>
                <a:close/>
                <a:moveTo>
                  <a:pt x="1211" y="729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606860" y="1424320"/>
            <a:ext cx="2673005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191919"/>
                </a:solidFill>
                <a:cs typeface="+mn-ea"/>
                <a:sym typeface="+mn-lt"/>
              </a:rPr>
              <a:t>01</a:t>
            </a:r>
            <a:r>
              <a:rPr lang="zh-CN" altLang="en-US" dirty="0">
                <a:solidFill>
                  <a:srgbClr val="191919"/>
                </a:solidFill>
                <a:cs typeface="+mn-ea"/>
                <a:sym typeface="+mn-lt"/>
              </a:rPr>
              <a:t>答案：</a:t>
            </a:r>
            <a:r>
              <a:rPr lang="en-US" altLang="zh-CN" dirty="0">
                <a:solidFill>
                  <a:srgbClr val="191919"/>
                </a:solidFill>
                <a:cs typeface="+mn-ea"/>
                <a:sym typeface="+mn-lt"/>
              </a:rPr>
              <a:t>2019-nCoV</a:t>
            </a:r>
            <a:endParaRPr lang="zh-CN" altLang="en-US" dirty="0">
              <a:solidFill>
                <a:srgbClr val="191919"/>
              </a:solidFill>
              <a:cs typeface="+mn-ea"/>
              <a:sym typeface="+mn-lt"/>
            </a:endParaRPr>
          </a:p>
          <a:p>
            <a:br>
              <a:rPr lang="en-US" altLang="zh-CN" dirty="0">
                <a:solidFill>
                  <a:srgbClr val="191919"/>
                </a:solidFill>
                <a:cs typeface="+mn-ea"/>
                <a:sym typeface="+mn-lt"/>
              </a:rPr>
            </a:br>
            <a:r>
              <a:rPr lang="zh-CN" altLang="en-US" dirty="0">
                <a:solidFill>
                  <a:srgbClr val="191919"/>
                </a:solidFill>
                <a:cs typeface="+mn-ea"/>
                <a:sym typeface="+mn-lt"/>
              </a:rPr>
              <a:t>解析：新型冠状病毒是指以前从未在人类中发现的冠状病毒新毒株，世界卫生组织将该病毒命名为</a:t>
            </a:r>
            <a:r>
              <a:rPr lang="en-US" altLang="zh-CN" dirty="0">
                <a:solidFill>
                  <a:srgbClr val="191919"/>
                </a:solidFill>
                <a:cs typeface="+mn-ea"/>
                <a:sym typeface="+mn-lt"/>
              </a:rPr>
              <a:t>2019-nCoV</a:t>
            </a:r>
            <a:endParaRPr lang="en-US" altLang="zh-CN" dirty="0">
              <a:solidFill>
                <a:srgbClr val="191919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838381" y="1397675"/>
            <a:ext cx="2673005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>
                <a:solidFill>
                  <a:srgbClr val="191919"/>
                </a:solidFill>
                <a:cs typeface="+mn-ea"/>
                <a:sym typeface="+mn-lt"/>
              </a:rPr>
              <a:t>02</a:t>
            </a:r>
            <a:r>
              <a:rPr lang="zh-CN" altLang="en-US">
                <a:solidFill>
                  <a:srgbClr val="191919"/>
                </a:solidFill>
                <a:cs typeface="+mn-ea"/>
                <a:sym typeface="+mn-lt"/>
              </a:rPr>
              <a:t>答案：一次性使用医用口罩、医用外科口罩、颗粒物防护口罩、医用防护口罩</a:t>
            </a:r>
            <a:endParaRPr lang="zh-CN" altLang="en-US">
              <a:solidFill>
                <a:srgbClr val="191919"/>
              </a:solidFill>
              <a:cs typeface="+mn-ea"/>
              <a:sym typeface="+mn-lt"/>
            </a:endParaRPr>
          </a:p>
          <a:p>
            <a:r>
              <a:rPr lang="zh-CN" altLang="en-US">
                <a:solidFill>
                  <a:srgbClr val="191919"/>
                </a:solidFill>
                <a:cs typeface="+mn-ea"/>
                <a:sym typeface="+mn-lt"/>
              </a:rPr>
              <a:t>解析：注意，纸质口罩、棉布口罩、海绵口罩没有预防病毒的效果</a:t>
            </a:r>
            <a:endParaRPr lang="zh-CN" altLang="en-US">
              <a:solidFill>
                <a:srgbClr val="191919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191487" y="4900318"/>
            <a:ext cx="2673005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>
                <a:solidFill>
                  <a:srgbClr val="191919"/>
                </a:solidFill>
                <a:cs typeface="+mn-ea"/>
                <a:sym typeface="+mn-lt"/>
              </a:rPr>
              <a:t>03</a:t>
            </a:r>
            <a:r>
              <a:rPr lang="zh-CN" altLang="en-US">
                <a:solidFill>
                  <a:srgbClr val="191919"/>
                </a:solidFill>
                <a:cs typeface="+mn-ea"/>
                <a:sym typeface="+mn-lt"/>
              </a:rPr>
              <a:t>答案：</a:t>
            </a:r>
            <a:r>
              <a:rPr lang="en-US" altLang="zh-CN">
                <a:solidFill>
                  <a:srgbClr val="191919"/>
                </a:solidFill>
                <a:cs typeface="+mn-ea"/>
                <a:sym typeface="+mn-lt"/>
              </a:rPr>
              <a:t>14</a:t>
            </a:r>
            <a:r>
              <a:rPr lang="zh-CN" altLang="en-US">
                <a:solidFill>
                  <a:srgbClr val="191919"/>
                </a:solidFill>
                <a:cs typeface="+mn-ea"/>
                <a:sym typeface="+mn-lt"/>
              </a:rPr>
              <a:t>天</a:t>
            </a:r>
            <a:endParaRPr lang="en-US" altLang="zh-CN">
              <a:solidFill>
                <a:srgbClr val="191919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904970" y="1397675"/>
            <a:ext cx="4050679" cy="3441367"/>
            <a:chOff x="1227194" y="1763638"/>
            <a:chExt cx="3462952" cy="2942047"/>
          </a:xfrm>
        </p:grpSpPr>
        <p:sp>
          <p:nvSpPr>
            <p:cNvPr id="31" name="椭圆 30"/>
            <p:cNvSpPr/>
            <p:nvPr/>
          </p:nvSpPr>
          <p:spPr>
            <a:xfrm>
              <a:off x="1971264" y="1763638"/>
              <a:ext cx="1800000" cy="1800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2890146" y="2905685"/>
              <a:ext cx="1800000" cy="1800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227194" y="2905685"/>
              <a:ext cx="1800000" cy="1800000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airplane-pointing-up_14466"/>
            <p:cNvSpPr>
              <a:spLocks noChangeAspect="1"/>
            </p:cNvSpPr>
            <p:nvPr/>
          </p:nvSpPr>
          <p:spPr bwMode="auto">
            <a:xfrm>
              <a:off x="1848219" y="3487197"/>
              <a:ext cx="562417" cy="609685"/>
            </a:xfrm>
            <a:custGeom>
              <a:avLst/>
              <a:gdLst>
                <a:gd name="T0" fmla="*/ 566 w 582"/>
                <a:gd name="T1" fmla="*/ 357 h 632"/>
                <a:gd name="T2" fmla="*/ 344 w 582"/>
                <a:gd name="T3" fmla="*/ 259 h 632"/>
                <a:gd name="T4" fmla="*/ 351 w 582"/>
                <a:gd name="T5" fmla="*/ 101 h 632"/>
                <a:gd name="T6" fmla="*/ 300 w 582"/>
                <a:gd name="T7" fmla="*/ 0 h 632"/>
                <a:gd name="T8" fmla="*/ 291 w 582"/>
                <a:gd name="T9" fmla="*/ 0 h 632"/>
                <a:gd name="T10" fmla="*/ 240 w 582"/>
                <a:gd name="T11" fmla="*/ 101 h 632"/>
                <a:gd name="T12" fmla="*/ 247 w 582"/>
                <a:gd name="T13" fmla="*/ 255 h 632"/>
                <a:gd name="T14" fmla="*/ 16 w 582"/>
                <a:gd name="T15" fmla="*/ 357 h 632"/>
                <a:gd name="T16" fmla="*/ 3 w 582"/>
                <a:gd name="T17" fmla="*/ 382 h 632"/>
                <a:gd name="T18" fmla="*/ 9 w 582"/>
                <a:gd name="T19" fmla="*/ 399 h 632"/>
                <a:gd name="T20" fmla="*/ 252 w 582"/>
                <a:gd name="T21" fmla="*/ 380 h 632"/>
                <a:gd name="T22" fmla="*/ 257 w 582"/>
                <a:gd name="T23" fmla="*/ 472 h 632"/>
                <a:gd name="T24" fmla="*/ 194 w 582"/>
                <a:gd name="T25" fmla="*/ 557 h 632"/>
                <a:gd name="T26" fmla="*/ 183 w 582"/>
                <a:gd name="T27" fmla="*/ 586 h 632"/>
                <a:gd name="T28" fmla="*/ 186 w 582"/>
                <a:gd name="T29" fmla="*/ 601 h 632"/>
                <a:gd name="T30" fmla="*/ 260 w 582"/>
                <a:gd name="T31" fmla="*/ 583 h 632"/>
                <a:gd name="T32" fmla="*/ 261 w 582"/>
                <a:gd name="T33" fmla="*/ 601 h 632"/>
                <a:gd name="T34" fmla="*/ 291 w 582"/>
                <a:gd name="T35" fmla="*/ 632 h 632"/>
                <a:gd name="T36" fmla="*/ 300 w 582"/>
                <a:gd name="T37" fmla="*/ 632 h 632"/>
                <a:gd name="T38" fmla="*/ 330 w 582"/>
                <a:gd name="T39" fmla="*/ 601 h 632"/>
                <a:gd name="T40" fmla="*/ 331 w 582"/>
                <a:gd name="T41" fmla="*/ 584 h 632"/>
                <a:gd name="T42" fmla="*/ 405 w 582"/>
                <a:gd name="T43" fmla="*/ 601 h 632"/>
                <a:gd name="T44" fmla="*/ 408 w 582"/>
                <a:gd name="T45" fmla="*/ 586 h 632"/>
                <a:gd name="T46" fmla="*/ 396 w 582"/>
                <a:gd name="T47" fmla="*/ 557 h 632"/>
                <a:gd name="T48" fmla="*/ 335 w 582"/>
                <a:gd name="T49" fmla="*/ 472 h 632"/>
                <a:gd name="T50" fmla="*/ 339 w 582"/>
                <a:gd name="T51" fmla="*/ 381 h 632"/>
                <a:gd name="T52" fmla="*/ 573 w 582"/>
                <a:gd name="T53" fmla="*/ 399 h 632"/>
                <a:gd name="T54" fmla="*/ 579 w 582"/>
                <a:gd name="T55" fmla="*/ 382 h 632"/>
                <a:gd name="T56" fmla="*/ 566 w 582"/>
                <a:gd name="T57" fmla="*/ 357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2" h="632">
                  <a:moveTo>
                    <a:pt x="566" y="357"/>
                  </a:moveTo>
                  <a:lnTo>
                    <a:pt x="344" y="259"/>
                  </a:lnTo>
                  <a:lnTo>
                    <a:pt x="351" y="101"/>
                  </a:lnTo>
                  <a:cubicBezTo>
                    <a:pt x="351" y="84"/>
                    <a:pt x="337" y="0"/>
                    <a:pt x="300" y="0"/>
                  </a:cubicBezTo>
                  <a:lnTo>
                    <a:pt x="291" y="0"/>
                  </a:lnTo>
                  <a:cubicBezTo>
                    <a:pt x="248" y="0"/>
                    <a:pt x="240" y="84"/>
                    <a:pt x="240" y="101"/>
                  </a:cubicBezTo>
                  <a:lnTo>
                    <a:pt x="247" y="255"/>
                  </a:lnTo>
                  <a:lnTo>
                    <a:pt x="16" y="357"/>
                  </a:lnTo>
                  <a:cubicBezTo>
                    <a:pt x="5" y="361"/>
                    <a:pt x="0" y="372"/>
                    <a:pt x="3" y="382"/>
                  </a:cubicBezTo>
                  <a:lnTo>
                    <a:pt x="9" y="399"/>
                  </a:lnTo>
                  <a:lnTo>
                    <a:pt x="252" y="380"/>
                  </a:lnTo>
                  <a:lnTo>
                    <a:pt x="257" y="472"/>
                  </a:lnTo>
                  <a:lnTo>
                    <a:pt x="194" y="557"/>
                  </a:lnTo>
                  <a:cubicBezTo>
                    <a:pt x="186" y="565"/>
                    <a:pt x="181" y="578"/>
                    <a:pt x="183" y="586"/>
                  </a:cubicBezTo>
                  <a:lnTo>
                    <a:pt x="186" y="601"/>
                  </a:lnTo>
                  <a:lnTo>
                    <a:pt x="260" y="583"/>
                  </a:lnTo>
                  <a:lnTo>
                    <a:pt x="261" y="601"/>
                  </a:lnTo>
                  <a:cubicBezTo>
                    <a:pt x="261" y="618"/>
                    <a:pt x="274" y="632"/>
                    <a:pt x="291" y="632"/>
                  </a:cubicBezTo>
                  <a:lnTo>
                    <a:pt x="300" y="632"/>
                  </a:lnTo>
                  <a:cubicBezTo>
                    <a:pt x="317" y="632"/>
                    <a:pt x="330" y="618"/>
                    <a:pt x="330" y="601"/>
                  </a:cubicBezTo>
                  <a:lnTo>
                    <a:pt x="331" y="584"/>
                  </a:lnTo>
                  <a:lnTo>
                    <a:pt x="405" y="601"/>
                  </a:lnTo>
                  <a:lnTo>
                    <a:pt x="408" y="586"/>
                  </a:lnTo>
                  <a:cubicBezTo>
                    <a:pt x="410" y="578"/>
                    <a:pt x="405" y="565"/>
                    <a:pt x="396" y="557"/>
                  </a:cubicBezTo>
                  <a:lnTo>
                    <a:pt x="335" y="472"/>
                  </a:lnTo>
                  <a:lnTo>
                    <a:pt x="339" y="381"/>
                  </a:lnTo>
                  <a:lnTo>
                    <a:pt x="573" y="399"/>
                  </a:lnTo>
                  <a:lnTo>
                    <a:pt x="579" y="382"/>
                  </a:lnTo>
                  <a:cubicBezTo>
                    <a:pt x="582" y="372"/>
                    <a:pt x="576" y="361"/>
                    <a:pt x="566" y="3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plug_159049"/>
            <p:cNvSpPr>
              <a:spLocks noChangeAspect="1"/>
            </p:cNvSpPr>
            <p:nvPr/>
          </p:nvSpPr>
          <p:spPr bwMode="auto">
            <a:xfrm>
              <a:off x="3588071" y="3545160"/>
              <a:ext cx="609685" cy="598261"/>
            </a:xfrm>
            <a:custGeom>
              <a:avLst/>
              <a:gdLst>
                <a:gd name="T0" fmla="*/ 6531 w 6531"/>
                <a:gd name="T1" fmla="*/ 3683 h 6419"/>
                <a:gd name="T2" fmla="*/ 6195 w 6531"/>
                <a:gd name="T3" fmla="*/ 3347 h 6419"/>
                <a:gd name="T4" fmla="*/ 5207 w 6531"/>
                <a:gd name="T5" fmla="*/ 3347 h 6419"/>
                <a:gd name="T6" fmla="*/ 3704 w 6531"/>
                <a:gd name="T7" fmla="*/ 4843 h 6419"/>
                <a:gd name="T8" fmla="*/ 2971 w 6531"/>
                <a:gd name="T9" fmla="*/ 5709 h 6419"/>
                <a:gd name="T10" fmla="*/ 2021 w 6531"/>
                <a:gd name="T11" fmla="*/ 4875 h 6419"/>
                <a:gd name="T12" fmla="*/ 2021 w 6531"/>
                <a:gd name="T13" fmla="*/ 4123 h 6419"/>
                <a:gd name="T14" fmla="*/ 3368 w 6531"/>
                <a:gd name="T15" fmla="*/ 2473 h 6419"/>
                <a:gd name="T16" fmla="*/ 3368 w 6531"/>
                <a:gd name="T17" fmla="*/ 1620 h 6419"/>
                <a:gd name="T18" fmla="*/ 3149 w 6531"/>
                <a:gd name="T19" fmla="*/ 1401 h 6419"/>
                <a:gd name="T20" fmla="*/ 2732 w 6531"/>
                <a:gd name="T21" fmla="*/ 1401 h 6419"/>
                <a:gd name="T22" fmla="*/ 2732 w 6531"/>
                <a:gd name="T23" fmla="*/ 347 h 6419"/>
                <a:gd name="T24" fmla="*/ 2448 w 6531"/>
                <a:gd name="T25" fmla="*/ 19 h 6419"/>
                <a:gd name="T26" fmla="*/ 2101 w 6531"/>
                <a:gd name="T27" fmla="*/ 333 h 6419"/>
                <a:gd name="T28" fmla="*/ 2101 w 6531"/>
                <a:gd name="T29" fmla="*/ 1401 h 6419"/>
                <a:gd name="T30" fmla="*/ 1269 w 6531"/>
                <a:gd name="T31" fmla="*/ 1401 h 6419"/>
                <a:gd name="T32" fmla="*/ 1269 w 6531"/>
                <a:gd name="T33" fmla="*/ 347 h 6419"/>
                <a:gd name="T34" fmla="*/ 984 w 6531"/>
                <a:gd name="T35" fmla="*/ 19 h 6419"/>
                <a:gd name="T36" fmla="*/ 637 w 6531"/>
                <a:gd name="T37" fmla="*/ 333 h 6419"/>
                <a:gd name="T38" fmla="*/ 637 w 6531"/>
                <a:gd name="T39" fmla="*/ 1401 h 6419"/>
                <a:gd name="T40" fmla="*/ 219 w 6531"/>
                <a:gd name="T41" fmla="*/ 1401 h 6419"/>
                <a:gd name="T42" fmla="*/ 0 w 6531"/>
                <a:gd name="T43" fmla="*/ 1620 h 6419"/>
                <a:gd name="T44" fmla="*/ 0 w 6531"/>
                <a:gd name="T45" fmla="*/ 2473 h 6419"/>
                <a:gd name="T46" fmla="*/ 1347 w 6531"/>
                <a:gd name="T47" fmla="*/ 4123 h 6419"/>
                <a:gd name="T48" fmla="*/ 1347 w 6531"/>
                <a:gd name="T49" fmla="*/ 4836 h 6419"/>
                <a:gd name="T50" fmla="*/ 2803 w 6531"/>
                <a:gd name="T51" fmla="*/ 6387 h 6419"/>
                <a:gd name="T52" fmla="*/ 4376 w 6531"/>
                <a:gd name="T53" fmla="*/ 4873 h 6419"/>
                <a:gd name="T54" fmla="*/ 4376 w 6531"/>
                <a:gd name="T55" fmla="*/ 4861 h 6419"/>
                <a:gd name="T56" fmla="*/ 5217 w 6531"/>
                <a:gd name="T57" fmla="*/ 4020 h 6419"/>
                <a:gd name="T58" fmla="*/ 6193 w 6531"/>
                <a:gd name="T59" fmla="*/ 4020 h 6419"/>
                <a:gd name="T60" fmla="*/ 6531 w 6531"/>
                <a:gd name="T61" fmla="*/ 3683 h 6419"/>
                <a:gd name="T62" fmla="*/ 6531 w 6531"/>
                <a:gd name="T63" fmla="*/ 3683 h 6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31" h="6419">
                  <a:moveTo>
                    <a:pt x="6531" y="3683"/>
                  </a:moveTo>
                  <a:cubicBezTo>
                    <a:pt x="6531" y="3497"/>
                    <a:pt x="6380" y="3347"/>
                    <a:pt x="6195" y="3347"/>
                  </a:cubicBezTo>
                  <a:lnTo>
                    <a:pt x="5207" y="3347"/>
                  </a:lnTo>
                  <a:cubicBezTo>
                    <a:pt x="4379" y="3347"/>
                    <a:pt x="3708" y="4016"/>
                    <a:pt x="3704" y="4843"/>
                  </a:cubicBezTo>
                  <a:cubicBezTo>
                    <a:pt x="3703" y="5273"/>
                    <a:pt x="3397" y="5656"/>
                    <a:pt x="2971" y="5709"/>
                  </a:cubicBezTo>
                  <a:cubicBezTo>
                    <a:pt x="2459" y="5773"/>
                    <a:pt x="2021" y="5373"/>
                    <a:pt x="2021" y="4875"/>
                  </a:cubicBezTo>
                  <a:lnTo>
                    <a:pt x="2021" y="4123"/>
                  </a:lnTo>
                  <a:cubicBezTo>
                    <a:pt x="2789" y="3967"/>
                    <a:pt x="3368" y="3288"/>
                    <a:pt x="3368" y="2473"/>
                  </a:cubicBezTo>
                  <a:lnTo>
                    <a:pt x="3368" y="1620"/>
                  </a:lnTo>
                  <a:cubicBezTo>
                    <a:pt x="3368" y="1499"/>
                    <a:pt x="3271" y="1401"/>
                    <a:pt x="3149" y="1401"/>
                  </a:cubicBezTo>
                  <a:lnTo>
                    <a:pt x="2732" y="1401"/>
                  </a:lnTo>
                  <a:lnTo>
                    <a:pt x="2732" y="347"/>
                  </a:lnTo>
                  <a:cubicBezTo>
                    <a:pt x="2732" y="181"/>
                    <a:pt x="2612" y="35"/>
                    <a:pt x="2448" y="19"/>
                  </a:cubicBezTo>
                  <a:cubicBezTo>
                    <a:pt x="2260" y="0"/>
                    <a:pt x="2101" y="148"/>
                    <a:pt x="2101" y="333"/>
                  </a:cubicBezTo>
                  <a:lnTo>
                    <a:pt x="2101" y="1401"/>
                  </a:lnTo>
                  <a:lnTo>
                    <a:pt x="1269" y="1401"/>
                  </a:lnTo>
                  <a:lnTo>
                    <a:pt x="1269" y="347"/>
                  </a:lnTo>
                  <a:cubicBezTo>
                    <a:pt x="1269" y="181"/>
                    <a:pt x="1149" y="35"/>
                    <a:pt x="984" y="19"/>
                  </a:cubicBezTo>
                  <a:cubicBezTo>
                    <a:pt x="796" y="1"/>
                    <a:pt x="637" y="148"/>
                    <a:pt x="637" y="333"/>
                  </a:cubicBezTo>
                  <a:lnTo>
                    <a:pt x="637" y="1401"/>
                  </a:lnTo>
                  <a:lnTo>
                    <a:pt x="219" y="1401"/>
                  </a:lnTo>
                  <a:cubicBezTo>
                    <a:pt x="97" y="1401"/>
                    <a:pt x="0" y="1499"/>
                    <a:pt x="0" y="1620"/>
                  </a:cubicBezTo>
                  <a:lnTo>
                    <a:pt x="0" y="2473"/>
                  </a:lnTo>
                  <a:cubicBezTo>
                    <a:pt x="0" y="3288"/>
                    <a:pt x="579" y="3967"/>
                    <a:pt x="1347" y="4123"/>
                  </a:cubicBezTo>
                  <a:lnTo>
                    <a:pt x="1347" y="4836"/>
                  </a:lnTo>
                  <a:cubicBezTo>
                    <a:pt x="1347" y="5656"/>
                    <a:pt x="1983" y="6356"/>
                    <a:pt x="2803" y="6387"/>
                  </a:cubicBezTo>
                  <a:cubicBezTo>
                    <a:pt x="3664" y="6419"/>
                    <a:pt x="4376" y="5728"/>
                    <a:pt x="4376" y="4873"/>
                  </a:cubicBezTo>
                  <a:lnTo>
                    <a:pt x="4376" y="4861"/>
                  </a:lnTo>
                  <a:cubicBezTo>
                    <a:pt x="4376" y="4396"/>
                    <a:pt x="4753" y="4020"/>
                    <a:pt x="5217" y="4020"/>
                  </a:cubicBezTo>
                  <a:lnTo>
                    <a:pt x="6193" y="4020"/>
                  </a:lnTo>
                  <a:cubicBezTo>
                    <a:pt x="6380" y="4019"/>
                    <a:pt x="6531" y="3868"/>
                    <a:pt x="6531" y="3683"/>
                  </a:cubicBezTo>
                  <a:lnTo>
                    <a:pt x="6531" y="36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placeholder_121386"/>
            <p:cNvSpPr>
              <a:spLocks noChangeAspect="1"/>
            </p:cNvSpPr>
            <p:nvPr/>
          </p:nvSpPr>
          <p:spPr bwMode="auto">
            <a:xfrm>
              <a:off x="2634482" y="2246649"/>
              <a:ext cx="609685" cy="608837"/>
            </a:xfrm>
            <a:custGeom>
              <a:avLst/>
              <a:gdLst>
                <a:gd name="connsiteX0" fmla="*/ 451798 w 609050"/>
                <a:gd name="connsiteY0" fmla="*/ 335680 h 608203"/>
                <a:gd name="connsiteX1" fmla="*/ 451798 w 609050"/>
                <a:gd name="connsiteY1" fmla="*/ 411138 h 608203"/>
                <a:gd name="connsiteX2" fmla="*/ 493427 w 609050"/>
                <a:gd name="connsiteY2" fmla="*/ 411138 h 608203"/>
                <a:gd name="connsiteX3" fmla="*/ 493427 w 609050"/>
                <a:gd name="connsiteY3" fmla="*/ 335680 h 608203"/>
                <a:gd name="connsiteX4" fmla="*/ 609050 w 609050"/>
                <a:gd name="connsiteY4" fmla="*/ 451154 h 608203"/>
                <a:gd name="connsiteX5" fmla="*/ 533494 w 609050"/>
                <a:gd name="connsiteY5" fmla="*/ 451154 h 608203"/>
                <a:gd name="connsiteX6" fmla="*/ 533494 w 609050"/>
                <a:gd name="connsiteY6" fmla="*/ 492729 h 608203"/>
                <a:gd name="connsiteX7" fmla="*/ 609050 w 609050"/>
                <a:gd name="connsiteY7" fmla="*/ 492729 h 608203"/>
                <a:gd name="connsiteX8" fmla="*/ 493427 w 609050"/>
                <a:gd name="connsiteY8" fmla="*/ 608203 h 608203"/>
                <a:gd name="connsiteX9" fmla="*/ 493427 w 609050"/>
                <a:gd name="connsiteY9" fmla="*/ 532745 h 608203"/>
                <a:gd name="connsiteX10" fmla="*/ 451798 w 609050"/>
                <a:gd name="connsiteY10" fmla="*/ 532745 h 608203"/>
                <a:gd name="connsiteX11" fmla="*/ 451798 w 609050"/>
                <a:gd name="connsiteY11" fmla="*/ 608203 h 608203"/>
                <a:gd name="connsiteX12" fmla="*/ 336174 w 609050"/>
                <a:gd name="connsiteY12" fmla="*/ 492729 h 608203"/>
                <a:gd name="connsiteX13" fmla="*/ 411730 w 609050"/>
                <a:gd name="connsiteY13" fmla="*/ 492729 h 608203"/>
                <a:gd name="connsiteX14" fmla="*/ 411730 w 609050"/>
                <a:gd name="connsiteY14" fmla="*/ 451154 h 608203"/>
                <a:gd name="connsiteX15" fmla="*/ 336174 w 609050"/>
                <a:gd name="connsiteY15" fmla="*/ 451154 h 608203"/>
                <a:gd name="connsiteX16" fmla="*/ 451798 w 609050"/>
                <a:gd name="connsiteY16" fmla="*/ 335680 h 608203"/>
                <a:gd name="connsiteX17" fmla="*/ 231243 w 609050"/>
                <a:gd name="connsiteY17" fmla="*/ 165476 h 608203"/>
                <a:gd name="connsiteX18" fmla="*/ 293694 w 609050"/>
                <a:gd name="connsiteY18" fmla="*/ 227821 h 608203"/>
                <a:gd name="connsiteX19" fmla="*/ 231243 w 609050"/>
                <a:gd name="connsiteY19" fmla="*/ 290166 h 608203"/>
                <a:gd name="connsiteX20" fmla="*/ 168792 w 609050"/>
                <a:gd name="connsiteY20" fmla="*/ 227821 h 608203"/>
                <a:gd name="connsiteX21" fmla="*/ 231243 w 609050"/>
                <a:gd name="connsiteY21" fmla="*/ 165476 h 608203"/>
                <a:gd name="connsiteX22" fmla="*/ 231260 w 609050"/>
                <a:gd name="connsiteY22" fmla="*/ 123882 h 608203"/>
                <a:gd name="connsiteX23" fmla="*/ 127183 w 609050"/>
                <a:gd name="connsiteY23" fmla="*/ 227810 h 608203"/>
                <a:gd name="connsiteX24" fmla="*/ 231260 w 609050"/>
                <a:gd name="connsiteY24" fmla="*/ 331739 h 608203"/>
                <a:gd name="connsiteX25" fmla="*/ 335337 w 609050"/>
                <a:gd name="connsiteY25" fmla="*/ 227810 h 608203"/>
                <a:gd name="connsiteX26" fmla="*/ 231260 w 609050"/>
                <a:gd name="connsiteY26" fmla="*/ 123882 h 608203"/>
                <a:gd name="connsiteX27" fmla="*/ 231260 w 609050"/>
                <a:gd name="connsiteY27" fmla="*/ 0 h 608203"/>
                <a:gd name="connsiteX28" fmla="*/ 462415 w 609050"/>
                <a:gd name="connsiteY28" fmla="*/ 230928 h 608203"/>
                <a:gd name="connsiteX29" fmla="*/ 453777 w 609050"/>
                <a:gd name="connsiteY29" fmla="*/ 293597 h 608203"/>
                <a:gd name="connsiteX30" fmla="*/ 292978 w 609050"/>
                <a:gd name="connsiteY30" fmla="*/ 471938 h 608203"/>
                <a:gd name="connsiteX31" fmla="*/ 298702 w 609050"/>
                <a:gd name="connsiteY31" fmla="*/ 516939 h 608203"/>
                <a:gd name="connsiteX32" fmla="*/ 231260 w 609050"/>
                <a:gd name="connsiteY32" fmla="*/ 601640 h 608203"/>
                <a:gd name="connsiteX33" fmla="*/ 49749 w 609050"/>
                <a:gd name="connsiteY33" fmla="*/ 373830 h 608203"/>
                <a:gd name="connsiteX34" fmla="*/ 0 w 609050"/>
                <a:gd name="connsiteY34" fmla="*/ 230928 h 608203"/>
                <a:gd name="connsiteX35" fmla="*/ 231260 w 609050"/>
                <a:gd name="connsiteY35" fmla="*/ 0 h 6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9050" h="608203">
                  <a:moveTo>
                    <a:pt x="451798" y="335680"/>
                  </a:moveTo>
                  <a:lnTo>
                    <a:pt x="451798" y="411138"/>
                  </a:lnTo>
                  <a:lnTo>
                    <a:pt x="493427" y="411138"/>
                  </a:lnTo>
                  <a:lnTo>
                    <a:pt x="493427" y="335680"/>
                  </a:lnTo>
                  <a:cubicBezTo>
                    <a:pt x="552852" y="344723"/>
                    <a:pt x="599996" y="391806"/>
                    <a:pt x="609050" y="451154"/>
                  </a:cubicBezTo>
                  <a:lnTo>
                    <a:pt x="533494" y="451154"/>
                  </a:lnTo>
                  <a:lnTo>
                    <a:pt x="533494" y="492729"/>
                  </a:lnTo>
                  <a:lnTo>
                    <a:pt x="609050" y="492729"/>
                  </a:lnTo>
                  <a:cubicBezTo>
                    <a:pt x="599996" y="552077"/>
                    <a:pt x="552852" y="599160"/>
                    <a:pt x="493427" y="608203"/>
                  </a:cubicBezTo>
                  <a:lnTo>
                    <a:pt x="493427" y="532745"/>
                  </a:lnTo>
                  <a:lnTo>
                    <a:pt x="451798" y="532745"/>
                  </a:lnTo>
                  <a:lnTo>
                    <a:pt x="451798" y="608203"/>
                  </a:lnTo>
                  <a:cubicBezTo>
                    <a:pt x="392373" y="599160"/>
                    <a:pt x="345228" y="552077"/>
                    <a:pt x="336174" y="492729"/>
                  </a:cubicBezTo>
                  <a:lnTo>
                    <a:pt x="411730" y="492729"/>
                  </a:lnTo>
                  <a:lnTo>
                    <a:pt x="411730" y="451154"/>
                  </a:lnTo>
                  <a:lnTo>
                    <a:pt x="336174" y="451154"/>
                  </a:lnTo>
                  <a:cubicBezTo>
                    <a:pt x="345228" y="391806"/>
                    <a:pt x="392373" y="344723"/>
                    <a:pt x="451798" y="335680"/>
                  </a:cubicBezTo>
                  <a:close/>
                  <a:moveTo>
                    <a:pt x="231243" y="165476"/>
                  </a:moveTo>
                  <a:cubicBezTo>
                    <a:pt x="265734" y="165476"/>
                    <a:pt x="293694" y="193389"/>
                    <a:pt x="293694" y="227821"/>
                  </a:cubicBezTo>
                  <a:cubicBezTo>
                    <a:pt x="293694" y="262253"/>
                    <a:pt x="265734" y="290166"/>
                    <a:pt x="231243" y="290166"/>
                  </a:cubicBezTo>
                  <a:cubicBezTo>
                    <a:pt x="196752" y="290166"/>
                    <a:pt x="168792" y="262253"/>
                    <a:pt x="168792" y="227821"/>
                  </a:cubicBezTo>
                  <a:cubicBezTo>
                    <a:pt x="168792" y="193389"/>
                    <a:pt x="196752" y="165476"/>
                    <a:pt x="231243" y="165476"/>
                  </a:cubicBezTo>
                  <a:close/>
                  <a:moveTo>
                    <a:pt x="231260" y="123882"/>
                  </a:moveTo>
                  <a:cubicBezTo>
                    <a:pt x="173809" y="123882"/>
                    <a:pt x="127183" y="170546"/>
                    <a:pt x="127183" y="227810"/>
                  </a:cubicBezTo>
                  <a:cubicBezTo>
                    <a:pt x="127183" y="285075"/>
                    <a:pt x="173809" y="331739"/>
                    <a:pt x="231260" y="331739"/>
                  </a:cubicBezTo>
                  <a:cubicBezTo>
                    <a:pt x="288606" y="331739"/>
                    <a:pt x="335337" y="285075"/>
                    <a:pt x="335337" y="227810"/>
                  </a:cubicBezTo>
                  <a:cubicBezTo>
                    <a:pt x="335337" y="170546"/>
                    <a:pt x="288606" y="123882"/>
                    <a:pt x="231260" y="123882"/>
                  </a:cubicBezTo>
                  <a:close/>
                  <a:moveTo>
                    <a:pt x="231260" y="0"/>
                  </a:moveTo>
                  <a:cubicBezTo>
                    <a:pt x="358754" y="0"/>
                    <a:pt x="462415" y="103616"/>
                    <a:pt x="462415" y="230928"/>
                  </a:cubicBezTo>
                  <a:cubicBezTo>
                    <a:pt x="462415" y="252649"/>
                    <a:pt x="459397" y="273643"/>
                    <a:pt x="453777" y="293597"/>
                  </a:cubicBezTo>
                  <a:cubicBezTo>
                    <a:pt x="363542" y="303054"/>
                    <a:pt x="292978" y="379442"/>
                    <a:pt x="292978" y="471938"/>
                  </a:cubicBezTo>
                  <a:cubicBezTo>
                    <a:pt x="292978" y="487423"/>
                    <a:pt x="294955" y="502493"/>
                    <a:pt x="298702" y="516939"/>
                  </a:cubicBezTo>
                  <a:lnTo>
                    <a:pt x="231260" y="601640"/>
                  </a:lnTo>
                  <a:lnTo>
                    <a:pt x="49749" y="373830"/>
                  </a:lnTo>
                  <a:cubicBezTo>
                    <a:pt x="18630" y="334545"/>
                    <a:pt x="0" y="284867"/>
                    <a:pt x="0" y="230928"/>
                  </a:cubicBezTo>
                  <a:cubicBezTo>
                    <a:pt x="0" y="103616"/>
                    <a:pt x="103765" y="0"/>
                    <a:pt x="231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48128" y="1707816"/>
            <a:ext cx="7095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3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- Part 04 - </a:t>
            </a:r>
            <a:endParaRPr lang="zh-CN" altLang="en-US" sz="8800" dirty="0">
              <a:solidFill>
                <a:schemeClr val="accent3">
                  <a:lumMod val="7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48128" y="3429000"/>
            <a:ext cx="7095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solidFill>
                  <a:schemeClr val="accent3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判断题</a:t>
            </a:r>
            <a:endParaRPr lang="zh-CN" altLang="en-US" dirty="0"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rot="10800000">
            <a:off x="0" y="553775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0" y="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4491" y="722283"/>
            <a:ext cx="9937657" cy="57848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4251432" y="-466241"/>
            <a:ext cx="4635797" cy="8885637"/>
          </a:xfrm>
          <a:custGeom>
            <a:avLst/>
            <a:gdLst>
              <a:gd name="connsiteX0" fmla="*/ 446843 w 7203988"/>
              <a:gd name="connsiteY0" fmla="*/ 0 h 6791102"/>
              <a:gd name="connsiteX1" fmla="*/ 7203988 w 7203988"/>
              <a:gd name="connsiteY1" fmla="*/ 0 h 6791102"/>
              <a:gd name="connsiteX2" fmla="*/ 7203988 w 7203988"/>
              <a:gd name="connsiteY2" fmla="*/ 6791102 h 6791102"/>
              <a:gd name="connsiteX3" fmla="*/ 7185758 w 7203988"/>
              <a:gd name="connsiteY3" fmla="*/ 6735192 h 6791102"/>
              <a:gd name="connsiteX4" fmla="*/ 7089688 w 7203988"/>
              <a:gd name="connsiteY4" fmla="*/ 6555335 h 6791102"/>
              <a:gd name="connsiteX5" fmla="*/ 6049324 w 7203988"/>
              <a:gd name="connsiteY5" fmla="*/ 5884880 h 6791102"/>
              <a:gd name="connsiteX6" fmla="*/ 4643865 w 7203988"/>
              <a:gd name="connsiteY6" fmla="*/ 5669882 h 6791102"/>
              <a:gd name="connsiteX7" fmla="*/ 4230305 w 7203988"/>
              <a:gd name="connsiteY7" fmla="*/ 5296464 h 6791102"/>
              <a:gd name="connsiteX8" fmla="*/ 4208293 w 7203988"/>
              <a:gd name="connsiteY8" fmla="*/ 5174556 h 6791102"/>
              <a:gd name="connsiteX9" fmla="*/ 4208363 w 7203988"/>
              <a:gd name="connsiteY9" fmla="*/ 5172105 h 6791102"/>
              <a:gd name="connsiteX10" fmla="*/ 4208293 w 7203988"/>
              <a:gd name="connsiteY10" fmla="*/ 5171725 h 6791102"/>
              <a:gd name="connsiteX11" fmla="*/ 4246459 w 7203988"/>
              <a:gd name="connsiteY11" fmla="*/ 4798573 h 6791102"/>
              <a:gd name="connsiteX12" fmla="*/ 4251168 w 7203988"/>
              <a:gd name="connsiteY12" fmla="*/ 4674391 h 6791102"/>
              <a:gd name="connsiteX13" fmla="*/ 4231516 w 7203988"/>
              <a:gd name="connsiteY13" fmla="*/ 4549274 h 6791102"/>
              <a:gd name="connsiteX14" fmla="*/ 4088142 w 7203988"/>
              <a:gd name="connsiteY14" fmla="*/ 4345946 h 6791102"/>
              <a:gd name="connsiteX15" fmla="*/ 3522727 w 7203988"/>
              <a:gd name="connsiteY15" fmla="*/ 4328973 h 6791102"/>
              <a:gd name="connsiteX16" fmla="*/ 2336971 w 7203988"/>
              <a:gd name="connsiteY16" fmla="*/ 4320486 h 6791102"/>
              <a:gd name="connsiteX17" fmla="*/ 2303059 w 7203988"/>
              <a:gd name="connsiteY17" fmla="*/ 4225794 h 6791102"/>
              <a:gd name="connsiteX18" fmla="*/ 2303112 w 7203988"/>
              <a:gd name="connsiteY18" fmla="*/ 4223173 h 6791102"/>
              <a:gd name="connsiteX19" fmla="*/ 2303059 w 7203988"/>
              <a:gd name="connsiteY19" fmla="*/ 4222965 h 6791102"/>
              <a:gd name="connsiteX20" fmla="*/ 2614833 w 7203988"/>
              <a:gd name="connsiteY20" fmla="*/ 3539702 h 6791102"/>
              <a:gd name="connsiteX21" fmla="*/ 2642132 w 7203988"/>
              <a:gd name="connsiteY21" fmla="*/ 3431055 h 6791102"/>
              <a:gd name="connsiteX22" fmla="*/ 2645354 w 7203988"/>
              <a:gd name="connsiteY22" fmla="*/ 3323223 h 6791102"/>
              <a:gd name="connsiteX23" fmla="*/ 2626759 w 7203988"/>
              <a:gd name="connsiteY23" fmla="*/ 3213936 h 6791102"/>
              <a:gd name="connsiteX24" fmla="*/ 2275585 w 7203988"/>
              <a:gd name="connsiteY24" fmla="*/ 2747606 h 6791102"/>
              <a:gd name="connsiteX25" fmla="*/ 1309534 w 7203988"/>
              <a:gd name="connsiteY25" fmla="*/ 2464713 h 6791102"/>
              <a:gd name="connsiteX26" fmla="*/ 537338 w 7203988"/>
              <a:gd name="connsiteY26" fmla="*/ 2362872 h 6791102"/>
              <a:gd name="connsiteX27" fmla="*/ 358727 w 7203988"/>
              <a:gd name="connsiteY27" fmla="*/ 2289585 h 6791102"/>
              <a:gd name="connsiteX28" fmla="*/ 343563 w 7203988"/>
              <a:gd name="connsiteY28" fmla="*/ 2279612 h 6791102"/>
              <a:gd name="connsiteX29" fmla="*/ 276427 w 7203988"/>
              <a:gd name="connsiteY29" fmla="*/ 2240747 h 6791102"/>
              <a:gd name="connsiteX30" fmla="*/ 206039 w 7203988"/>
              <a:gd name="connsiteY30" fmla="*/ 2189169 h 6791102"/>
              <a:gd name="connsiteX31" fmla="*/ 201320 w 7203988"/>
              <a:gd name="connsiteY31" fmla="*/ 2186065 h 6791102"/>
              <a:gd name="connsiteX32" fmla="*/ 10696 w 7203988"/>
              <a:gd name="connsiteY32" fmla="*/ 1898929 h 6791102"/>
              <a:gd name="connsiteX33" fmla="*/ 206 w 7203988"/>
              <a:gd name="connsiteY33" fmla="*/ 1815556 h 6791102"/>
              <a:gd name="connsiteX34" fmla="*/ 206 w 7203988"/>
              <a:gd name="connsiteY34" fmla="*/ 1815555 h 6791102"/>
              <a:gd name="connsiteX35" fmla="*/ 663345 w 7203988"/>
              <a:gd name="connsiteY35" fmla="*/ 679663 h 6791102"/>
              <a:gd name="connsiteX36" fmla="*/ 681152 w 7203988"/>
              <a:gd name="connsiteY36" fmla="*/ 574076 h 6791102"/>
              <a:gd name="connsiteX37" fmla="*/ 679802 w 7203988"/>
              <a:gd name="connsiteY37" fmla="*/ 468290 h 6791102"/>
              <a:gd name="connsiteX38" fmla="*/ 475216 w 7203988"/>
              <a:gd name="connsiteY38" fmla="*/ 27123 h 679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203988" h="6791102">
                <a:moveTo>
                  <a:pt x="446843" y="0"/>
                </a:moveTo>
                <a:lnTo>
                  <a:pt x="7203988" y="0"/>
                </a:lnTo>
                <a:lnTo>
                  <a:pt x="7203988" y="6791102"/>
                </a:lnTo>
                <a:lnTo>
                  <a:pt x="7185758" y="6735192"/>
                </a:lnTo>
                <a:cubicBezTo>
                  <a:pt x="7159556" y="6673442"/>
                  <a:pt x="7127652" y="6613328"/>
                  <a:pt x="7089688" y="6555335"/>
                </a:cubicBezTo>
                <a:cubicBezTo>
                  <a:pt x="6863522" y="6215863"/>
                  <a:pt x="6466116" y="6003695"/>
                  <a:pt x="6049324" y="5884880"/>
                </a:cubicBezTo>
                <a:cubicBezTo>
                  <a:pt x="5593763" y="5754750"/>
                  <a:pt x="5080043" y="5831131"/>
                  <a:pt x="4643865" y="5669882"/>
                </a:cubicBezTo>
                <a:cubicBezTo>
                  <a:pt x="4453240" y="5601987"/>
                  <a:pt x="4285232" y="5469029"/>
                  <a:pt x="4230305" y="5296464"/>
                </a:cubicBezTo>
                <a:cubicBezTo>
                  <a:pt x="4217379" y="5256151"/>
                  <a:pt x="4210717" y="5215486"/>
                  <a:pt x="4208293" y="5174556"/>
                </a:cubicBezTo>
                <a:lnTo>
                  <a:pt x="4208363" y="5172105"/>
                </a:lnTo>
                <a:lnTo>
                  <a:pt x="4208293" y="5171725"/>
                </a:lnTo>
                <a:cubicBezTo>
                  <a:pt x="4201024" y="5048932"/>
                  <a:pt x="4231919" y="4923753"/>
                  <a:pt x="4246459" y="4798573"/>
                </a:cubicBezTo>
                <a:lnTo>
                  <a:pt x="4251168" y="4674391"/>
                </a:lnTo>
                <a:lnTo>
                  <a:pt x="4231516" y="4549274"/>
                </a:lnTo>
                <a:cubicBezTo>
                  <a:pt x="4208495" y="4468297"/>
                  <a:pt x="4164070" y="4395453"/>
                  <a:pt x="4088142" y="4345946"/>
                </a:cubicBezTo>
                <a:cubicBezTo>
                  <a:pt x="3929827" y="4244105"/>
                  <a:pt x="3710122" y="4283710"/>
                  <a:pt x="3522727" y="4328973"/>
                </a:cubicBezTo>
                <a:cubicBezTo>
                  <a:pt x="3212559" y="4402525"/>
                  <a:pt x="2550215" y="4688246"/>
                  <a:pt x="2336971" y="4320486"/>
                </a:cubicBezTo>
                <a:cubicBezTo>
                  <a:pt x="2318796" y="4289014"/>
                  <a:pt x="2307943" y="4257455"/>
                  <a:pt x="2303059" y="4225794"/>
                </a:cubicBezTo>
                <a:lnTo>
                  <a:pt x="2303112" y="4223173"/>
                </a:lnTo>
                <a:lnTo>
                  <a:pt x="2303059" y="4222965"/>
                </a:lnTo>
                <a:cubicBezTo>
                  <a:pt x="2268871" y="4001347"/>
                  <a:pt x="2527193" y="3774857"/>
                  <a:pt x="2614833" y="3539702"/>
                </a:cubicBezTo>
                <a:cubicBezTo>
                  <a:pt x="2628161" y="3503987"/>
                  <a:pt x="2637147" y="3467654"/>
                  <a:pt x="2642132" y="3431055"/>
                </a:cubicBezTo>
                <a:lnTo>
                  <a:pt x="2645354" y="3323223"/>
                </a:lnTo>
                <a:lnTo>
                  <a:pt x="2626759" y="3213936"/>
                </a:lnTo>
                <a:cubicBezTo>
                  <a:pt x="2578485" y="3032708"/>
                  <a:pt x="2447228" y="2862531"/>
                  <a:pt x="2275585" y="2747606"/>
                </a:cubicBezTo>
                <a:cubicBezTo>
                  <a:pt x="2004187" y="2563726"/>
                  <a:pt x="1652013" y="2493003"/>
                  <a:pt x="1309534" y="2464713"/>
                </a:cubicBezTo>
                <a:cubicBezTo>
                  <a:pt x="1051056" y="2442083"/>
                  <a:pt x="786121" y="2436424"/>
                  <a:pt x="537338" y="2362872"/>
                </a:cubicBezTo>
                <a:cubicBezTo>
                  <a:pt x="475949" y="2343777"/>
                  <a:pt x="415571" y="2319200"/>
                  <a:pt x="358727" y="2289585"/>
                </a:cubicBezTo>
                <a:lnTo>
                  <a:pt x="343563" y="2279612"/>
                </a:lnTo>
                <a:lnTo>
                  <a:pt x="276427" y="2240747"/>
                </a:lnTo>
                <a:lnTo>
                  <a:pt x="206039" y="2189169"/>
                </a:lnTo>
                <a:lnTo>
                  <a:pt x="201320" y="2186065"/>
                </a:lnTo>
                <a:cubicBezTo>
                  <a:pt x="106814" y="2107562"/>
                  <a:pt x="36542" y="2010672"/>
                  <a:pt x="10696" y="1898929"/>
                </a:cubicBezTo>
                <a:cubicBezTo>
                  <a:pt x="4434" y="1870641"/>
                  <a:pt x="1039" y="1842870"/>
                  <a:pt x="206" y="1815556"/>
                </a:cubicBezTo>
                <a:lnTo>
                  <a:pt x="206" y="1815555"/>
                </a:lnTo>
                <a:cubicBezTo>
                  <a:pt x="-12314" y="1405846"/>
                  <a:pt x="551272" y="1098698"/>
                  <a:pt x="663345" y="679663"/>
                </a:cubicBezTo>
                <a:lnTo>
                  <a:pt x="681152" y="574076"/>
                </a:lnTo>
                <a:lnTo>
                  <a:pt x="679802" y="468290"/>
                </a:lnTo>
                <a:cubicBezTo>
                  <a:pt x="664126" y="310158"/>
                  <a:pt x="588647" y="156054"/>
                  <a:pt x="475216" y="2712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4491" y="94409"/>
            <a:ext cx="2323973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判断题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37436" y="1456495"/>
            <a:ext cx="5307705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01</a:t>
            </a:r>
            <a:endParaRPr lang="en-US" altLang="zh-CN" sz="2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zh-CN" altLang="en-US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用了</a:t>
            </a:r>
            <a:r>
              <a:rPr lang="en-US" altLang="zh-CN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7</a:t>
            </a:r>
            <a:r>
              <a:rPr lang="zh-CN" altLang="en-US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天的</a:t>
            </a:r>
            <a:r>
              <a:rPr lang="en-US" altLang="zh-CN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N95</a:t>
            </a:r>
            <a:r>
              <a:rPr lang="zh-CN" altLang="en-US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口罩用吹风机吹或酒精消毒可继续用</a:t>
            </a:r>
            <a:r>
              <a:rPr lang="en-US" altLang="zh-CN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----</a:t>
            </a:r>
            <a:r>
              <a:rPr lang="zh-CN" altLang="en-US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（  ）</a:t>
            </a:r>
            <a:endParaRPr lang="en-US" altLang="zh-CN" sz="2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endParaRPr lang="en-US" altLang="zh-CN" sz="2000">
              <a:solidFill>
                <a:srgbClr val="191919"/>
              </a:solidFill>
              <a:cs typeface="+mn-ea"/>
              <a:sym typeface="+mn-lt"/>
            </a:endParaRPr>
          </a:p>
          <a:p>
            <a:pPr algn="l"/>
            <a:r>
              <a:rPr lang="en-US" altLang="zh-CN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02</a:t>
            </a:r>
            <a:endParaRPr lang="en-US" altLang="zh-CN" sz="2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r>
              <a:rPr lang="zh-CN" altLang="en-US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用吹风机吹或者喷洒酒精，都可能造成口罩的变形和过滤纤维的损坏，也就会破坏它的保护作用。</a:t>
            </a:r>
            <a:r>
              <a:rPr lang="en-US" altLang="zh-CN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----</a:t>
            </a:r>
            <a:r>
              <a:rPr lang="zh-CN" altLang="en-US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（  ）</a:t>
            </a:r>
            <a:endParaRPr lang="en-US" altLang="zh-CN" sz="2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endParaRPr lang="en-US" altLang="zh-CN" sz="2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03</a:t>
            </a:r>
            <a:endParaRPr lang="en-US" altLang="zh-CN" sz="2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r>
              <a:rPr lang="zh-CN" altLang="en-US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感染的都是老年人，小孩没事，青年人更不用怕！</a:t>
            </a:r>
            <a:r>
              <a:rPr lang="en-US" altLang="zh-CN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----</a:t>
            </a:r>
            <a:r>
              <a:rPr lang="zh-CN" altLang="en-US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（  ）</a:t>
            </a:r>
            <a:endParaRPr lang="en-US" altLang="zh-CN" sz="2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endParaRPr lang="en-US" altLang="zh-CN" sz="2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10800000">
            <a:off x="0" y="553775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iconfont-1191-801510"/>
          <p:cNvSpPr/>
          <p:nvPr/>
        </p:nvSpPr>
        <p:spPr>
          <a:xfrm>
            <a:off x="265797" y="94409"/>
            <a:ext cx="609685" cy="541825"/>
          </a:xfrm>
          <a:custGeom>
            <a:avLst/>
            <a:gdLst>
              <a:gd name="T0" fmla="*/ 7727 w 8478"/>
              <a:gd name="T1" fmla="*/ 1215 h 7536"/>
              <a:gd name="T2" fmla="*/ 727 w 8478"/>
              <a:gd name="T3" fmla="*/ 1215 h 7536"/>
              <a:gd name="T4" fmla="*/ 0 w 8478"/>
              <a:gd name="T5" fmla="*/ 3124 h 7536"/>
              <a:gd name="T6" fmla="*/ 1054 w 8478"/>
              <a:gd name="T7" fmla="*/ 4169 h 7536"/>
              <a:gd name="T8" fmla="*/ 2119 w 8478"/>
              <a:gd name="T9" fmla="*/ 3124 h 7536"/>
              <a:gd name="T10" fmla="*/ 3173 w 8478"/>
              <a:gd name="T11" fmla="*/ 4169 h 7536"/>
              <a:gd name="T12" fmla="*/ 4239 w 8478"/>
              <a:gd name="T13" fmla="*/ 3124 h 7536"/>
              <a:gd name="T14" fmla="*/ 5293 w 8478"/>
              <a:gd name="T15" fmla="*/ 4169 h 7536"/>
              <a:gd name="T16" fmla="*/ 6346 w 8478"/>
              <a:gd name="T17" fmla="*/ 3124 h 7536"/>
              <a:gd name="T18" fmla="*/ 7412 w 8478"/>
              <a:gd name="T19" fmla="*/ 4169 h 7536"/>
              <a:gd name="T20" fmla="*/ 8478 w 8478"/>
              <a:gd name="T21" fmla="*/ 3124 h 7536"/>
              <a:gd name="T22" fmla="*/ 7727 w 8478"/>
              <a:gd name="T23" fmla="*/ 1215 h 7536"/>
              <a:gd name="T24" fmla="*/ 7146 w 8478"/>
              <a:gd name="T25" fmla="*/ 4497 h 7536"/>
              <a:gd name="T26" fmla="*/ 7146 w 8478"/>
              <a:gd name="T27" fmla="*/ 6928 h 7536"/>
              <a:gd name="T28" fmla="*/ 1332 w 8478"/>
              <a:gd name="T29" fmla="*/ 6928 h 7536"/>
              <a:gd name="T30" fmla="*/ 1332 w 8478"/>
              <a:gd name="T31" fmla="*/ 4497 h 7536"/>
              <a:gd name="T32" fmla="*/ 727 w 8478"/>
              <a:gd name="T33" fmla="*/ 4497 h 7536"/>
              <a:gd name="T34" fmla="*/ 727 w 8478"/>
              <a:gd name="T35" fmla="*/ 7050 h 7536"/>
              <a:gd name="T36" fmla="*/ 1187 w 8478"/>
              <a:gd name="T37" fmla="*/ 7536 h 7536"/>
              <a:gd name="T38" fmla="*/ 7279 w 8478"/>
              <a:gd name="T39" fmla="*/ 7536 h 7536"/>
              <a:gd name="T40" fmla="*/ 7739 w 8478"/>
              <a:gd name="T41" fmla="*/ 7050 h 7536"/>
              <a:gd name="T42" fmla="*/ 7739 w 8478"/>
              <a:gd name="T43" fmla="*/ 4497 h 7536"/>
              <a:gd name="T44" fmla="*/ 7146 w 8478"/>
              <a:gd name="T45" fmla="*/ 4497 h 7536"/>
              <a:gd name="T46" fmla="*/ 7727 w 8478"/>
              <a:gd name="T47" fmla="*/ 1203 h 7536"/>
              <a:gd name="T48" fmla="*/ 1211 w 8478"/>
              <a:gd name="T49" fmla="*/ 729 h 7536"/>
              <a:gd name="T50" fmla="*/ 7267 w 8478"/>
              <a:gd name="T51" fmla="*/ 729 h 7536"/>
              <a:gd name="T52" fmla="*/ 7630 w 8478"/>
              <a:gd name="T53" fmla="*/ 365 h 7536"/>
              <a:gd name="T54" fmla="*/ 7267 w 8478"/>
              <a:gd name="T55" fmla="*/ 0 h 7536"/>
              <a:gd name="T56" fmla="*/ 1211 w 8478"/>
              <a:gd name="T57" fmla="*/ 0 h 7536"/>
              <a:gd name="T58" fmla="*/ 848 w 8478"/>
              <a:gd name="T59" fmla="*/ 365 h 7536"/>
              <a:gd name="T60" fmla="*/ 1211 w 8478"/>
              <a:gd name="T61" fmla="*/ 729 h 7536"/>
              <a:gd name="T62" fmla="*/ 1211 w 8478"/>
              <a:gd name="T63" fmla="*/ 729 h 7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78" h="7536">
                <a:moveTo>
                  <a:pt x="7727" y="1215"/>
                </a:moveTo>
                <a:lnTo>
                  <a:pt x="727" y="1215"/>
                </a:lnTo>
                <a:lnTo>
                  <a:pt x="0" y="3124"/>
                </a:lnTo>
                <a:cubicBezTo>
                  <a:pt x="0" y="3695"/>
                  <a:pt x="472" y="4169"/>
                  <a:pt x="1054" y="4169"/>
                </a:cubicBezTo>
                <a:cubicBezTo>
                  <a:pt x="1635" y="4169"/>
                  <a:pt x="2119" y="3707"/>
                  <a:pt x="2119" y="3124"/>
                </a:cubicBezTo>
                <a:cubicBezTo>
                  <a:pt x="2119" y="3695"/>
                  <a:pt x="2592" y="4169"/>
                  <a:pt x="3173" y="4169"/>
                </a:cubicBezTo>
                <a:cubicBezTo>
                  <a:pt x="3755" y="4169"/>
                  <a:pt x="4239" y="3707"/>
                  <a:pt x="4239" y="3124"/>
                </a:cubicBezTo>
                <a:cubicBezTo>
                  <a:pt x="4239" y="3695"/>
                  <a:pt x="4711" y="4169"/>
                  <a:pt x="5293" y="4169"/>
                </a:cubicBezTo>
                <a:cubicBezTo>
                  <a:pt x="5874" y="4169"/>
                  <a:pt x="6346" y="3707"/>
                  <a:pt x="6346" y="3124"/>
                </a:cubicBezTo>
                <a:cubicBezTo>
                  <a:pt x="6346" y="3695"/>
                  <a:pt x="6819" y="4169"/>
                  <a:pt x="7412" y="4169"/>
                </a:cubicBezTo>
                <a:cubicBezTo>
                  <a:pt x="7994" y="4169"/>
                  <a:pt x="8478" y="3707"/>
                  <a:pt x="8478" y="3124"/>
                </a:cubicBezTo>
                <a:lnTo>
                  <a:pt x="7727" y="1215"/>
                </a:lnTo>
                <a:close/>
                <a:moveTo>
                  <a:pt x="7146" y="4497"/>
                </a:moveTo>
                <a:lnTo>
                  <a:pt x="7146" y="6928"/>
                </a:lnTo>
                <a:lnTo>
                  <a:pt x="1332" y="6928"/>
                </a:lnTo>
                <a:lnTo>
                  <a:pt x="1332" y="4497"/>
                </a:lnTo>
                <a:lnTo>
                  <a:pt x="727" y="4497"/>
                </a:lnTo>
                <a:lnTo>
                  <a:pt x="727" y="7050"/>
                </a:lnTo>
                <a:cubicBezTo>
                  <a:pt x="727" y="7269"/>
                  <a:pt x="969" y="7536"/>
                  <a:pt x="1187" y="7536"/>
                </a:cubicBezTo>
                <a:lnTo>
                  <a:pt x="7279" y="7536"/>
                </a:lnTo>
                <a:cubicBezTo>
                  <a:pt x="7497" y="7536"/>
                  <a:pt x="7739" y="7269"/>
                  <a:pt x="7739" y="7050"/>
                </a:cubicBezTo>
                <a:lnTo>
                  <a:pt x="7739" y="4497"/>
                </a:lnTo>
                <a:lnTo>
                  <a:pt x="7146" y="4497"/>
                </a:lnTo>
                <a:close/>
                <a:moveTo>
                  <a:pt x="7727" y="1203"/>
                </a:moveTo>
                <a:close/>
                <a:moveTo>
                  <a:pt x="1211" y="729"/>
                </a:moveTo>
                <a:lnTo>
                  <a:pt x="7267" y="729"/>
                </a:lnTo>
                <a:cubicBezTo>
                  <a:pt x="7473" y="729"/>
                  <a:pt x="7630" y="571"/>
                  <a:pt x="7630" y="365"/>
                </a:cubicBezTo>
                <a:cubicBezTo>
                  <a:pt x="7630" y="158"/>
                  <a:pt x="7473" y="0"/>
                  <a:pt x="7267" y="0"/>
                </a:cubicBezTo>
                <a:lnTo>
                  <a:pt x="1211" y="0"/>
                </a:lnTo>
                <a:cubicBezTo>
                  <a:pt x="1005" y="0"/>
                  <a:pt x="848" y="158"/>
                  <a:pt x="848" y="365"/>
                </a:cubicBezTo>
                <a:cubicBezTo>
                  <a:pt x="848" y="571"/>
                  <a:pt x="1005" y="729"/>
                  <a:pt x="1211" y="729"/>
                </a:cubicBezTo>
                <a:close/>
                <a:moveTo>
                  <a:pt x="1211" y="729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7" name="Group 59"/>
          <p:cNvGrpSpPr/>
          <p:nvPr/>
        </p:nvGrpSpPr>
        <p:grpSpPr>
          <a:xfrm>
            <a:off x="7230512" y="935607"/>
            <a:ext cx="2152126" cy="2152127"/>
            <a:chOff x="4247511" y="1566336"/>
            <a:chExt cx="2152126" cy="2152127"/>
          </a:xfrm>
        </p:grpSpPr>
        <p:sp>
          <p:nvSpPr>
            <p:cNvPr id="18" name="Freeform 490"/>
            <p:cNvSpPr>
              <a:spLocks noEditPoints="1"/>
            </p:cNvSpPr>
            <p:nvPr/>
          </p:nvSpPr>
          <p:spPr bwMode="auto">
            <a:xfrm>
              <a:off x="4247511" y="1566336"/>
              <a:ext cx="2152126" cy="2152127"/>
            </a:xfrm>
            <a:custGeom>
              <a:avLst/>
              <a:gdLst>
                <a:gd name="T0" fmla="*/ 1225 w 1229"/>
                <a:gd name="T1" fmla="*/ 665 h 1229"/>
                <a:gd name="T2" fmla="*/ 1201 w 1229"/>
                <a:gd name="T3" fmla="*/ 629 h 1229"/>
                <a:gd name="T4" fmla="*/ 1101 w 1229"/>
                <a:gd name="T5" fmla="*/ 598 h 1229"/>
                <a:gd name="T6" fmla="*/ 1039 w 1229"/>
                <a:gd name="T7" fmla="*/ 535 h 1229"/>
                <a:gd name="T8" fmla="*/ 1046 w 1229"/>
                <a:gd name="T9" fmla="*/ 447 h 1229"/>
                <a:gd name="T10" fmla="*/ 1146 w 1229"/>
                <a:gd name="T11" fmla="*/ 354 h 1229"/>
                <a:gd name="T12" fmla="*/ 1152 w 1229"/>
                <a:gd name="T13" fmla="*/ 314 h 1229"/>
                <a:gd name="T14" fmla="*/ 1082 w 1229"/>
                <a:gd name="T15" fmla="*/ 216 h 1229"/>
                <a:gd name="T16" fmla="*/ 1031 w 1229"/>
                <a:gd name="T17" fmla="*/ 209 h 1229"/>
                <a:gd name="T18" fmla="*/ 920 w 1229"/>
                <a:gd name="T19" fmla="*/ 266 h 1229"/>
                <a:gd name="T20" fmla="*/ 848 w 1229"/>
                <a:gd name="T21" fmla="*/ 253 h 1229"/>
                <a:gd name="T22" fmla="*/ 802 w 1229"/>
                <a:gd name="T23" fmla="*/ 206 h 1229"/>
                <a:gd name="T24" fmla="*/ 806 w 1229"/>
                <a:gd name="T25" fmla="*/ 53 h 1229"/>
                <a:gd name="T26" fmla="*/ 782 w 1229"/>
                <a:gd name="T27" fmla="*/ 24 h 1229"/>
                <a:gd name="T28" fmla="*/ 663 w 1229"/>
                <a:gd name="T29" fmla="*/ 4 h 1229"/>
                <a:gd name="T30" fmla="*/ 628 w 1229"/>
                <a:gd name="T31" fmla="*/ 29 h 1229"/>
                <a:gd name="T32" fmla="*/ 586 w 1229"/>
                <a:gd name="T33" fmla="*/ 164 h 1229"/>
                <a:gd name="T34" fmla="*/ 535 w 1229"/>
                <a:gd name="T35" fmla="*/ 192 h 1229"/>
                <a:gd name="T36" fmla="*/ 457 w 1229"/>
                <a:gd name="T37" fmla="*/ 192 h 1229"/>
                <a:gd name="T38" fmla="*/ 363 w 1229"/>
                <a:gd name="T39" fmla="*/ 90 h 1229"/>
                <a:gd name="T40" fmla="*/ 325 w 1229"/>
                <a:gd name="T41" fmla="*/ 79 h 1229"/>
                <a:gd name="T42" fmla="*/ 218 w 1229"/>
                <a:gd name="T43" fmla="*/ 152 h 1229"/>
                <a:gd name="T44" fmla="*/ 210 w 1229"/>
                <a:gd name="T45" fmla="*/ 202 h 1229"/>
                <a:gd name="T46" fmla="*/ 264 w 1229"/>
                <a:gd name="T47" fmla="*/ 309 h 1229"/>
                <a:gd name="T48" fmla="*/ 253 w 1229"/>
                <a:gd name="T49" fmla="*/ 389 h 1229"/>
                <a:gd name="T50" fmla="*/ 195 w 1229"/>
                <a:gd name="T51" fmla="*/ 431 h 1229"/>
                <a:gd name="T52" fmla="*/ 73 w 1229"/>
                <a:gd name="T53" fmla="*/ 421 h 1229"/>
                <a:gd name="T54" fmla="*/ 25 w 1229"/>
                <a:gd name="T55" fmla="*/ 459 h 1229"/>
                <a:gd name="T56" fmla="*/ 6 w 1229"/>
                <a:gd name="T57" fmla="*/ 563 h 1229"/>
                <a:gd name="T58" fmla="*/ 36 w 1229"/>
                <a:gd name="T59" fmla="*/ 607 h 1229"/>
                <a:gd name="T60" fmla="*/ 148 w 1229"/>
                <a:gd name="T61" fmla="*/ 644 h 1229"/>
                <a:gd name="T62" fmla="*/ 195 w 1229"/>
                <a:gd name="T63" fmla="*/ 714 h 1229"/>
                <a:gd name="T64" fmla="*/ 183 w 1229"/>
                <a:gd name="T65" fmla="*/ 783 h 1229"/>
                <a:gd name="T66" fmla="*/ 97 w 1229"/>
                <a:gd name="T67" fmla="*/ 865 h 1229"/>
                <a:gd name="T68" fmla="*/ 87 w 1229"/>
                <a:gd name="T69" fmla="*/ 920 h 1229"/>
                <a:gd name="T70" fmla="*/ 149 w 1229"/>
                <a:gd name="T71" fmla="*/ 1008 h 1229"/>
                <a:gd name="T72" fmla="*/ 201 w 1229"/>
                <a:gd name="T73" fmla="*/ 1021 h 1229"/>
                <a:gd name="T74" fmla="*/ 315 w 1229"/>
                <a:gd name="T75" fmla="*/ 963 h 1229"/>
                <a:gd name="T76" fmla="*/ 400 w 1229"/>
                <a:gd name="T77" fmla="*/ 987 h 1229"/>
                <a:gd name="T78" fmla="*/ 430 w 1229"/>
                <a:gd name="T79" fmla="*/ 1046 h 1229"/>
                <a:gd name="T80" fmla="*/ 425 w 1229"/>
                <a:gd name="T81" fmla="*/ 1163 h 1229"/>
                <a:gd name="T82" fmla="*/ 455 w 1229"/>
                <a:gd name="T83" fmla="*/ 1202 h 1229"/>
                <a:gd name="T84" fmla="*/ 566 w 1229"/>
                <a:gd name="T85" fmla="*/ 1221 h 1229"/>
                <a:gd name="T86" fmla="*/ 610 w 1229"/>
                <a:gd name="T87" fmla="*/ 1199 h 1229"/>
                <a:gd name="T88" fmla="*/ 649 w 1229"/>
                <a:gd name="T89" fmla="*/ 1075 h 1229"/>
                <a:gd name="T90" fmla="*/ 716 w 1229"/>
                <a:gd name="T91" fmla="*/ 1034 h 1229"/>
                <a:gd name="T92" fmla="*/ 794 w 1229"/>
                <a:gd name="T93" fmla="*/ 1054 h 1229"/>
                <a:gd name="T94" fmla="*/ 866 w 1229"/>
                <a:gd name="T95" fmla="*/ 1133 h 1229"/>
                <a:gd name="T96" fmla="*/ 911 w 1229"/>
                <a:gd name="T97" fmla="*/ 1147 h 1229"/>
                <a:gd name="T98" fmla="*/ 1015 w 1229"/>
                <a:gd name="T99" fmla="*/ 1076 h 1229"/>
                <a:gd name="T100" fmla="*/ 1024 w 1229"/>
                <a:gd name="T101" fmla="*/ 1032 h 1229"/>
                <a:gd name="T102" fmla="*/ 961 w 1229"/>
                <a:gd name="T103" fmla="*/ 895 h 1229"/>
                <a:gd name="T104" fmla="*/ 989 w 1229"/>
                <a:gd name="T105" fmla="*/ 831 h 1229"/>
                <a:gd name="T106" fmla="*/ 1045 w 1229"/>
                <a:gd name="T107" fmla="*/ 798 h 1229"/>
                <a:gd name="T108" fmla="*/ 1154 w 1229"/>
                <a:gd name="T109" fmla="*/ 801 h 1229"/>
                <a:gd name="T110" fmla="*/ 1197 w 1229"/>
                <a:gd name="T111" fmla="*/ 785 h 1229"/>
                <a:gd name="T112" fmla="*/ 1225 w 1229"/>
                <a:gd name="T113" fmla="*/ 665 h 1229"/>
                <a:gd name="T114" fmla="*/ 596 w 1229"/>
                <a:gd name="T115" fmla="*/ 729 h 1229"/>
                <a:gd name="T116" fmla="*/ 499 w 1229"/>
                <a:gd name="T117" fmla="*/ 592 h 1229"/>
                <a:gd name="T118" fmla="*/ 636 w 1229"/>
                <a:gd name="T119" fmla="*/ 495 h 1229"/>
                <a:gd name="T120" fmla="*/ 733 w 1229"/>
                <a:gd name="T121" fmla="*/ 632 h 1229"/>
                <a:gd name="T122" fmla="*/ 596 w 1229"/>
                <a:gd name="T123" fmla="*/ 7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9" h="1229">
                  <a:moveTo>
                    <a:pt x="1225" y="665"/>
                  </a:moveTo>
                  <a:cubicBezTo>
                    <a:pt x="1229" y="635"/>
                    <a:pt x="1201" y="629"/>
                    <a:pt x="1201" y="629"/>
                  </a:cubicBezTo>
                  <a:cubicBezTo>
                    <a:pt x="1201" y="629"/>
                    <a:pt x="1154" y="612"/>
                    <a:pt x="1101" y="598"/>
                  </a:cubicBezTo>
                  <a:cubicBezTo>
                    <a:pt x="1048" y="583"/>
                    <a:pt x="1039" y="535"/>
                    <a:pt x="1039" y="535"/>
                  </a:cubicBezTo>
                  <a:cubicBezTo>
                    <a:pt x="1013" y="473"/>
                    <a:pt x="1046" y="447"/>
                    <a:pt x="1046" y="447"/>
                  </a:cubicBezTo>
                  <a:cubicBezTo>
                    <a:pt x="1146" y="354"/>
                    <a:pt x="1146" y="354"/>
                    <a:pt x="1146" y="354"/>
                  </a:cubicBezTo>
                  <a:cubicBezTo>
                    <a:pt x="1166" y="334"/>
                    <a:pt x="1152" y="314"/>
                    <a:pt x="1152" y="314"/>
                  </a:cubicBezTo>
                  <a:cubicBezTo>
                    <a:pt x="1082" y="216"/>
                    <a:pt x="1082" y="216"/>
                    <a:pt x="1082" y="216"/>
                  </a:cubicBezTo>
                  <a:cubicBezTo>
                    <a:pt x="1062" y="189"/>
                    <a:pt x="1031" y="209"/>
                    <a:pt x="1031" y="209"/>
                  </a:cubicBezTo>
                  <a:cubicBezTo>
                    <a:pt x="920" y="266"/>
                    <a:pt x="920" y="266"/>
                    <a:pt x="920" y="266"/>
                  </a:cubicBezTo>
                  <a:cubicBezTo>
                    <a:pt x="899" y="275"/>
                    <a:pt x="848" y="253"/>
                    <a:pt x="848" y="253"/>
                  </a:cubicBezTo>
                  <a:cubicBezTo>
                    <a:pt x="818" y="239"/>
                    <a:pt x="802" y="206"/>
                    <a:pt x="802" y="206"/>
                  </a:cubicBezTo>
                  <a:cubicBezTo>
                    <a:pt x="806" y="53"/>
                    <a:pt x="806" y="53"/>
                    <a:pt x="806" y="53"/>
                  </a:cubicBezTo>
                  <a:cubicBezTo>
                    <a:pt x="807" y="32"/>
                    <a:pt x="782" y="24"/>
                    <a:pt x="782" y="24"/>
                  </a:cubicBezTo>
                  <a:cubicBezTo>
                    <a:pt x="663" y="4"/>
                    <a:pt x="663" y="4"/>
                    <a:pt x="663" y="4"/>
                  </a:cubicBezTo>
                  <a:cubicBezTo>
                    <a:pt x="635" y="0"/>
                    <a:pt x="628" y="29"/>
                    <a:pt x="628" y="29"/>
                  </a:cubicBezTo>
                  <a:cubicBezTo>
                    <a:pt x="626" y="35"/>
                    <a:pt x="586" y="164"/>
                    <a:pt x="586" y="164"/>
                  </a:cubicBezTo>
                  <a:cubicBezTo>
                    <a:pt x="578" y="177"/>
                    <a:pt x="535" y="192"/>
                    <a:pt x="535" y="192"/>
                  </a:cubicBezTo>
                  <a:cubicBezTo>
                    <a:pt x="494" y="211"/>
                    <a:pt x="457" y="192"/>
                    <a:pt x="457" y="192"/>
                  </a:cubicBezTo>
                  <a:cubicBezTo>
                    <a:pt x="363" y="90"/>
                    <a:pt x="363" y="90"/>
                    <a:pt x="363" y="90"/>
                  </a:cubicBezTo>
                  <a:cubicBezTo>
                    <a:pt x="350" y="72"/>
                    <a:pt x="325" y="79"/>
                    <a:pt x="325" y="79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196" y="170"/>
                    <a:pt x="210" y="202"/>
                    <a:pt x="210" y="202"/>
                  </a:cubicBezTo>
                  <a:cubicBezTo>
                    <a:pt x="264" y="309"/>
                    <a:pt x="264" y="309"/>
                    <a:pt x="264" y="309"/>
                  </a:cubicBezTo>
                  <a:cubicBezTo>
                    <a:pt x="284" y="340"/>
                    <a:pt x="253" y="389"/>
                    <a:pt x="253" y="389"/>
                  </a:cubicBezTo>
                  <a:cubicBezTo>
                    <a:pt x="235" y="421"/>
                    <a:pt x="195" y="431"/>
                    <a:pt x="195" y="431"/>
                  </a:cubicBezTo>
                  <a:cubicBezTo>
                    <a:pt x="73" y="421"/>
                    <a:pt x="73" y="421"/>
                    <a:pt x="73" y="421"/>
                  </a:cubicBezTo>
                  <a:cubicBezTo>
                    <a:pt x="30" y="419"/>
                    <a:pt x="25" y="459"/>
                    <a:pt x="25" y="459"/>
                  </a:cubicBezTo>
                  <a:cubicBezTo>
                    <a:pt x="6" y="563"/>
                    <a:pt x="6" y="563"/>
                    <a:pt x="6" y="563"/>
                  </a:cubicBezTo>
                  <a:cubicBezTo>
                    <a:pt x="0" y="600"/>
                    <a:pt x="36" y="607"/>
                    <a:pt x="36" y="607"/>
                  </a:cubicBezTo>
                  <a:cubicBezTo>
                    <a:pt x="148" y="644"/>
                    <a:pt x="148" y="644"/>
                    <a:pt x="148" y="644"/>
                  </a:cubicBezTo>
                  <a:cubicBezTo>
                    <a:pt x="189" y="655"/>
                    <a:pt x="195" y="714"/>
                    <a:pt x="195" y="714"/>
                  </a:cubicBezTo>
                  <a:cubicBezTo>
                    <a:pt x="208" y="764"/>
                    <a:pt x="183" y="783"/>
                    <a:pt x="183" y="783"/>
                  </a:cubicBezTo>
                  <a:cubicBezTo>
                    <a:pt x="97" y="865"/>
                    <a:pt x="97" y="865"/>
                    <a:pt x="97" y="865"/>
                  </a:cubicBezTo>
                  <a:cubicBezTo>
                    <a:pt x="67" y="888"/>
                    <a:pt x="87" y="920"/>
                    <a:pt x="87" y="920"/>
                  </a:cubicBezTo>
                  <a:cubicBezTo>
                    <a:pt x="149" y="1008"/>
                    <a:pt x="149" y="1008"/>
                    <a:pt x="149" y="1008"/>
                  </a:cubicBezTo>
                  <a:cubicBezTo>
                    <a:pt x="179" y="1038"/>
                    <a:pt x="201" y="1021"/>
                    <a:pt x="201" y="1021"/>
                  </a:cubicBezTo>
                  <a:cubicBezTo>
                    <a:pt x="315" y="963"/>
                    <a:pt x="315" y="963"/>
                    <a:pt x="315" y="963"/>
                  </a:cubicBezTo>
                  <a:cubicBezTo>
                    <a:pt x="356" y="943"/>
                    <a:pt x="400" y="987"/>
                    <a:pt x="400" y="987"/>
                  </a:cubicBezTo>
                  <a:cubicBezTo>
                    <a:pt x="437" y="1013"/>
                    <a:pt x="430" y="1046"/>
                    <a:pt x="430" y="1046"/>
                  </a:cubicBezTo>
                  <a:cubicBezTo>
                    <a:pt x="425" y="1163"/>
                    <a:pt x="425" y="1163"/>
                    <a:pt x="425" y="1163"/>
                  </a:cubicBezTo>
                  <a:cubicBezTo>
                    <a:pt x="422" y="1190"/>
                    <a:pt x="455" y="1202"/>
                    <a:pt x="455" y="1202"/>
                  </a:cubicBezTo>
                  <a:cubicBezTo>
                    <a:pt x="566" y="1221"/>
                    <a:pt x="566" y="1221"/>
                    <a:pt x="566" y="1221"/>
                  </a:cubicBezTo>
                  <a:cubicBezTo>
                    <a:pt x="605" y="1229"/>
                    <a:pt x="610" y="1199"/>
                    <a:pt x="610" y="1199"/>
                  </a:cubicBezTo>
                  <a:cubicBezTo>
                    <a:pt x="649" y="1075"/>
                    <a:pt x="649" y="1075"/>
                    <a:pt x="649" y="1075"/>
                  </a:cubicBezTo>
                  <a:cubicBezTo>
                    <a:pt x="661" y="1042"/>
                    <a:pt x="716" y="1034"/>
                    <a:pt x="716" y="1034"/>
                  </a:cubicBezTo>
                  <a:cubicBezTo>
                    <a:pt x="769" y="1019"/>
                    <a:pt x="794" y="1054"/>
                    <a:pt x="794" y="1054"/>
                  </a:cubicBezTo>
                  <a:cubicBezTo>
                    <a:pt x="866" y="1133"/>
                    <a:pt x="866" y="1133"/>
                    <a:pt x="866" y="1133"/>
                  </a:cubicBezTo>
                  <a:cubicBezTo>
                    <a:pt x="880" y="1157"/>
                    <a:pt x="911" y="1147"/>
                    <a:pt x="911" y="1147"/>
                  </a:cubicBezTo>
                  <a:cubicBezTo>
                    <a:pt x="1015" y="1076"/>
                    <a:pt x="1015" y="1076"/>
                    <a:pt x="1015" y="1076"/>
                  </a:cubicBezTo>
                  <a:cubicBezTo>
                    <a:pt x="1039" y="1054"/>
                    <a:pt x="1024" y="1032"/>
                    <a:pt x="1024" y="1032"/>
                  </a:cubicBezTo>
                  <a:cubicBezTo>
                    <a:pt x="961" y="895"/>
                    <a:pt x="961" y="895"/>
                    <a:pt x="961" y="895"/>
                  </a:cubicBezTo>
                  <a:cubicBezTo>
                    <a:pt x="952" y="871"/>
                    <a:pt x="989" y="831"/>
                    <a:pt x="989" y="831"/>
                  </a:cubicBezTo>
                  <a:cubicBezTo>
                    <a:pt x="1014" y="796"/>
                    <a:pt x="1045" y="798"/>
                    <a:pt x="1045" y="798"/>
                  </a:cubicBezTo>
                  <a:cubicBezTo>
                    <a:pt x="1154" y="801"/>
                    <a:pt x="1154" y="801"/>
                    <a:pt x="1154" y="801"/>
                  </a:cubicBezTo>
                  <a:cubicBezTo>
                    <a:pt x="1194" y="807"/>
                    <a:pt x="1197" y="785"/>
                    <a:pt x="1197" y="785"/>
                  </a:cubicBezTo>
                  <a:cubicBezTo>
                    <a:pt x="1197" y="785"/>
                    <a:pt x="1220" y="696"/>
                    <a:pt x="1225" y="665"/>
                  </a:cubicBezTo>
                  <a:close/>
                  <a:moveTo>
                    <a:pt x="596" y="729"/>
                  </a:moveTo>
                  <a:cubicBezTo>
                    <a:pt x="531" y="718"/>
                    <a:pt x="488" y="657"/>
                    <a:pt x="499" y="592"/>
                  </a:cubicBezTo>
                  <a:cubicBezTo>
                    <a:pt x="510" y="528"/>
                    <a:pt x="571" y="484"/>
                    <a:pt x="636" y="495"/>
                  </a:cubicBezTo>
                  <a:cubicBezTo>
                    <a:pt x="701" y="507"/>
                    <a:pt x="744" y="568"/>
                    <a:pt x="733" y="632"/>
                  </a:cubicBezTo>
                  <a:cubicBezTo>
                    <a:pt x="722" y="697"/>
                    <a:pt x="660" y="740"/>
                    <a:pt x="596" y="7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492"/>
            <p:cNvSpPr>
              <a:spLocks noEditPoints="1"/>
            </p:cNvSpPr>
            <p:nvPr/>
          </p:nvSpPr>
          <p:spPr bwMode="auto">
            <a:xfrm>
              <a:off x="4893297" y="2041048"/>
              <a:ext cx="288826" cy="294010"/>
            </a:xfrm>
            <a:custGeom>
              <a:avLst/>
              <a:gdLst>
                <a:gd name="T0" fmla="*/ 128 w 165"/>
                <a:gd name="T1" fmla="*/ 26 h 168"/>
                <a:gd name="T2" fmla="*/ 25 w 165"/>
                <a:gd name="T3" fmla="*/ 37 h 168"/>
                <a:gd name="T4" fmla="*/ 36 w 165"/>
                <a:gd name="T5" fmla="*/ 142 h 168"/>
                <a:gd name="T6" fmla="*/ 140 w 165"/>
                <a:gd name="T7" fmla="*/ 130 h 168"/>
                <a:gd name="T8" fmla="*/ 128 w 165"/>
                <a:gd name="T9" fmla="*/ 26 h 168"/>
                <a:gd name="T10" fmla="*/ 50 w 165"/>
                <a:gd name="T11" fmla="*/ 124 h 168"/>
                <a:gd name="T12" fmla="*/ 42 w 165"/>
                <a:gd name="T13" fmla="*/ 51 h 168"/>
                <a:gd name="T14" fmla="*/ 114 w 165"/>
                <a:gd name="T15" fmla="*/ 43 h 168"/>
                <a:gd name="T16" fmla="*/ 122 w 165"/>
                <a:gd name="T17" fmla="*/ 116 h 168"/>
                <a:gd name="T18" fmla="*/ 50 w 165"/>
                <a:gd name="T19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8">
                  <a:moveTo>
                    <a:pt x="128" y="26"/>
                  </a:moveTo>
                  <a:cubicBezTo>
                    <a:pt x="97" y="0"/>
                    <a:pt x="50" y="5"/>
                    <a:pt x="25" y="37"/>
                  </a:cubicBezTo>
                  <a:cubicBezTo>
                    <a:pt x="0" y="69"/>
                    <a:pt x="5" y="116"/>
                    <a:pt x="36" y="142"/>
                  </a:cubicBezTo>
                  <a:cubicBezTo>
                    <a:pt x="68" y="168"/>
                    <a:pt x="114" y="163"/>
                    <a:pt x="140" y="130"/>
                  </a:cubicBezTo>
                  <a:cubicBezTo>
                    <a:pt x="165" y="98"/>
                    <a:pt x="160" y="51"/>
                    <a:pt x="128" y="26"/>
                  </a:cubicBezTo>
                  <a:close/>
                  <a:moveTo>
                    <a:pt x="50" y="124"/>
                  </a:moveTo>
                  <a:cubicBezTo>
                    <a:pt x="28" y="107"/>
                    <a:pt x="25" y="74"/>
                    <a:pt x="42" y="51"/>
                  </a:cubicBezTo>
                  <a:cubicBezTo>
                    <a:pt x="60" y="29"/>
                    <a:pt x="92" y="25"/>
                    <a:pt x="114" y="43"/>
                  </a:cubicBezTo>
                  <a:cubicBezTo>
                    <a:pt x="136" y="61"/>
                    <a:pt x="140" y="94"/>
                    <a:pt x="122" y="116"/>
                  </a:cubicBezTo>
                  <a:cubicBezTo>
                    <a:pt x="105" y="139"/>
                    <a:pt x="72" y="142"/>
                    <a:pt x="50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493"/>
            <p:cNvSpPr/>
            <p:nvPr/>
          </p:nvSpPr>
          <p:spPr bwMode="auto">
            <a:xfrm>
              <a:off x="4888113" y="2272109"/>
              <a:ext cx="91091" cy="108865"/>
            </a:xfrm>
            <a:custGeom>
              <a:avLst/>
              <a:gdLst>
                <a:gd name="T0" fmla="*/ 20 w 52"/>
                <a:gd name="T1" fmla="*/ 56 h 62"/>
                <a:gd name="T2" fmla="*/ 5 w 52"/>
                <a:gd name="T3" fmla="*/ 58 h 62"/>
                <a:gd name="T4" fmla="*/ 5 w 52"/>
                <a:gd name="T5" fmla="*/ 58 h 62"/>
                <a:gd name="T6" fmla="*/ 3 w 52"/>
                <a:gd name="T7" fmla="*/ 43 h 62"/>
                <a:gd name="T8" fmla="*/ 31 w 52"/>
                <a:gd name="T9" fmla="*/ 6 h 62"/>
                <a:gd name="T10" fmla="*/ 46 w 52"/>
                <a:gd name="T11" fmla="*/ 4 h 62"/>
                <a:gd name="T12" fmla="*/ 46 w 52"/>
                <a:gd name="T13" fmla="*/ 4 h 62"/>
                <a:gd name="T14" fmla="*/ 48 w 52"/>
                <a:gd name="T15" fmla="*/ 20 h 62"/>
                <a:gd name="T16" fmla="*/ 20 w 52"/>
                <a:gd name="T17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2">
                  <a:moveTo>
                    <a:pt x="20" y="56"/>
                  </a:moveTo>
                  <a:cubicBezTo>
                    <a:pt x="17" y="61"/>
                    <a:pt x="10" y="62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0" y="54"/>
                    <a:pt x="0" y="47"/>
                    <a:pt x="3" y="43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5" y="1"/>
                    <a:pt x="42" y="0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1" y="8"/>
                    <a:pt x="52" y="15"/>
                    <a:pt x="48" y="20"/>
                  </a:cubicBezTo>
                  <a:lnTo>
                    <a:pt x="2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494"/>
            <p:cNvSpPr/>
            <p:nvPr/>
          </p:nvSpPr>
          <p:spPr bwMode="auto">
            <a:xfrm>
              <a:off x="4975501" y="2106219"/>
              <a:ext cx="70355" cy="47397"/>
            </a:xfrm>
            <a:custGeom>
              <a:avLst/>
              <a:gdLst>
                <a:gd name="T0" fmla="*/ 8 w 40"/>
                <a:gd name="T1" fmla="*/ 26 h 27"/>
                <a:gd name="T2" fmla="*/ 9 w 40"/>
                <a:gd name="T3" fmla="*/ 25 h 27"/>
                <a:gd name="T4" fmla="*/ 34 w 40"/>
                <a:gd name="T5" fmla="*/ 10 h 27"/>
                <a:gd name="T6" fmla="*/ 32 w 40"/>
                <a:gd name="T7" fmla="*/ 1 h 27"/>
                <a:gd name="T8" fmla="*/ 32 w 40"/>
                <a:gd name="T9" fmla="*/ 0 h 27"/>
                <a:gd name="T10" fmla="*/ 2 w 40"/>
                <a:gd name="T11" fmla="*/ 19 h 27"/>
                <a:gd name="T12" fmla="*/ 1 w 40"/>
                <a:gd name="T13" fmla="*/ 19 h 27"/>
                <a:gd name="T14" fmla="*/ 8 w 40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7">
                  <a:moveTo>
                    <a:pt x="8" y="26"/>
                  </a:moveTo>
                  <a:cubicBezTo>
                    <a:pt x="9" y="26"/>
                    <a:pt x="9" y="25"/>
                    <a:pt x="9" y="25"/>
                  </a:cubicBezTo>
                  <a:cubicBezTo>
                    <a:pt x="16" y="17"/>
                    <a:pt x="25" y="12"/>
                    <a:pt x="34" y="10"/>
                  </a:cubicBezTo>
                  <a:cubicBezTo>
                    <a:pt x="40" y="4"/>
                    <a:pt x="32" y="1"/>
                    <a:pt x="32" y="1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21" y="3"/>
                    <a:pt x="10" y="9"/>
                    <a:pt x="2" y="19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0" y="27"/>
                    <a:pt x="8" y="26"/>
                    <a:pt x="8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522"/>
            <p:cNvSpPr/>
            <p:nvPr/>
          </p:nvSpPr>
          <p:spPr bwMode="auto">
            <a:xfrm>
              <a:off x="5487242" y="2869758"/>
              <a:ext cx="251797" cy="174777"/>
            </a:xfrm>
            <a:custGeom>
              <a:avLst/>
              <a:gdLst>
                <a:gd name="T0" fmla="*/ 296 w 340"/>
                <a:gd name="T1" fmla="*/ 96 h 236"/>
                <a:gd name="T2" fmla="*/ 319 w 340"/>
                <a:gd name="T3" fmla="*/ 52 h 236"/>
                <a:gd name="T4" fmla="*/ 340 w 340"/>
                <a:gd name="T5" fmla="*/ 4 h 236"/>
                <a:gd name="T6" fmla="*/ 286 w 340"/>
                <a:gd name="T7" fmla="*/ 2 h 236"/>
                <a:gd name="T8" fmla="*/ 232 w 340"/>
                <a:gd name="T9" fmla="*/ 0 h 236"/>
                <a:gd name="T10" fmla="*/ 253 w 340"/>
                <a:gd name="T11" fmla="*/ 26 h 236"/>
                <a:gd name="T12" fmla="*/ 2 w 340"/>
                <a:gd name="T13" fmla="*/ 175 h 236"/>
                <a:gd name="T14" fmla="*/ 0 w 340"/>
                <a:gd name="T15" fmla="*/ 236 h 236"/>
                <a:gd name="T16" fmla="*/ 272 w 340"/>
                <a:gd name="T17" fmla="*/ 66 h 236"/>
                <a:gd name="T18" fmla="*/ 296 w 340"/>
                <a:gd name="T1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236">
                  <a:moveTo>
                    <a:pt x="296" y="96"/>
                  </a:moveTo>
                  <a:lnTo>
                    <a:pt x="319" y="52"/>
                  </a:lnTo>
                  <a:lnTo>
                    <a:pt x="340" y="4"/>
                  </a:lnTo>
                  <a:lnTo>
                    <a:pt x="286" y="2"/>
                  </a:lnTo>
                  <a:lnTo>
                    <a:pt x="232" y="0"/>
                  </a:lnTo>
                  <a:lnTo>
                    <a:pt x="253" y="26"/>
                  </a:lnTo>
                  <a:lnTo>
                    <a:pt x="2" y="175"/>
                  </a:lnTo>
                  <a:lnTo>
                    <a:pt x="0" y="236"/>
                  </a:lnTo>
                  <a:lnTo>
                    <a:pt x="272" y="66"/>
                  </a:lnTo>
                  <a:lnTo>
                    <a:pt x="296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523"/>
            <p:cNvSpPr/>
            <p:nvPr/>
          </p:nvSpPr>
          <p:spPr bwMode="auto">
            <a:xfrm>
              <a:off x="5669425" y="2953443"/>
              <a:ext cx="68133" cy="239948"/>
            </a:xfrm>
            <a:custGeom>
              <a:avLst/>
              <a:gdLst>
                <a:gd name="T0" fmla="*/ 39 w 39"/>
                <a:gd name="T1" fmla="*/ 125 h 137"/>
                <a:gd name="T2" fmla="*/ 26 w 39"/>
                <a:gd name="T3" fmla="*/ 137 h 137"/>
                <a:gd name="T4" fmla="*/ 13 w 39"/>
                <a:gd name="T5" fmla="*/ 137 h 137"/>
                <a:gd name="T6" fmla="*/ 0 w 39"/>
                <a:gd name="T7" fmla="*/ 125 h 137"/>
                <a:gd name="T8" fmla="*/ 0 w 39"/>
                <a:gd name="T9" fmla="*/ 13 h 137"/>
                <a:gd name="T10" fmla="*/ 13 w 39"/>
                <a:gd name="T11" fmla="*/ 0 h 137"/>
                <a:gd name="T12" fmla="*/ 26 w 39"/>
                <a:gd name="T13" fmla="*/ 0 h 137"/>
                <a:gd name="T14" fmla="*/ 39 w 39"/>
                <a:gd name="T15" fmla="*/ 13 h 137"/>
                <a:gd name="T16" fmla="*/ 39 w 39"/>
                <a:gd name="T17" fmla="*/ 12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37">
                  <a:moveTo>
                    <a:pt x="39" y="125"/>
                  </a:moveTo>
                  <a:cubicBezTo>
                    <a:pt x="39" y="132"/>
                    <a:pt x="33" y="137"/>
                    <a:pt x="26" y="137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6" y="137"/>
                    <a:pt x="0" y="132"/>
                    <a:pt x="0" y="1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lnTo>
                    <a:pt x="39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524"/>
            <p:cNvSpPr/>
            <p:nvPr/>
          </p:nvSpPr>
          <p:spPr bwMode="auto">
            <a:xfrm>
              <a:off x="5579815" y="3004543"/>
              <a:ext cx="66652" cy="188848"/>
            </a:xfrm>
            <a:custGeom>
              <a:avLst/>
              <a:gdLst>
                <a:gd name="T0" fmla="*/ 38 w 38"/>
                <a:gd name="T1" fmla="*/ 96 h 108"/>
                <a:gd name="T2" fmla="*/ 26 w 38"/>
                <a:gd name="T3" fmla="*/ 108 h 108"/>
                <a:gd name="T4" fmla="*/ 13 w 38"/>
                <a:gd name="T5" fmla="*/ 108 h 108"/>
                <a:gd name="T6" fmla="*/ 0 w 38"/>
                <a:gd name="T7" fmla="*/ 96 h 108"/>
                <a:gd name="T8" fmla="*/ 0 w 38"/>
                <a:gd name="T9" fmla="*/ 12 h 108"/>
                <a:gd name="T10" fmla="*/ 13 w 38"/>
                <a:gd name="T11" fmla="*/ 0 h 108"/>
                <a:gd name="T12" fmla="*/ 26 w 38"/>
                <a:gd name="T13" fmla="*/ 0 h 108"/>
                <a:gd name="T14" fmla="*/ 38 w 38"/>
                <a:gd name="T15" fmla="*/ 12 h 108"/>
                <a:gd name="T16" fmla="*/ 38 w 38"/>
                <a:gd name="T17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08">
                  <a:moveTo>
                    <a:pt x="38" y="96"/>
                  </a:moveTo>
                  <a:cubicBezTo>
                    <a:pt x="38" y="103"/>
                    <a:pt x="33" y="108"/>
                    <a:pt x="26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3"/>
                    <a:pt x="0" y="9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8" y="6"/>
                    <a:pt x="38" y="12"/>
                  </a:cubicBezTo>
                  <a:lnTo>
                    <a:pt x="38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525"/>
            <p:cNvSpPr/>
            <p:nvPr/>
          </p:nvSpPr>
          <p:spPr bwMode="auto">
            <a:xfrm>
              <a:off x="5483540" y="3051200"/>
              <a:ext cx="79242" cy="148857"/>
            </a:xfrm>
            <a:custGeom>
              <a:avLst/>
              <a:gdLst>
                <a:gd name="T0" fmla="*/ 29 w 45"/>
                <a:gd name="T1" fmla="*/ 85 h 85"/>
                <a:gd name="T2" fmla="*/ 15 w 45"/>
                <a:gd name="T3" fmla="*/ 85 h 85"/>
                <a:gd name="T4" fmla="*/ 0 w 45"/>
                <a:gd name="T5" fmla="*/ 69 h 85"/>
                <a:gd name="T6" fmla="*/ 0 w 45"/>
                <a:gd name="T7" fmla="*/ 16 h 85"/>
                <a:gd name="T8" fmla="*/ 15 w 45"/>
                <a:gd name="T9" fmla="*/ 0 h 85"/>
                <a:gd name="T10" fmla="*/ 29 w 45"/>
                <a:gd name="T11" fmla="*/ 0 h 85"/>
                <a:gd name="T12" fmla="*/ 45 w 45"/>
                <a:gd name="T13" fmla="*/ 16 h 85"/>
                <a:gd name="T14" fmla="*/ 45 w 45"/>
                <a:gd name="T15" fmla="*/ 69 h 85"/>
                <a:gd name="T16" fmla="*/ 29 w 45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85">
                  <a:moveTo>
                    <a:pt x="29" y="85"/>
                  </a:moveTo>
                  <a:cubicBezTo>
                    <a:pt x="15" y="85"/>
                    <a:pt x="15" y="85"/>
                    <a:pt x="15" y="85"/>
                  </a:cubicBezTo>
                  <a:cubicBezTo>
                    <a:pt x="7" y="85"/>
                    <a:pt x="0" y="78"/>
                    <a:pt x="0" y="6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7" y="0"/>
                    <a:pt x="45" y="7"/>
                    <a:pt x="45" y="16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78"/>
                    <a:pt x="37" y="85"/>
                    <a:pt x="29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526"/>
            <p:cNvSpPr/>
            <p:nvPr/>
          </p:nvSpPr>
          <p:spPr bwMode="auto">
            <a:xfrm>
              <a:off x="5722006" y="2144729"/>
              <a:ext cx="138489" cy="134786"/>
            </a:xfrm>
            <a:custGeom>
              <a:avLst/>
              <a:gdLst>
                <a:gd name="T0" fmla="*/ 41 w 79"/>
                <a:gd name="T1" fmla="*/ 76 h 77"/>
                <a:gd name="T2" fmla="*/ 78 w 79"/>
                <a:gd name="T3" fmla="*/ 37 h 77"/>
                <a:gd name="T4" fmla="*/ 38 w 79"/>
                <a:gd name="T5" fmla="*/ 0 h 77"/>
                <a:gd name="T6" fmla="*/ 1 w 79"/>
                <a:gd name="T7" fmla="*/ 40 h 77"/>
                <a:gd name="T8" fmla="*/ 41 w 79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41" y="76"/>
                  </a:moveTo>
                  <a:cubicBezTo>
                    <a:pt x="62" y="76"/>
                    <a:pt x="79" y="58"/>
                    <a:pt x="78" y="37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1" y="40"/>
                  </a:cubicBezTo>
                  <a:cubicBezTo>
                    <a:pt x="2" y="61"/>
                    <a:pt x="20" y="77"/>
                    <a:pt x="41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527"/>
            <p:cNvSpPr/>
            <p:nvPr/>
          </p:nvSpPr>
          <p:spPr bwMode="auto">
            <a:xfrm>
              <a:off x="5655354" y="2288402"/>
              <a:ext cx="273274" cy="197735"/>
            </a:xfrm>
            <a:custGeom>
              <a:avLst/>
              <a:gdLst>
                <a:gd name="T0" fmla="*/ 119 w 156"/>
                <a:gd name="T1" fmla="*/ 0 h 113"/>
                <a:gd name="T2" fmla="*/ 80 w 156"/>
                <a:gd name="T3" fmla="*/ 46 h 113"/>
                <a:gd name="T4" fmla="*/ 37 w 156"/>
                <a:gd name="T5" fmla="*/ 1 h 113"/>
                <a:gd name="T6" fmla="*/ 1 w 156"/>
                <a:gd name="T7" fmla="*/ 50 h 113"/>
                <a:gd name="T8" fmla="*/ 3 w 156"/>
                <a:gd name="T9" fmla="*/ 113 h 113"/>
                <a:gd name="T10" fmla="*/ 156 w 156"/>
                <a:gd name="T11" fmla="*/ 113 h 113"/>
                <a:gd name="T12" fmla="*/ 154 w 156"/>
                <a:gd name="T13" fmla="*/ 45 h 113"/>
                <a:gd name="T14" fmla="*/ 119 w 156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3">
                  <a:moveTo>
                    <a:pt x="119" y="0"/>
                  </a:moveTo>
                  <a:cubicBezTo>
                    <a:pt x="80" y="46"/>
                    <a:pt x="80" y="46"/>
                    <a:pt x="80" y="4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11" y="11"/>
                    <a:pt x="0" y="26"/>
                    <a:pt x="1" y="50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53" y="23"/>
                    <a:pt x="144" y="9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534"/>
            <p:cNvSpPr>
              <a:spLocks noEditPoints="1"/>
            </p:cNvSpPr>
            <p:nvPr/>
          </p:nvSpPr>
          <p:spPr bwMode="auto">
            <a:xfrm>
              <a:off x="4751846" y="2769779"/>
              <a:ext cx="159225" cy="268090"/>
            </a:xfrm>
            <a:custGeom>
              <a:avLst/>
              <a:gdLst>
                <a:gd name="T0" fmla="*/ 54 w 91"/>
                <a:gd name="T1" fmla="*/ 71 h 153"/>
                <a:gd name="T2" fmla="*/ 91 w 91"/>
                <a:gd name="T3" fmla="*/ 25 h 153"/>
                <a:gd name="T4" fmla="*/ 91 w 91"/>
                <a:gd name="T5" fmla="*/ 25 h 153"/>
                <a:gd name="T6" fmla="*/ 91 w 91"/>
                <a:gd name="T7" fmla="*/ 0 h 153"/>
                <a:gd name="T8" fmla="*/ 46 w 91"/>
                <a:gd name="T9" fmla="*/ 0 h 153"/>
                <a:gd name="T10" fmla="*/ 45 w 91"/>
                <a:gd name="T11" fmla="*/ 0 h 153"/>
                <a:gd name="T12" fmla="*/ 0 w 91"/>
                <a:gd name="T13" fmla="*/ 0 h 153"/>
                <a:gd name="T14" fmla="*/ 0 w 91"/>
                <a:gd name="T15" fmla="*/ 25 h 153"/>
                <a:gd name="T16" fmla="*/ 0 w 91"/>
                <a:gd name="T17" fmla="*/ 25 h 153"/>
                <a:gd name="T18" fmla="*/ 37 w 91"/>
                <a:gd name="T19" fmla="*/ 71 h 153"/>
                <a:gd name="T20" fmla="*/ 42 w 91"/>
                <a:gd name="T21" fmla="*/ 77 h 153"/>
                <a:gd name="T22" fmla="*/ 40 w 91"/>
                <a:gd name="T23" fmla="*/ 82 h 153"/>
                <a:gd name="T24" fmla="*/ 0 w 91"/>
                <a:gd name="T25" fmla="*/ 128 h 153"/>
                <a:gd name="T26" fmla="*/ 0 w 91"/>
                <a:gd name="T27" fmla="*/ 128 h 153"/>
                <a:gd name="T28" fmla="*/ 0 w 91"/>
                <a:gd name="T29" fmla="*/ 153 h 153"/>
                <a:gd name="T30" fmla="*/ 45 w 91"/>
                <a:gd name="T31" fmla="*/ 153 h 153"/>
                <a:gd name="T32" fmla="*/ 46 w 91"/>
                <a:gd name="T33" fmla="*/ 153 h 153"/>
                <a:gd name="T34" fmla="*/ 91 w 91"/>
                <a:gd name="T35" fmla="*/ 153 h 153"/>
                <a:gd name="T36" fmla="*/ 91 w 91"/>
                <a:gd name="T37" fmla="*/ 128 h 153"/>
                <a:gd name="T38" fmla="*/ 91 w 91"/>
                <a:gd name="T39" fmla="*/ 128 h 153"/>
                <a:gd name="T40" fmla="*/ 51 w 91"/>
                <a:gd name="T41" fmla="*/ 82 h 153"/>
                <a:gd name="T42" fmla="*/ 49 w 91"/>
                <a:gd name="T43" fmla="*/ 77 h 153"/>
                <a:gd name="T44" fmla="*/ 54 w 91"/>
                <a:gd name="T45" fmla="*/ 71 h 153"/>
                <a:gd name="T46" fmla="*/ 14 w 91"/>
                <a:gd name="T47" fmla="*/ 127 h 153"/>
                <a:gd name="T48" fmla="*/ 14 w 91"/>
                <a:gd name="T49" fmla="*/ 124 h 153"/>
                <a:gd name="T50" fmla="*/ 14 w 91"/>
                <a:gd name="T51" fmla="*/ 124 h 153"/>
                <a:gd name="T52" fmla="*/ 42 w 91"/>
                <a:gd name="T53" fmla="*/ 92 h 153"/>
                <a:gd name="T54" fmla="*/ 14 w 91"/>
                <a:gd name="T55" fmla="*/ 127 h 153"/>
                <a:gd name="T56" fmla="*/ 80 w 91"/>
                <a:gd name="T57" fmla="*/ 124 h 153"/>
                <a:gd name="T58" fmla="*/ 80 w 91"/>
                <a:gd name="T59" fmla="*/ 126 h 153"/>
                <a:gd name="T60" fmla="*/ 52 w 91"/>
                <a:gd name="T61" fmla="*/ 92 h 153"/>
                <a:gd name="T62" fmla="*/ 80 w 91"/>
                <a:gd name="T63" fmla="*/ 124 h 153"/>
                <a:gd name="T64" fmla="*/ 42 w 91"/>
                <a:gd name="T65" fmla="*/ 41 h 153"/>
                <a:gd name="T66" fmla="*/ 18 w 91"/>
                <a:gd name="T67" fmla="*/ 45 h 153"/>
                <a:gd name="T68" fmla="*/ 14 w 91"/>
                <a:gd name="T69" fmla="*/ 28 h 153"/>
                <a:gd name="T70" fmla="*/ 14 w 91"/>
                <a:gd name="T71" fmla="*/ 28 h 153"/>
                <a:gd name="T72" fmla="*/ 14 w 91"/>
                <a:gd name="T73" fmla="*/ 11 h 153"/>
                <a:gd name="T74" fmla="*/ 19 w 91"/>
                <a:gd name="T75" fmla="*/ 11 h 153"/>
                <a:gd name="T76" fmla="*/ 75 w 91"/>
                <a:gd name="T77" fmla="*/ 11 h 153"/>
                <a:gd name="T78" fmla="*/ 80 w 91"/>
                <a:gd name="T79" fmla="*/ 11 h 153"/>
                <a:gd name="T80" fmla="*/ 80 w 91"/>
                <a:gd name="T81" fmla="*/ 28 h 153"/>
                <a:gd name="T82" fmla="*/ 79 w 91"/>
                <a:gd name="T83" fmla="*/ 37 h 153"/>
                <a:gd name="T84" fmla="*/ 60 w 91"/>
                <a:gd name="T85" fmla="*/ 43 h 153"/>
                <a:gd name="T86" fmla="*/ 42 w 91"/>
                <a:gd name="T87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" h="153">
                  <a:moveTo>
                    <a:pt x="54" y="71"/>
                  </a:moveTo>
                  <a:cubicBezTo>
                    <a:pt x="75" y="66"/>
                    <a:pt x="91" y="48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8"/>
                    <a:pt x="16" y="66"/>
                    <a:pt x="37" y="71"/>
                  </a:cubicBezTo>
                  <a:cubicBezTo>
                    <a:pt x="39" y="72"/>
                    <a:pt x="41" y="75"/>
                    <a:pt x="42" y="77"/>
                  </a:cubicBezTo>
                  <a:cubicBezTo>
                    <a:pt x="42" y="79"/>
                    <a:pt x="41" y="80"/>
                    <a:pt x="40" y="82"/>
                  </a:cubicBezTo>
                  <a:cubicBezTo>
                    <a:pt x="17" y="85"/>
                    <a:pt x="0" y="104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04"/>
                    <a:pt x="74" y="85"/>
                    <a:pt x="51" y="82"/>
                  </a:cubicBezTo>
                  <a:cubicBezTo>
                    <a:pt x="50" y="80"/>
                    <a:pt x="49" y="79"/>
                    <a:pt x="49" y="77"/>
                  </a:cubicBezTo>
                  <a:cubicBezTo>
                    <a:pt x="50" y="75"/>
                    <a:pt x="51" y="72"/>
                    <a:pt x="54" y="71"/>
                  </a:cubicBezTo>
                  <a:close/>
                  <a:moveTo>
                    <a:pt x="14" y="127"/>
                  </a:moveTo>
                  <a:cubicBezTo>
                    <a:pt x="14" y="124"/>
                    <a:pt x="14" y="124"/>
                    <a:pt x="14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4" y="108"/>
                    <a:pt x="26" y="95"/>
                    <a:pt x="42" y="92"/>
                  </a:cubicBezTo>
                  <a:cubicBezTo>
                    <a:pt x="41" y="98"/>
                    <a:pt x="38" y="114"/>
                    <a:pt x="14" y="127"/>
                  </a:cubicBezTo>
                  <a:close/>
                  <a:moveTo>
                    <a:pt x="80" y="124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70" y="120"/>
                    <a:pt x="51" y="106"/>
                    <a:pt x="52" y="92"/>
                  </a:cubicBezTo>
                  <a:cubicBezTo>
                    <a:pt x="67" y="94"/>
                    <a:pt x="80" y="108"/>
                    <a:pt x="80" y="124"/>
                  </a:cubicBezTo>
                  <a:close/>
                  <a:moveTo>
                    <a:pt x="42" y="41"/>
                  </a:moveTo>
                  <a:cubicBezTo>
                    <a:pt x="32" y="37"/>
                    <a:pt x="23" y="42"/>
                    <a:pt x="18" y="45"/>
                  </a:cubicBezTo>
                  <a:cubicBezTo>
                    <a:pt x="16" y="40"/>
                    <a:pt x="14" y="34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31"/>
                    <a:pt x="79" y="34"/>
                    <a:pt x="79" y="37"/>
                  </a:cubicBezTo>
                  <a:cubicBezTo>
                    <a:pt x="73" y="37"/>
                    <a:pt x="63" y="41"/>
                    <a:pt x="60" y="43"/>
                  </a:cubicBezTo>
                  <a:cubicBezTo>
                    <a:pt x="55" y="45"/>
                    <a:pt x="55" y="47"/>
                    <a:pt x="4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535"/>
            <p:cNvSpPr/>
            <p:nvPr/>
          </p:nvSpPr>
          <p:spPr bwMode="auto">
            <a:xfrm>
              <a:off x="4735553" y="3046016"/>
              <a:ext cx="194773" cy="35548"/>
            </a:xfrm>
            <a:custGeom>
              <a:avLst/>
              <a:gdLst>
                <a:gd name="T0" fmla="*/ 103 w 111"/>
                <a:gd name="T1" fmla="*/ 0 h 20"/>
                <a:gd name="T2" fmla="*/ 7 w 111"/>
                <a:gd name="T3" fmla="*/ 0 h 20"/>
                <a:gd name="T4" fmla="*/ 0 w 111"/>
                <a:gd name="T5" fmla="*/ 10 h 20"/>
                <a:gd name="T6" fmla="*/ 7 w 111"/>
                <a:gd name="T7" fmla="*/ 20 h 20"/>
                <a:gd name="T8" fmla="*/ 103 w 111"/>
                <a:gd name="T9" fmla="*/ 20 h 20"/>
                <a:gd name="T10" fmla="*/ 111 w 111"/>
                <a:gd name="T11" fmla="*/ 10 h 20"/>
                <a:gd name="T12" fmla="*/ 103 w 11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10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536"/>
            <p:cNvSpPr/>
            <p:nvPr/>
          </p:nvSpPr>
          <p:spPr bwMode="auto">
            <a:xfrm>
              <a:off x="4735553" y="2723863"/>
              <a:ext cx="194773" cy="35548"/>
            </a:xfrm>
            <a:custGeom>
              <a:avLst/>
              <a:gdLst>
                <a:gd name="T0" fmla="*/ 7 w 111"/>
                <a:gd name="T1" fmla="*/ 20 h 20"/>
                <a:gd name="T2" fmla="*/ 103 w 111"/>
                <a:gd name="T3" fmla="*/ 20 h 20"/>
                <a:gd name="T4" fmla="*/ 111 w 111"/>
                <a:gd name="T5" fmla="*/ 10 h 20"/>
                <a:gd name="T6" fmla="*/ 103 w 111"/>
                <a:gd name="T7" fmla="*/ 0 h 20"/>
                <a:gd name="T8" fmla="*/ 7 w 111"/>
                <a:gd name="T9" fmla="*/ 0 h 20"/>
                <a:gd name="T10" fmla="*/ 0 w 111"/>
                <a:gd name="T11" fmla="*/ 10 h 20"/>
                <a:gd name="T12" fmla="*/ 7 w 11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7" y="20"/>
                  </a:move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537"/>
            <p:cNvSpPr>
              <a:spLocks noEditPoints="1"/>
            </p:cNvSpPr>
            <p:nvPr/>
          </p:nvSpPr>
          <p:spPr bwMode="auto">
            <a:xfrm>
              <a:off x="4893297" y="2823842"/>
              <a:ext cx="225877" cy="224396"/>
            </a:xfrm>
            <a:custGeom>
              <a:avLst/>
              <a:gdLst>
                <a:gd name="T0" fmla="*/ 65 w 129"/>
                <a:gd name="T1" fmla="*/ 0 h 128"/>
                <a:gd name="T2" fmla="*/ 0 w 129"/>
                <a:gd name="T3" fmla="*/ 64 h 128"/>
                <a:gd name="T4" fmla="*/ 65 w 129"/>
                <a:gd name="T5" fmla="*/ 128 h 128"/>
                <a:gd name="T6" fmla="*/ 129 w 129"/>
                <a:gd name="T7" fmla="*/ 64 h 128"/>
                <a:gd name="T8" fmla="*/ 65 w 129"/>
                <a:gd name="T9" fmla="*/ 0 h 128"/>
                <a:gd name="T10" fmla="*/ 65 w 129"/>
                <a:gd name="T11" fmla="*/ 114 h 128"/>
                <a:gd name="T12" fmla="*/ 14 w 129"/>
                <a:gd name="T13" fmla="*/ 64 h 128"/>
                <a:gd name="T14" fmla="*/ 65 w 129"/>
                <a:gd name="T15" fmla="*/ 13 h 128"/>
                <a:gd name="T16" fmla="*/ 115 w 129"/>
                <a:gd name="T17" fmla="*/ 64 h 128"/>
                <a:gd name="T18" fmla="*/ 65 w 129"/>
                <a:gd name="T19" fmla="*/ 11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28">
                  <a:moveTo>
                    <a:pt x="65" y="0"/>
                  </a:moveTo>
                  <a:cubicBezTo>
                    <a:pt x="29" y="0"/>
                    <a:pt x="0" y="28"/>
                    <a:pt x="0" y="64"/>
                  </a:cubicBezTo>
                  <a:cubicBezTo>
                    <a:pt x="0" y="99"/>
                    <a:pt x="29" y="128"/>
                    <a:pt x="65" y="128"/>
                  </a:cubicBezTo>
                  <a:cubicBezTo>
                    <a:pt x="100" y="128"/>
                    <a:pt x="129" y="99"/>
                    <a:pt x="129" y="64"/>
                  </a:cubicBezTo>
                  <a:cubicBezTo>
                    <a:pt x="129" y="28"/>
                    <a:pt x="100" y="0"/>
                    <a:pt x="65" y="0"/>
                  </a:cubicBezTo>
                  <a:close/>
                  <a:moveTo>
                    <a:pt x="65" y="114"/>
                  </a:moveTo>
                  <a:cubicBezTo>
                    <a:pt x="37" y="114"/>
                    <a:pt x="14" y="92"/>
                    <a:pt x="14" y="64"/>
                  </a:cubicBezTo>
                  <a:cubicBezTo>
                    <a:pt x="14" y="36"/>
                    <a:pt x="37" y="13"/>
                    <a:pt x="65" y="13"/>
                  </a:cubicBezTo>
                  <a:cubicBezTo>
                    <a:pt x="92" y="13"/>
                    <a:pt x="115" y="36"/>
                    <a:pt x="115" y="64"/>
                  </a:cubicBezTo>
                  <a:cubicBezTo>
                    <a:pt x="115" y="92"/>
                    <a:pt x="92" y="114"/>
                    <a:pt x="65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538"/>
            <p:cNvSpPr>
              <a:spLocks noEditPoints="1"/>
            </p:cNvSpPr>
            <p:nvPr/>
          </p:nvSpPr>
          <p:spPr bwMode="auto">
            <a:xfrm>
              <a:off x="4972539" y="2869758"/>
              <a:ext cx="69615" cy="132564"/>
            </a:xfrm>
            <a:custGeom>
              <a:avLst/>
              <a:gdLst>
                <a:gd name="T0" fmla="*/ 18 w 40"/>
                <a:gd name="T1" fmla="*/ 76 h 76"/>
                <a:gd name="T2" fmla="*/ 18 w 40"/>
                <a:gd name="T3" fmla="*/ 69 h 76"/>
                <a:gd name="T4" fmla="*/ 9 w 40"/>
                <a:gd name="T5" fmla="*/ 66 h 76"/>
                <a:gd name="T6" fmla="*/ 3 w 40"/>
                <a:gd name="T7" fmla="*/ 60 h 76"/>
                <a:gd name="T8" fmla="*/ 0 w 40"/>
                <a:gd name="T9" fmla="*/ 51 h 76"/>
                <a:gd name="T10" fmla="*/ 7 w 40"/>
                <a:gd name="T11" fmla="*/ 49 h 76"/>
                <a:gd name="T12" fmla="*/ 10 w 40"/>
                <a:gd name="T13" fmla="*/ 58 h 76"/>
                <a:gd name="T14" fmla="*/ 18 w 40"/>
                <a:gd name="T15" fmla="*/ 63 h 76"/>
                <a:gd name="T16" fmla="*/ 18 w 40"/>
                <a:gd name="T17" fmla="*/ 39 h 76"/>
                <a:gd name="T18" fmla="*/ 8 w 40"/>
                <a:gd name="T19" fmla="*/ 35 h 76"/>
                <a:gd name="T20" fmla="*/ 3 w 40"/>
                <a:gd name="T21" fmla="*/ 29 h 76"/>
                <a:gd name="T22" fmla="*/ 1 w 40"/>
                <a:gd name="T23" fmla="*/ 21 h 76"/>
                <a:gd name="T24" fmla="*/ 7 w 40"/>
                <a:gd name="T25" fmla="*/ 8 h 76"/>
                <a:gd name="T26" fmla="*/ 18 w 40"/>
                <a:gd name="T27" fmla="*/ 4 h 76"/>
                <a:gd name="T28" fmla="*/ 18 w 40"/>
                <a:gd name="T29" fmla="*/ 0 h 76"/>
                <a:gd name="T30" fmla="*/ 22 w 40"/>
                <a:gd name="T31" fmla="*/ 0 h 76"/>
                <a:gd name="T32" fmla="*/ 22 w 40"/>
                <a:gd name="T33" fmla="*/ 4 h 76"/>
                <a:gd name="T34" fmla="*/ 33 w 40"/>
                <a:gd name="T35" fmla="*/ 8 h 76"/>
                <a:gd name="T36" fmla="*/ 39 w 40"/>
                <a:gd name="T37" fmla="*/ 19 h 76"/>
                <a:gd name="T38" fmla="*/ 31 w 40"/>
                <a:gd name="T39" fmla="*/ 20 h 76"/>
                <a:gd name="T40" fmla="*/ 28 w 40"/>
                <a:gd name="T41" fmla="*/ 14 h 76"/>
                <a:gd name="T42" fmla="*/ 22 w 40"/>
                <a:gd name="T43" fmla="*/ 10 h 76"/>
                <a:gd name="T44" fmla="*/ 22 w 40"/>
                <a:gd name="T45" fmla="*/ 32 h 76"/>
                <a:gd name="T46" fmla="*/ 30 w 40"/>
                <a:gd name="T47" fmla="*/ 34 h 76"/>
                <a:gd name="T48" fmla="*/ 36 w 40"/>
                <a:gd name="T49" fmla="*/ 38 h 76"/>
                <a:gd name="T50" fmla="*/ 39 w 40"/>
                <a:gd name="T51" fmla="*/ 43 h 76"/>
                <a:gd name="T52" fmla="*/ 40 w 40"/>
                <a:gd name="T53" fmla="*/ 50 h 76"/>
                <a:gd name="T54" fmla="*/ 35 w 40"/>
                <a:gd name="T55" fmla="*/ 63 h 76"/>
                <a:gd name="T56" fmla="*/ 22 w 40"/>
                <a:gd name="T57" fmla="*/ 69 h 76"/>
                <a:gd name="T58" fmla="*/ 22 w 40"/>
                <a:gd name="T59" fmla="*/ 76 h 76"/>
                <a:gd name="T60" fmla="*/ 18 w 40"/>
                <a:gd name="T61" fmla="*/ 76 h 76"/>
                <a:gd name="T62" fmla="*/ 18 w 40"/>
                <a:gd name="T63" fmla="*/ 10 h 76"/>
                <a:gd name="T64" fmla="*/ 11 w 40"/>
                <a:gd name="T65" fmla="*/ 14 h 76"/>
                <a:gd name="T66" fmla="*/ 9 w 40"/>
                <a:gd name="T67" fmla="*/ 21 h 76"/>
                <a:gd name="T68" fmla="*/ 11 w 40"/>
                <a:gd name="T69" fmla="*/ 27 h 76"/>
                <a:gd name="T70" fmla="*/ 18 w 40"/>
                <a:gd name="T71" fmla="*/ 31 h 76"/>
                <a:gd name="T72" fmla="*/ 18 w 40"/>
                <a:gd name="T73" fmla="*/ 10 h 76"/>
                <a:gd name="T74" fmla="*/ 22 w 40"/>
                <a:gd name="T75" fmla="*/ 63 h 76"/>
                <a:gd name="T76" fmla="*/ 30 w 40"/>
                <a:gd name="T77" fmla="*/ 59 h 76"/>
                <a:gd name="T78" fmla="*/ 33 w 40"/>
                <a:gd name="T79" fmla="*/ 51 h 76"/>
                <a:gd name="T80" fmla="*/ 31 w 40"/>
                <a:gd name="T81" fmla="*/ 44 h 76"/>
                <a:gd name="T82" fmla="*/ 22 w 40"/>
                <a:gd name="T83" fmla="*/ 40 h 76"/>
                <a:gd name="T84" fmla="*/ 22 w 40"/>
                <a:gd name="T85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76">
                  <a:moveTo>
                    <a:pt x="18" y="76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4" y="68"/>
                    <a:pt x="11" y="68"/>
                    <a:pt x="9" y="66"/>
                  </a:cubicBezTo>
                  <a:cubicBezTo>
                    <a:pt x="6" y="65"/>
                    <a:pt x="4" y="63"/>
                    <a:pt x="3" y="60"/>
                  </a:cubicBezTo>
                  <a:cubicBezTo>
                    <a:pt x="1" y="58"/>
                    <a:pt x="0" y="54"/>
                    <a:pt x="0" y="5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3"/>
                    <a:pt x="9" y="56"/>
                    <a:pt x="10" y="58"/>
                  </a:cubicBezTo>
                  <a:cubicBezTo>
                    <a:pt x="12" y="61"/>
                    <a:pt x="15" y="62"/>
                    <a:pt x="18" y="63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5" y="38"/>
                    <a:pt x="12" y="37"/>
                    <a:pt x="8" y="35"/>
                  </a:cubicBezTo>
                  <a:cubicBezTo>
                    <a:pt x="6" y="34"/>
                    <a:pt x="4" y="32"/>
                    <a:pt x="3" y="29"/>
                  </a:cubicBezTo>
                  <a:cubicBezTo>
                    <a:pt x="2" y="27"/>
                    <a:pt x="1" y="24"/>
                    <a:pt x="1" y="21"/>
                  </a:cubicBezTo>
                  <a:cubicBezTo>
                    <a:pt x="1" y="16"/>
                    <a:pt x="3" y="12"/>
                    <a:pt x="7" y="8"/>
                  </a:cubicBezTo>
                  <a:cubicBezTo>
                    <a:pt x="9" y="6"/>
                    <a:pt x="13" y="5"/>
                    <a:pt x="18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7" y="5"/>
                    <a:pt x="30" y="6"/>
                    <a:pt x="33" y="8"/>
                  </a:cubicBezTo>
                  <a:cubicBezTo>
                    <a:pt x="36" y="11"/>
                    <a:pt x="38" y="14"/>
                    <a:pt x="39" y="19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17"/>
                    <a:pt x="30" y="15"/>
                    <a:pt x="28" y="14"/>
                  </a:cubicBezTo>
                  <a:cubicBezTo>
                    <a:pt x="27" y="12"/>
                    <a:pt x="25" y="11"/>
                    <a:pt x="22" y="1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6" y="33"/>
                    <a:pt x="29" y="34"/>
                    <a:pt x="30" y="34"/>
                  </a:cubicBezTo>
                  <a:cubicBezTo>
                    <a:pt x="32" y="35"/>
                    <a:pt x="34" y="37"/>
                    <a:pt x="36" y="38"/>
                  </a:cubicBezTo>
                  <a:cubicBezTo>
                    <a:pt x="37" y="40"/>
                    <a:pt x="38" y="41"/>
                    <a:pt x="39" y="43"/>
                  </a:cubicBezTo>
                  <a:cubicBezTo>
                    <a:pt x="40" y="46"/>
                    <a:pt x="40" y="48"/>
                    <a:pt x="40" y="50"/>
                  </a:cubicBezTo>
                  <a:cubicBezTo>
                    <a:pt x="40" y="55"/>
                    <a:pt x="39" y="60"/>
                    <a:pt x="35" y="63"/>
                  </a:cubicBezTo>
                  <a:cubicBezTo>
                    <a:pt x="32" y="67"/>
                    <a:pt x="28" y="69"/>
                    <a:pt x="22" y="69"/>
                  </a:cubicBezTo>
                  <a:cubicBezTo>
                    <a:pt x="22" y="76"/>
                    <a:pt x="22" y="76"/>
                    <a:pt x="22" y="76"/>
                  </a:cubicBezTo>
                  <a:lnTo>
                    <a:pt x="18" y="76"/>
                  </a:lnTo>
                  <a:close/>
                  <a:moveTo>
                    <a:pt x="18" y="10"/>
                  </a:moveTo>
                  <a:cubicBezTo>
                    <a:pt x="15" y="11"/>
                    <a:pt x="13" y="12"/>
                    <a:pt x="11" y="14"/>
                  </a:cubicBezTo>
                  <a:cubicBezTo>
                    <a:pt x="9" y="16"/>
                    <a:pt x="9" y="18"/>
                    <a:pt x="9" y="21"/>
                  </a:cubicBezTo>
                  <a:cubicBezTo>
                    <a:pt x="9" y="23"/>
                    <a:pt x="9" y="25"/>
                    <a:pt x="11" y="27"/>
                  </a:cubicBezTo>
                  <a:cubicBezTo>
                    <a:pt x="12" y="29"/>
                    <a:pt x="15" y="30"/>
                    <a:pt x="18" y="31"/>
                  </a:cubicBezTo>
                  <a:lnTo>
                    <a:pt x="18" y="10"/>
                  </a:lnTo>
                  <a:close/>
                  <a:moveTo>
                    <a:pt x="22" y="63"/>
                  </a:moveTo>
                  <a:cubicBezTo>
                    <a:pt x="25" y="62"/>
                    <a:pt x="28" y="61"/>
                    <a:pt x="30" y="59"/>
                  </a:cubicBezTo>
                  <a:cubicBezTo>
                    <a:pt x="32" y="57"/>
                    <a:pt x="33" y="54"/>
                    <a:pt x="33" y="51"/>
                  </a:cubicBezTo>
                  <a:cubicBezTo>
                    <a:pt x="33" y="48"/>
                    <a:pt x="32" y="46"/>
                    <a:pt x="31" y="44"/>
                  </a:cubicBezTo>
                  <a:cubicBezTo>
                    <a:pt x="29" y="42"/>
                    <a:pt x="26" y="41"/>
                    <a:pt x="22" y="40"/>
                  </a:cubicBezTo>
                  <a:lnTo>
                    <a:pt x="22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61"/>
          <p:cNvGrpSpPr/>
          <p:nvPr/>
        </p:nvGrpSpPr>
        <p:grpSpPr>
          <a:xfrm>
            <a:off x="7941469" y="2697448"/>
            <a:ext cx="2986020" cy="2997870"/>
            <a:chOff x="4958468" y="3328177"/>
            <a:chExt cx="2986020" cy="2997870"/>
          </a:xfrm>
        </p:grpSpPr>
        <p:sp>
          <p:nvSpPr>
            <p:cNvPr id="34" name="Freeform 491"/>
            <p:cNvSpPr>
              <a:spLocks noEditPoints="1"/>
            </p:cNvSpPr>
            <p:nvPr/>
          </p:nvSpPr>
          <p:spPr bwMode="auto">
            <a:xfrm>
              <a:off x="4958468" y="3328177"/>
              <a:ext cx="2986020" cy="2997870"/>
            </a:xfrm>
            <a:custGeom>
              <a:avLst/>
              <a:gdLst>
                <a:gd name="T0" fmla="*/ 1407 w 1705"/>
                <a:gd name="T1" fmla="*/ 204 h 1712"/>
                <a:gd name="T2" fmla="*/ 1345 w 1705"/>
                <a:gd name="T3" fmla="*/ 201 h 1712"/>
                <a:gd name="T4" fmla="*/ 1229 w 1705"/>
                <a:gd name="T5" fmla="*/ 290 h 1712"/>
                <a:gd name="T6" fmla="*/ 1107 w 1705"/>
                <a:gd name="T7" fmla="*/ 310 h 1712"/>
                <a:gd name="T8" fmla="*/ 1012 w 1705"/>
                <a:gd name="T9" fmla="*/ 230 h 1712"/>
                <a:gd name="T10" fmla="*/ 986 w 1705"/>
                <a:gd name="T11" fmla="*/ 40 h 1712"/>
                <a:gd name="T12" fmla="*/ 946 w 1705"/>
                <a:gd name="T13" fmla="*/ 0 h 1712"/>
                <a:gd name="T14" fmla="*/ 777 w 1705"/>
                <a:gd name="T15" fmla="*/ 0 h 1712"/>
                <a:gd name="T16" fmla="*/ 728 w 1705"/>
                <a:gd name="T17" fmla="*/ 54 h 1712"/>
                <a:gd name="T18" fmla="*/ 702 w 1705"/>
                <a:gd name="T19" fmla="*/ 227 h 1712"/>
                <a:gd name="T20" fmla="*/ 628 w 1705"/>
                <a:gd name="T21" fmla="*/ 299 h 1712"/>
                <a:gd name="T22" fmla="*/ 537 w 1705"/>
                <a:gd name="T23" fmla="*/ 313 h 1712"/>
                <a:gd name="T24" fmla="*/ 365 w 1705"/>
                <a:gd name="T25" fmla="*/ 184 h 1712"/>
                <a:gd name="T26" fmla="*/ 312 w 1705"/>
                <a:gd name="T27" fmla="*/ 187 h 1712"/>
                <a:gd name="T28" fmla="*/ 193 w 1705"/>
                <a:gd name="T29" fmla="*/ 307 h 1712"/>
                <a:gd name="T30" fmla="*/ 193 w 1705"/>
                <a:gd name="T31" fmla="*/ 367 h 1712"/>
                <a:gd name="T32" fmla="*/ 314 w 1705"/>
                <a:gd name="T33" fmla="*/ 525 h 1712"/>
                <a:gd name="T34" fmla="*/ 304 w 1705"/>
                <a:gd name="T35" fmla="*/ 607 h 1712"/>
                <a:gd name="T36" fmla="*/ 241 w 1705"/>
                <a:gd name="T37" fmla="*/ 696 h 1712"/>
                <a:gd name="T38" fmla="*/ 46 w 1705"/>
                <a:gd name="T39" fmla="*/ 720 h 1712"/>
                <a:gd name="T40" fmla="*/ 4 w 1705"/>
                <a:gd name="T41" fmla="*/ 755 h 1712"/>
                <a:gd name="T42" fmla="*/ 0 w 1705"/>
                <a:gd name="T43" fmla="*/ 936 h 1712"/>
                <a:gd name="T44" fmla="*/ 51 w 1705"/>
                <a:gd name="T45" fmla="*/ 986 h 1712"/>
                <a:gd name="T46" fmla="*/ 217 w 1705"/>
                <a:gd name="T47" fmla="*/ 1012 h 1712"/>
                <a:gd name="T48" fmla="*/ 298 w 1705"/>
                <a:gd name="T49" fmla="*/ 1089 h 1712"/>
                <a:gd name="T50" fmla="*/ 300 w 1705"/>
                <a:gd name="T51" fmla="*/ 1189 h 1712"/>
                <a:gd name="T52" fmla="*/ 190 w 1705"/>
                <a:gd name="T53" fmla="*/ 1322 h 1712"/>
                <a:gd name="T54" fmla="*/ 194 w 1705"/>
                <a:gd name="T55" fmla="*/ 1407 h 1712"/>
                <a:gd name="T56" fmla="*/ 297 w 1705"/>
                <a:gd name="T57" fmla="*/ 1514 h 1712"/>
                <a:gd name="T58" fmla="*/ 372 w 1705"/>
                <a:gd name="T59" fmla="*/ 1515 h 1712"/>
                <a:gd name="T60" fmla="*/ 505 w 1705"/>
                <a:gd name="T61" fmla="*/ 1417 h 1712"/>
                <a:gd name="T62" fmla="*/ 623 w 1705"/>
                <a:gd name="T63" fmla="*/ 1421 h 1712"/>
                <a:gd name="T64" fmla="*/ 693 w 1705"/>
                <a:gd name="T65" fmla="*/ 1490 h 1712"/>
                <a:gd name="T66" fmla="*/ 716 w 1705"/>
                <a:gd name="T67" fmla="*/ 1655 h 1712"/>
                <a:gd name="T68" fmla="*/ 771 w 1705"/>
                <a:gd name="T69" fmla="*/ 1712 h 1712"/>
                <a:gd name="T70" fmla="*/ 922 w 1705"/>
                <a:gd name="T71" fmla="*/ 1712 h 1712"/>
                <a:gd name="T72" fmla="*/ 980 w 1705"/>
                <a:gd name="T73" fmla="*/ 1663 h 1712"/>
                <a:gd name="T74" fmla="*/ 1007 w 1705"/>
                <a:gd name="T75" fmla="*/ 1486 h 1712"/>
                <a:gd name="T76" fmla="*/ 1103 w 1705"/>
                <a:gd name="T77" fmla="*/ 1408 h 1712"/>
                <a:gd name="T78" fmla="*/ 1194 w 1705"/>
                <a:gd name="T79" fmla="*/ 1422 h 1712"/>
                <a:gd name="T80" fmla="*/ 1324 w 1705"/>
                <a:gd name="T81" fmla="*/ 1523 h 1712"/>
                <a:gd name="T82" fmla="*/ 1393 w 1705"/>
                <a:gd name="T83" fmla="*/ 1521 h 1712"/>
                <a:gd name="T84" fmla="*/ 1505 w 1705"/>
                <a:gd name="T85" fmla="*/ 1410 h 1712"/>
                <a:gd name="T86" fmla="*/ 1516 w 1705"/>
                <a:gd name="T87" fmla="*/ 1341 h 1712"/>
                <a:gd name="T88" fmla="*/ 1406 w 1705"/>
                <a:gd name="T89" fmla="*/ 1195 h 1712"/>
                <a:gd name="T90" fmla="*/ 1414 w 1705"/>
                <a:gd name="T91" fmla="*/ 1085 h 1712"/>
                <a:gd name="T92" fmla="*/ 1501 w 1705"/>
                <a:gd name="T93" fmla="*/ 1012 h 1712"/>
                <a:gd name="T94" fmla="*/ 1649 w 1705"/>
                <a:gd name="T95" fmla="*/ 995 h 1712"/>
                <a:gd name="T96" fmla="*/ 1701 w 1705"/>
                <a:gd name="T97" fmla="*/ 954 h 1712"/>
                <a:gd name="T98" fmla="*/ 1705 w 1705"/>
                <a:gd name="T99" fmla="*/ 778 h 1712"/>
                <a:gd name="T100" fmla="*/ 1662 w 1705"/>
                <a:gd name="T101" fmla="*/ 732 h 1712"/>
                <a:gd name="T102" fmla="*/ 1455 w 1705"/>
                <a:gd name="T103" fmla="*/ 692 h 1712"/>
                <a:gd name="T104" fmla="*/ 1404 w 1705"/>
                <a:gd name="T105" fmla="*/ 608 h 1712"/>
                <a:gd name="T106" fmla="*/ 1412 w 1705"/>
                <a:gd name="T107" fmla="*/ 517 h 1712"/>
                <a:gd name="T108" fmla="*/ 1504 w 1705"/>
                <a:gd name="T109" fmla="*/ 396 h 1712"/>
                <a:gd name="T110" fmla="*/ 1521 w 1705"/>
                <a:gd name="T111" fmla="*/ 332 h 1712"/>
                <a:gd name="T112" fmla="*/ 1407 w 1705"/>
                <a:gd name="T113" fmla="*/ 204 h 1712"/>
                <a:gd name="T114" fmla="*/ 996 w 1705"/>
                <a:gd name="T115" fmla="*/ 1003 h 1712"/>
                <a:gd name="T116" fmla="*/ 703 w 1705"/>
                <a:gd name="T117" fmla="*/ 1002 h 1712"/>
                <a:gd name="T118" fmla="*/ 705 w 1705"/>
                <a:gd name="T119" fmla="*/ 710 h 1712"/>
                <a:gd name="T120" fmla="*/ 997 w 1705"/>
                <a:gd name="T121" fmla="*/ 711 h 1712"/>
                <a:gd name="T122" fmla="*/ 996 w 1705"/>
                <a:gd name="T123" fmla="*/ 1003 h 1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5" h="1712">
                  <a:moveTo>
                    <a:pt x="1407" y="204"/>
                  </a:moveTo>
                  <a:cubicBezTo>
                    <a:pt x="1376" y="174"/>
                    <a:pt x="1345" y="201"/>
                    <a:pt x="1345" y="201"/>
                  </a:cubicBezTo>
                  <a:cubicBezTo>
                    <a:pt x="1345" y="201"/>
                    <a:pt x="1289" y="241"/>
                    <a:pt x="1229" y="290"/>
                  </a:cubicBezTo>
                  <a:cubicBezTo>
                    <a:pt x="1169" y="338"/>
                    <a:pt x="1107" y="310"/>
                    <a:pt x="1107" y="310"/>
                  </a:cubicBezTo>
                  <a:cubicBezTo>
                    <a:pt x="1015" y="289"/>
                    <a:pt x="1012" y="230"/>
                    <a:pt x="1012" y="230"/>
                  </a:cubicBezTo>
                  <a:cubicBezTo>
                    <a:pt x="986" y="40"/>
                    <a:pt x="986" y="40"/>
                    <a:pt x="986" y="40"/>
                  </a:cubicBezTo>
                  <a:cubicBezTo>
                    <a:pt x="980" y="1"/>
                    <a:pt x="946" y="0"/>
                    <a:pt x="946" y="0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730" y="2"/>
                    <a:pt x="728" y="54"/>
                    <a:pt x="728" y="54"/>
                  </a:cubicBezTo>
                  <a:cubicBezTo>
                    <a:pt x="702" y="227"/>
                    <a:pt x="702" y="227"/>
                    <a:pt x="702" y="227"/>
                  </a:cubicBezTo>
                  <a:cubicBezTo>
                    <a:pt x="696" y="258"/>
                    <a:pt x="628" y="299"/>
                    <a:pt x="628" y="299"/>
                  </a:cubicBezTo>
                  <a:cubicBezTo>
                    <a:pt x="589" y="322"/>
                    <a:pt x="537" y="313"/>
                    <a:pt x="537" y="313"/>
                  </a:cubicBezTo>
                  <a:cubicBezTo>
                    <a:pt x="365" y="184"/>
                    <a:pt x="365" y="184"/>
                    <a:pt x="365" y="184"/>
                  </a:cubicBezTo>
                  <a:cubicBezTo>
                    <a:pt x="342" y="166"/>
                    <a:pt x="312" y="187"/>
                    <a:pt x="312" y="187"/>
                  </a:cubicBezTo>
                  <a:cubicBezTo>
                    <a:pt x="193" y="307"/>
                    <a:pt x="193" y="307"/>
                    <a:pt x="193" y="307"/>
                  </a:cubicBezTo>
                  <a:cubicBezTo>
                    <a:pt x="165" y="336"/>
                    <a:pt x="193" y="367"/>
                    <a:pt x="193" y="367"/>
                  </a:cubicBezTo>
                  <a:cubicBezTo>
                    <a:pt x="199" y="374"/>
                    <a:pt x="314" y="525"/>
                    <a:pt x="314" y="525"/>
                  </a:cubicBezTo>
                  <a:cubicBezTo>
                    <a:pt x="322" y="545"/>
                    <a:pt x="304" y="607"/>
                    <a:pt x="304" y="607"/>
                  </a:cubicBezTo>
                  <a:cubicBezTo>
                    <a:pt x="292" y="669"/>
                    <a:pt x="241" y="696"/>
                    <a:pt x="241" y="696"/>
                  </a:cubicBezTo>
                  <a:cubicBezTo>
                    <a:pt x="46" y="720"/>
                    <a:pt x="46" y="720"/>
                    <a:pt x="46" y="720"/>
                  </a:cubicBezTo>
                  <a:cubicBezTo>
                    <a:pt x="16" y="720"/>
                    <a:pt x="4" y="755"/>
                    <a:pt x="4" y="755"/>
                  </a:cubicBezTo>
                  <a:cubicBezTo>
                    <a:pt x="0" y="936"/>
                    <a:pt x="0" y="936"/>
                    <a:pt x="0" y="936"/>
                  </a:cubicBezTo>
                  <a:cubicBezTo>
                    <a:pt x="2" y="977"/>
                    <a:pt x="51" y="986"/>
                    <a:pt x="51" y="986"/>
                  </a:cubicBezTo>
                  <a:cubicBezTo>
                    <a:pt x="217" y="1012"/>
                    <a:pt x="217" y="1012"/>
                    <a:pt x="217" y="1012"/>
                  </a:cubicBezTo>
                  <a:cubicBezTo>
                    <a:pt x="268" y="1014"/>
                    <a:pt x="298" y="1089"/>
                    <a:pt x="298" y="1089"/>
                  </a:cubicBezTo>
                  <a:cubicBezTo>
                    <a:pt x="321" y="1136"/>
                    <a:pt x="300" y="1189"/>
                    <a:pt x="300" y="1189"/>
                  </a:cubicBezTo>
                  <a:cubicBezTo>
                    <a:pt x="190" y="1322"/>
                    <a:pt x="190" y="1322"/>
                    <a:pt x="190" y="1322"/>
                  </a:cubicBezTo>
                  <a:cubicBezTo>
                    <a:pt x="152" y="1368"/>
                    <a:pt x="194" y="1407"/>
                    <a:pt x="194" y="1407"/>
                  </a:cubicBezTo>
                  <a:cubicBezTo>
                    <a:pt x="297" y="1514"/>
                    <a:pt x="297" y="1514"/>
                    <a:pt x="297" y="1514"/>
                  </a:cubicBezTo>
                  <a:cubicBezTo>
                    <a:pt x="335" y="1550"/>
                    <a:pt x="372" y="1515"/>
                    <a:pt x="372" y="1515"/>
                  </a:cubicBezTo>
                  <a:cubicBezTo>
                    <a:pt x="505" y="1417"/>
                    <a:pt x="505" y="1417"/>
                    <a:pt x="505" y="1417"/>
                  </a:cubicBezTo>
                  <a:cubicBezTo>
                    <a:pt x="551" y="1380"/>
                    <a:pt x="623" y="1421"/>
                    <a:pt x="623" y="1421"/>
                  </a:cubicBezTo>
                  <a:cubicBezTo>
                    <a:pt x="691" y="1446"/>
                    <a:pt x="693" y="1490"/>
                    <a:pt x="693" y="1490"/>
                  </a:cubicBezTo>
                  <a:cubicBezTo>
                    <a:pt x="716" y="1655"/>
                    <a:pt x="716" y="1655"/>
                    <a:pt x="716" y="1655"/>
                  </a:cubicBezTo>
                  <a:cubicBezTo>
                    <a:pt x="718" y="1709"/>
                    <a:pt x="771" y="1712"/>
                    <a:pt x="771" y="1712"/>
                  </a:cubicBezTo>
                  <a:cubicBezTo>
                    <a:pt x="922" y="1712"/>
                    <a:pt x="922" y="1712"/>
                    <a:pt x="922" y="1712"/>
                  </a:cubicBezTo>
                  <a:cubicBezTo>
                    <a:pt x="981" y="1703"/>
                    <a:pt x="980" y="1663"/>
                    <a:pt x="980" y="1663"/>
                  </a:cubicBezTo>
                  <a:cubicBezTo>
                    <a:pt x="1007" y="1486"/>
                    <a:pt x="1007" y="1486"/>
                    <a:pt x="1007" y="1486"/>
                  </a:cubicBezTo>
                  <a:cubicBezTo>
                    <a:pt x="1016" y="1422"/>
                    <a:pt x="1103" y="1408"/>
                    <a:pt x="1103" y="1408"/>
                  </a:cubicBezTo>
                  <a:cubicBezTo>
                    <a:pt x="1163" y="1387"/>
                    <a:pt x="1194" y="1422"/>
                    <a:pt x="1194" y="1422"/>
                  </a:cubicBezTo>
                  <a:cubicBezTo>
                    <a:pt x="1324" y="1523"/>
                    <a:pt x="1324" y="1523"/>
                    <a:pt x="1324" y="1523"/>
                  </a:cubicBezTo>
                  <a:cubicBezTo>
                    <a:pt x="1353" y="1549"/>
                    <a:pt x="1393" y="1521"/>
                    <a:pt x="1393" y="1521"/>
                  </a:cubicBezTo>
                  <a:cubicBezTo>
                    <a:pt x="1505" y="1410"/>
                    <a:pt x="1505" y="1410"/>
                    <a:pt x="1505" y="1410"/>
                  </a:cubicBezTo>
                  <a:cubicBezTo>
                    <a:pt x="1546" y="1372"/>
                    <a:pt x="1516" y="1341"/>
                    <a:pt x="1516" y="1341"/>
                  </a:cubicBezTo>
                  <a:cubicBezTo>
                    <a:pt x="1406" y="1195"/>
                    <a:pt x="1406" y="1195"/>
                    <a:pt x="1406" y="1195"/>
                  </a:cubicBezTo>
                  <a:cubicBezTo>
                    <a:pt x="1378" y="1154"/>
                    <a:pt x="1414" y="1085"/>
                    <a:pt x="1414" y="1085"/>
                  </a:cubicBezTo>
                  <a:cubicBezTo>
                    <a:pt x="1439" y="1013"/>
                    <a:pt x="1501" y="1012"/>
                    <a:pt x="1501" y="1012"/>
                  </a:cubicBezTo>
                  <a:cubicBezTo>
                    <a:pt x="1649" y="995"/>
                    <a:pt x="1649" y="995"/>
                    <a:pt x="1649" y="995"/>
                  </a:cubicBezTo>
                  <a:cubicBezTo>
                    <a:pt x="1688" y="998"/>
                    <a:pt x="1701" y="954"/>
                    <a:pt x="1701" y="954"/>
                  </a:cubicBezTo>
                  <a:cubicBezTo>
                    <a:pt x="1705" y="778"/>
                    <a:pt x="1705" y="778"/>
                    <a:pt x="1705" y="778"/>
                  </a:cubicBezTo>
                  <a:cubicBezTo>
                    <a:pt x="1700" y="733"/>
                    <a:pt x="1662" y="732"/>
                    <a:pt x="1662" y="732"/>
                  </a:cubicBezTo>
                  <a:cubicBezTo>
                    <a:pt x="1455" y="692"/>
                    <a:pt x="1455" y="692"/>
                    <a:pt x="1455" y="692"/>
                  </a:cubicBezTo>
                  <a:cubicBezTo>
                    <a:pt x="1420" y="683"/>
                    <a:pt x="1404" y="608"/>
                    <a:pt x="1404" y="608"/>
                  </a:cubicBezTo>
                  <a:cubicBezTo>
                    <a:pt x="1384" y="551"/>
                    <a:pt x="1412" y="517"/>
                    <a:pt x="1412" y="517"/>
                  </a:cubicBezTo>
                  <a:cubicBezTo>
                    <a:pt x="1504" y="396"/>
                    <a:pt x="1504" y="396"/>
                    <a:pt x="1504" y="396"/>
                  </a:cubicBezTo>
                  <a:cubicBezTo>
                    <a:pt x="1544" y="354"/>
                    <a:pt x="1521" y="332"/>
                    <a:pt x="1521" y="332"/>
                  </a:cubicBezTo>
                  <a:cubicBezTo>
                    <a:pt x="1521" y="332"/>
                    <a:pt x="1438" y="234"/>
                    <a:pt x="1407" y="204"/>
                  </a:cubicBezTo>
                  <a:close/>
                  <a:moveTo>
                    <a:pt x="996" y="1003"/>
                  </a:moveTo>
                  <a:cubicBezTo>
                    <a:pt x="915" y="1084"/>
                    <a:pt x="784" y="1083"/>
                    <a:pt x="703" y="1002"/>
                  </a:cubicBezTo>
                  <a:cubicBezTo>
                    <a:pt x="623" y="921"/>
                    <a:pt x="624" y="790"/>
                    <a:pt x="705" y="710"/>
                  </a:cubicBezTo>
                  <a:cubicBezTo>
                    <a:pt x="786" y="629"/>
                    <a:pt x="917" y="630"/>
                    <a:pt x="997" y="711"/>
                  </a:cubicBezTo>
                  <a:cubicBezTo>
                    <a:pt x="1077" y="792"/>
                    <a:pt x="1077" y="923"/>
                    <a:pt x="996" y="100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dirty="0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495"/>
            <p:cNvSpPr/>
            <p:nvPr/>
          </p:nvSpPr>
          <p:spPr bwMode="auto">
            <a:xfrm>
              <a:off x="5791621" y="5558806"/>
              <a:ext cx="124417" cy="14071"/>
            </a:xfrm>
            <a:custGeom>
              <a:avLst/>
              <a:gdLst>
                <a:gd name="T0" fmla="*/ 68 w 71"/>
                <a:gd name="T1" fmla="*/ 0 h 8"/>
                <a:gd name="T2" fmla="*/ 2 w 71"/>
                <a:gd name="T3" fmla="*/ 0 h 8"/>
                <a:gd name="T4" fmla="*/ 0 w 71"/>
                <a:gd name="T5" fmla="*/ 4 h 8"/>
                <a:gd name="T6" fmla="*/ 4 w 71"/>
                <a:gd name="T7" fmla="*/ 7 h 8"/>
                <a:gd name="T8" fmla="*/ 8 w 71"/>
                <a:gd name="T9" fmla="*/ 7 h 8"/>
                <a:gd name="T10" fmla="*/ 8 w 71"/>
                <a:gd name="T11" fmla="*/ 7 h 8"/>
                <a:gd name="T12" fmla="*/ 62 w 71"/>
                <a:gd name="T13" fmla="*/ 7 h 8"/>
                <a:gd name="T14" fmla="*/ 68 w 71"/>
                <a:gd name="T15" fmla="*/ 7 h 8"/>
                <a:gd name="T16" fmla="*/ 71 w 71"/>
                <a:gd name="T17" fmla="*/ 4 h 8"/>
                <a:gd name="T18" fmla="*/ 68 w 71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8">
                  <a:moveTo>
                    <a:pt x="6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4"/>
                  </a:cubicBezTo>
                  <a:cubicBezTo>
                    <a:pt x="0" y="8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71" y="6"/>
                    <a:pt x="71" y="4"/>
                  </a:cubicBezTo>
                  <a:cubicBezTo>
                    <a:pt x="71" y="1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496"/>
            <p:cNvSpPr/>
            <p:nvPr/>
          </p:nvSpPr>
          <p:spPr bwMode="auto">
            <a:xfrm>
              <a:off x="5784956" y="5539550"/>
              <a:ext cx="136267" cy="14071"/>
            </a:xfrm>
            <a:custGeom>
              <a:avLst/>
              <a:gdLst>
                <a:gd name="T0" fmla="*/ 75 w 78"/>
                <a:gd name="T1" fmla="*/ 0 h 8"/>
                <a:gd name="T2" fmla="*/ 3 w 78"/>
                <a:gd name="T3" fmla="*/ 0 h 8"/>
                <a:gd name="T4" fmla="*/ 0 w 78"/>
                <a:gd name="T5" fmla="*/ 4 h 8"/>
                <a:gd name="T6" fmla="*/ 6 w 78"/>
                <a:gd name="T7" fmla="*/ 7 h 8"/>
                <a:gd name="T8" fmla="*/ 72 w 78"/>
                <a:gd name="T9" fmla="*/ 7 h 8"/>
                <a:gd name="T10" fmla="*/ 75 w 78"/>
                <a:gd name="T11" fmla="*/ 7 h 8"/>
                <a:gd name="T12" fmla="*/ 78 w 78"/>
                <a:gd name="T13" fmla="*/ 3 h 8"/>
                <a:gd name="T14" fmla="*/ 75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7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0"/>
                    <a:pt x="0" y="4"/>
                  </a:cubicBezTo>
                  <a:cubicBezTo>
                    <a:pt x="0" y="8"/>
                    <a:pt x="6" y="7"/>
                    <a:pt x="6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497"/>
            <p:cNvSpPr/>
            <p:nvPr/>
          </p:nvSpPr>
          <p:spPr bwMode="auto">
            <a:xfrm>
              <a:off x="5784956" y="5501040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498"/>
            <p:cNvSpPr/>
            <p:nvPr/>
          </p:nvSpPr>
          <p:spPr bwMode="auto">
            <a:xfrm>
              <a:off x="5784956" y="5520295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499"/>
            <p:cNvSpPr>
              <a:spLocks noEditPoints="1"/>
            </p:cNvSpPr>
            <p:nvPr/>
          </p:nvSpPr>
          <p:spPr bwMode="auto">
            <a:xfrm>
              <a:off x="5690161" y="5090018"/>
              <a:ext cx="324374" cy="402135"/>
            </a:xfrm>
            <a:custGeom>
              <a:avLst/>
              <a:gdLst>
                <a:gd name="T0" fmla="*/ 94 w 185"/>
                <a:gd name="T1" fmla="*/ 0 h 230"/>
                <a:gd name="T2" fmla="*/ 87 w 185"/>
                <a:gd name="T3" fmla="*/ 0 h 230"/>
                <a:gd name="T4" fmla="*/ 8 w 185"/>
                <a:gd name="T5" fmla="*/ 51 h 230"/>
                <a:gd name="T6" fmla="*/ 0 w 185"/>
                <a:gd name="T7" fmla="*/ 92 h 230"/>
                <a:gd name="T8" fmla="*/ 9 w 185"/>
                <a:gd name="T9" fmla="*/ 133 h 230"/>
                <a:gd name="T10" fmla="*/ 25 w 185"/>
                <a:gd name="T11" fmla="*/ 163 h 230"/>
                <a:gd name="T12" fmla="*/ 40 w 185"/>
                <a:gd name="T13" fmla="*/ 193 h 230"/>
                <a:gd name="T14" fmla="*/ 43 w 185"/>
                <a:gd name="T15" fmla="*/ 213 h 230"/>
                <a:gd name="T16" fmla="*/ 55 w 185"/>
                <a:gd name="T17" fmla="*/ 230 h 230"/>
                <a:gd name="T18" fmla="*/ 134 w 185"/>
                <a:gd name="T19" fmla="*/ 229 h 230"/>
                <a:gd name="T20" fmla="*/ 145 w 185"/>
                <a:gd name="T21" fmla="*/ 193 h 230"/>
                <a:gd name="T22" fmla="*/ 160 w 185"/>
                <a:gd name="T23" fmla="*/ 163 h 230"/>
                <a:gd name="T24" fmla="*/ 185 w 185"/>
                <a:gd name="T25" fmla="*/ 92 h 230"/>
                <a:gd name="T26" fmla="*/ 185 w 185"/>
                <a:gd name="T27" fmla="*/ 89 h 230"/>
                <a:gd name="T28" fmla="*/ 176 w 185"/>
                <a:gd name="T29" fmla="*/ 92 h 230"/>
                <a:gd name="T30" fmla="*/ 152 w 185"/>
                <a:gd name="T31" fmla="*/ 158 h 230"/>
                <a:gd name="T32" fmla="*/ 148 w 185"/>
                <a:gd name="T33" fmla="*/ 164 h 230"/>
                <a:gd name="T34" fmla="*/ 148 w 185"/>
                <a:gd name="T35" fmla="*/ 141 h 230"/>
                <a:gd name="T36" fmla="*/ 141 w 185"/>
                <a:gd name="T37" fmla="*/ 122 h 230"/>
                <a:gd name="T38" fmla="*/ 107 w 185"/>
                <a:gd name="T39" fmla="*/ 101 h 230"/>
                <a:gd name="T40" fmla="*/ 101 w 185"/>
                <a:gd name="T41" fmla="*/ 137 h 230"/>
                <a:gd name="T42" fmla="*/ 97 w 185"/>
                <a:gd name="T43" fmla="*/ 117 h 230"/>
                <a:gd name="T44" fmla="*/ 89 w 185"/>
                <a:gd name="T45" fmla="*/ 126 h 230"/>
                <a:gd name="T46" fmla="*/ 85 w 185"/>
                <a:gd name="T47" fmla="*/ 141 h 230"/>
                <a:gd name="T48" fmla="*/ 80 w 185"/>
                <a:gd name="T49" fmla="*/ 101 h 230"/>
                <a:gd name="T50" fmla="*/ 93 w 185"/>
                <a:gd name="T51" fmla="*/ 113 h 230"/>
                <a:gd name="T52" fmla="*/ 107 w 185"/>
                <a:gd name="T53" fmla="*/ 101 h 230"/>
                <a:gd name="T54" fmla="*/ 110 w 185"/>
                <a:gd name="T55" fmla="*/ 85 h 230"/>
                <a:gd name="T56" fmla="*/ 90 w 185"/>
                <a:gd name="T57" fmla="*/ 44 h 230"/>
                <a:gd name="T58" fmla="*/ 77 w 185"/>
                <a:gd name="T59" fmla="*/ 83 h 230"/>
                <a:gd name="T60" fmla="*/ 80 w 185"/>
                <a:gd name="T61" fmla="*/ 99 h 230"/>
                <a:gd name="T62" fmla="*/ 47 w 185"/>
                <a:gd name="T63" fmla="*/ 119 h 230"/>
                <a:gd name="T64" fmla="*/ 38 w 185"/>
                <a:gd name="T65" fmla="*/ 141 h 230"/>
                <a:gd name="T66" fmla="*/ 36 w 185"/>
                <a:gd name="T67" fmla="*/ 159 h 230"/>
                <a:gd name="T68" fmla="*/ 33 w 185"/>
                <a:gd name="T69" fmla="*/ 159 h 230"/>
                <a:gd name="T70" fmla="*/ 17 w 185"/>
                <a:gd name="T71" fmla="*/ 129 h 230"/>
                <a:gd name="T72" fmla="*/ 9 w 185"/>
                <a:gd name="T73" fmla="*/ 87 h 230"/>
                <a:gd name="T74" fmla="*/ 33 w 185"/>
                <a:gd name="T75" fmla="*/ 33 h 230"/>
                <a:gd name="T76" fmla="*/ 93 w 185"/>
                <a:gd name="T77" fmla="*/ 9 h 230"/>
                <a:gd name="T78" fmla="*/ 176 w 185"/>
                <a:gd name="T79" fmla="*/ 9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230">
                  <a:moveTo>
                    <a:pt x="158" y="26"/>
                  </a:moveTo>
                  <a:cubicBezTo>
                    <a:pt x="142" y="10"/>
                    <a:pt x="120" y="1"/>
                    <a:pt x="94" y="0"/>
                  </a:cubicBezTo>
                  <a:cubicBezTo>
                    <a:pt x="94" y="0"/>
                    <a:pt x="94" y="0"/>
                    <a:pt x="9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3" y="0"/>
                    <a:pt x="44" y="9"/>
                    <a:pt x="27" y="26"/>
                  </a:cubicBezTo>
                  <a:cubicBezTo>
                    <a:pt x="20" y="33"/>
                    <a:pt x="13" y="40"/>
                    <a:pt x="8" y="51"/>
                  </a:cubicBezTo>
                  <a:cubicBezTo>
                    <a:pt x="3" y="62"/>
                    <a:pt x="0" y="74"/>
                    <a:pt x="0" y="8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9"/>
                    <a:pt x="4" y="122"/>
                    <a:pt x="9" y="133"/>
                  </a:cubicBezTo>
                  <a:cubicBezTo>
                    <a:pt x="13" y="142"/>
                    <a:pt x="18" y="151"/>
                    <a:pt x="23" y="160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26" y="165"/>
                    <a:pt x="27" y="167"/>
                    <a:pt x="28" y="169"/>
                  </a:cubicBezTo>
                  <a:cubicBezTo>
                    <a:pt x="33" y="177"/>
                    <a:pt x="37" y="184"/>
                    <a:pt x="40" y="193"/>
                  </a:cubicBezTo>
                  <a:cubicBezTo>
                    <a:pt x="41" y="197"/>
                    <a:pt x="41" y="201"/>
                    <a:pt x="42" y="205"/>
                  </a:cubicBezTo>
                  <a:cubicBezTo>
                    <a:pt x="42" y="208"/>
                    <a:pt x="42" y="210"/>
                    <a:pt x="43" y="213"/>
                  </a:cubicBezTo>
                  <a:cubicBezTo>
                    <a:pt x="44" y="220"/>
                    <a:pt x="49" y="225"/>
                    <a:pt x="52" y="229"/>
                  </a:cubicBezTo>
                  <a:cubicBezTo>
                    <a:pt x="53" y="230"/>
                    <a:pt x="54" y="230"/>
                    <a:pt x="55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2" y="230"/>
                    <a:pt x="133" y="230"/>
                    <a:pt x="134" y="229"/>
                  </a:cubicBezTo>
                  <a:cubicBezTo>
                    <a:pt x="140" y="223"/>
                    <a:pt x="141" y="214"/>
                    <a:pt x="142" y="205"/>
                  </a:cubicBezTo>
                  <a:cubicBezTo>
                    <a:pt x="143" y="201"/>
                    <a:pt x="144" y="197"/>
                    <a:pt x="145" y="193"/>
                  </a:cubicBezTo>
                  <a:cubicBezTo>
                    <a:pt x="148" y="185"/>
                    <a:pt x="152" y="176"/>
                    <a:pt x="156" y="168"/>
                  </a:cubicBezTo>
                  <a:cubicBezTo>
                    <a:pt x="158" y="166"/>
                    <a:pt x="159" y="164"/>
                    <a:pt x="160" y="163"/>
                  </a:cubicBezTo>
                  <a:cubicBezTo>
                    <a:pt x="161" y="160"/>
                    <a:pt x="162" y="157"/>
                    <a:pt x="164" y="155"/>
                  </a:cubicBezTo>
                  <a:cubicBezTo>
                    <a:pt x="173" y="137"/>
                    <a:pt x="184" y="119"/>
                    <a:pt x="185" y="92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64"/>
                    <a:pt x="175" y="43"/>
                    <a:pt x="158" y="26"/>
                  </a:cubicBezTo>
                  <a:close/>
                  <a:moveTo>
                    <a:pt x="176" y="92"/>
                  </a:moveTo>
                  <a:cubicBezTo>
                    <a:pt x="174" y="116"/>
                    <a:pt x="165" y="133"/>
                    <a:pt x="156" y="150"/>
                  </a:cubicBezTo>
                  <a:cubicBezTo>
                    <a:pt x="154" y="153"/>
                    <a:pt x="153" y="156"/>
                    <a:pt x="152" y="158"/>
                  </a:cubicBezTo>
                  <a:cubicBezTo>
                    <a:pt x="151" y="160"/>
                    <a:pt x="149" y="162"/>
                    <a:pt x="148" y="164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48" y="161"/>
                    <a:pt x="148" y="159"/>
                    <a:pt x="149" y="154"/>
                  </a:cubicBezTo>
                  <a:cubicBezTo>
                    <a:pt x="150" y="148"/>
                    <a:pt x="148" y="144"/>
                    <a:pt x="148" y="141"/>
                  </a:cubicBezTo>
                  <a:cubicBezTo>
                    <a:pt x="147" y="137"/>
                    <a:pt x="145" y="129"/>
                    <a:pt x="145" y="129"/>
                  </a:cubicBezTo>
                  <a:cubicBezTo>
                    <a:pt x="145" y="120"/>
                    <a:pt x="141" y="122"/>
                    <a:pt x="141" y="122"/>
                  </a:cubicBezTo>
                  <a:cubicBezTo>
                    <a:pt x="139" y="118"/>
                    <a:pt x="117" y="110"/>
                    <a:pt x="117" y="110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11"/>
                    <a:pt x="101" y="137"/>
                    <a:pt x="101" y="137"/>
                  </a:cubicBezTo>
                  <a:cubicBezTo>
                    <a:pt x="102" y="134"/>
                    <a:pt x="96" y="124"/>
                    <a:pt x="96" y="124"/>
                  </a:cubicBezTo>
                  <a:cubicBezTo>
                    <a:pt x="95" y="123"/>
                    <a:pt x="97" y="117"/>
                    <a:pt x="97" y="117"/>
                  </a:cubicBezTo>
                  <a:cubicBezTo>
                    <a:pt x="90" y="109"/>
                    <a:pt x="86" y="118"/>
                    <a:pt x="86" y="118"/>
                  </a:cubicBezTo>
                  <a:cubicBezTo>
                    <a:pt x="85" y="120"/>
                    <a:pt x="89" y="126"/>
                    <a:pt x="89" y="126"/>
                  </a:cubicBezTo>
                  <a:cubicBezTo>
                    <a:pt x="88" y="127"/>
                    <a:pt x="88" y="133"/>
                    <a:pt x="88" y="133"/>
                  </a:cubicBezTo>
                  <a:cubicBezTo>
                    <a:pt x="87" y="135"/>
                    <a:pt x="85" y="141"/>
                    <a:pt x="85" y="141"/>
                  </a:cubicBezTo>
                  <a:cubicBezTo>
                    <a:pt x="80" y="128"/>
                    <a:pt x="78" y="103"/>
                    <a:pt x="78" y="103"/>
                  </a:cubicBezTo>
                  <a:cubicBezTo>
                    <a:pt x="77" y="102"/>
                    <a:pt x="80" y="101"/>
                    <a:pt x="80" y="10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4" y="108"/>
                    <a:pt x="93" y="113"/>
                    <a:pt x="93" y="113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8" y="104"/>
                    <a:pt x="107" y="101"/>
                    <a:pt x="107" y="101"/>
                  </a:cubicBezTo>
                  <a:cubicBezTo>
                    <a:pt x="106" y="100"/>
                    <a:pt x="106" y="94"/>
                    <a:pt x="106" y="94"/>
                  </a:cubicBezTo>
                  <a:cubicBezTo>
                    <a:pt x="107" y="93"/>
                    <a:pt x="110" y="85"/>
                    <a:pt x="110" y="85"/>
                  </a:cubicBezTo>
                  <a:cubicBezTo>
                    <a:pt x="114" y="80"/>
                    <a:pt x="113" y="71"/>
                    <a:pt x="113" y="71"/>
                  </a:cubicBezTo>
                  <a:cubicBezTo>
                    <a:pt x="119" y="41"/>
                    <a:pt x="90" y="44"/>
                    <a:pt x="90" y="44"/>
                  </a:cubicBezTo>
                  <a:cubicBezTo>
                    <a:pt x="69" y="46"/>
                    <a:pt x="75" y="72"/>
                    <a:pt x="75" y="72"/>
                  </a:cubicBezTo>
                  <a:cubicBezTo>
                    <a:pt x="72" y="73"/>
                    <a:pt x="77" y="83"/>
                    <a:pt x="77" y="83"/>
                  </a:cubicBezTo>
                  <a:cubicBezTo>
                    <a:pt x="76" y="84"/>
                    <a:pt x="79" y="91"/>
                    <a:pt x="79" y="91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78" y="100"/>
                    <a:pt x="71" y="109"/>
                    <a:pt x="71" y="109"/>
                  </a:cubicBezTo>
                  <a:cubicBezTo>
                    <a:pt x="59" y="109"/>
                    <a:pt x="47" y="119"/>
                    <a:pt x="47" y="119"/>
                  </a:cubicBezTo>
                  <a:cubicBezTo>
                    <a:pt x="40" y="118"/>
                    <a:pt x="41" y="123"/>
                    <a:pt x="41" y="129"/>
                  </a:cubicBezTo>
                  <a:cubicBezTo>
                    <a:pt x="41" y="134"/>
                    <a:pt x="41" y="133"/>
                    <a:pt x="38" y="141"/>
                  </a:cubicBezTo>
                  <a:cubicBezTo>
                    <a:pt x="35" y="148"/>
                    <a:pt x="39" y="144"/>
                    <a:pt x="37" y="148"/>
                  </a:cubicBezTo>
                  <a:cubicBezTo>
                    <a:pt x="36" y="151"/>
                    <a:pt x="36" y="154"/>
                    <a:pt x="36" y="159"/>
                  </a:cubicBezTo>
                  <a:cubicBezTo>
                    <a:pt x="36" y="160"/>
                    <a:pt x="36" y="162"/>
                    <a:pt x="36" y="163"/>
                  </a:cubicBezTo>
                  <a:cubicBezTo>
                    <a:pt x="35" y="162"/>
                    <a:pt x="34" y="160"/>
                    <a:pt x="33" y="159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26" y="147"/>
                    <a:pt x="21" y="138"/>
                    <a:pt x="17" y="129"/>
                  </a:cubicBezTo>
                  <a:cubicBezTo>
                    <a:pt x="12" y="119"/>
                    <a:pt x="10" y="108"/>
                    <a:pt x="9" y="92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0" y="75"/>
                    <a:pt x="12" y="65"/>
                    <a:pt x="17" y="55"/>
                  </a:cubicBezTo>
                  <a:cubicBezTo>
                    <a:pt x="21" y="46"/>
                    <a:pt x="27" y="39"/>
                    <a:pt x="33" y="33"/>
                  </a:cubicBezTo>
                  <a:cubicBezTo>
                    <a:pt x="48" y="17"/>
                    <a:pt x="66" y="10"/>
                    <a:pt x="87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117" y="10"/>
                    <a:pt x="137" y="18"/>
                    <a:pt x="151" y="32"/>
                  </a:cubicBezTo>
                  <a:cubicBezTo>
                    <a:pt x="167" y="48"/>
                    <a:pt x="175" y="67"/>
                    <a:pt x="176" y="90"/>
                  </a:cubicBezTo>
                  <a:lnTo>
                    <a:pt x="176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500"/>
            <p:cNvSpPr/>
            <p:nvPr/>
          </p:nvSpPr>
          <p:spPr bwMode="auto">
            <a:xfrm>
              <a:off x="6883236" y="5084093"/>
              <a:ext cx="430277" cy="369550"/>
            </a:xfrm>
            <a:custGeom>
              <a:avLst/>
              <a:gdLst>
                <a:gd name="T0" fmla="*/ 164 w 246"/>
                <a:gd name="T1" fmla="*/ 0 h 211"/>
                <a:gd name="T2" fmla="*/ 81 w 246"/>
                <a:gd name="T3" fmla="*/ 0 h 211"/>
                <a:gd name="T4" fmla="*/ 0 w 246"/>
                <a:gd name="T5" fmla="*/ 68 h 211"/>
                <a:gd name="T6" fmla="*/ 25 w 246"/>
                <a:gd name="T7" fmla="*/ 68 h 211"/>
                <a:gd name="T8" fmla="*/ 84 w 246"/>
                <a:gd name="T9" fmla="*/ 23 h 211"/>
                <a:gd name="T10" fmla="*/ 161 w 246"/>
                <a:gd name="T11" fmla="*/ 23 h 211"/>
                <a:gd name="T12" fmla="*/ 222 w 246"/>
                <a:gd name="T13" fmla="*/ 85 h 211"/>
                <a:gd name="T14" fmla="*/ 161 w 246"/>
                <a:gd name="T15" fmla="*/ 146 h 211"/>
                <a:gd name="T16" fmla="*/ 123 w 246"/>
                <a:gd name="T17" fmla="*/ 146 h 211"/>
                <a:gd name="T18" fmla="*/ 123 w 246"/>
                <a:gd name="T19" fmla="*/ 155 h 211"/>
                <a:gd name="T20" fmla="*/ 123 w 246"/>
                <a:gd name="T21" fmla="*/ 160 h 211"/>
                <a:gd name="T22" fmla="*/ 123 w 246"/>
                <a:gd name="T23" fmla="*/ 168 h 211"/>
                <a:gd name="T24" fmla="*/ 139 w 246"/>
                <a:gd name="T25" fmla="*/ 168 h 211"/>
                <a:gd name="T26" fmla="*/ 189 w 246"/>
                <a:gd name="T27" fmla="*/ 211 h 211"/>
                <a:gd name="T28" fmla="*/ 186 w 246"/>
                <a:gd name="T29" fmla="*/ 165 h 211"/>
                <a:gd name="T30" fmla="*/ 246 w 246"/>
                <a:gd name="T31" fmla="*/ 86 h 211"/>
                <a:gd name="T32" fmla="*/ 246 w 246"/>
                <a:gd name="T33" fmla="*/ 82 h 211"/>
                <a:gd name="T34" fmla="*/ 164 w 246"/>
                <a:gd name="T3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211">
                  <a:moveTo>
                    <a:pt x="164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41" y="0"/>
                    <a:pt x="7" y="29"/>
                    <a:pt x="0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33" y="42"/>
                    <a:pt x="56" y="23"/>
                    <a:pt x="84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95" y="23"/>
                    <a:pt x="222" y="51"/>
                    <a:pt x="222" y="85"/>
                  </a:cubicBezTo>
                  <a:cubicBezTo>
                    <a:pt x="222" y="119"/>
                    <a:pt x="195" y="146"/>
                    <a:pt x="161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9"/>
                    <a:pt x="123" y="152"/>
                    <a:pt x="123" y="155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2"/>
                    <a:pt x="123" y="165"/>
                    <a:pt x="123" y="168"/>
                  </a:cubicBezTo>
                  <a:cubicBezTo>
                    <a:pt x="139" y="168"/>
                    <a:pt x="139" y="168"/>
                    <a:pt x="139" y="168"/>
                  </a:cubicBezTo>
                  <a:cubicBezTo>
                    <a:pt x="189" y="211"/>
                    <a:pt x="189" y="211"/>
                    <a:pt x="189" y="211"/>
                  </a:cubicBezTo>
                  <a:cubicBezTo>
                    <a:pt x="186" y="165"/>
                    <a:pt x="186" y="165"/>
                    <a:pt x="186" y="165"/>
                  </a:cubicBezTo>
                  <a:cubicBezTo>
                    <a:pt x="220" y="156"/>
                    <a:pt x="246" y="124"/>
                    <a:pt x="246" y="86"/>
                  </a:cubicBezTo>
                  <a:cubicBezTo>
                    <a:pt x="246" y="82"/>
                    <a:pt x="246" y="82"/>
                    <a:pt x="246" y="82"/>
                  </a:cubicBezTo>
                  <a:cubicBezTo>
                    <a:pt x="246" y="37"/>
                    <a:pt x="210" y="0"/>
                    <a:pt x="1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501"/>
            <p:cNvSpPr/>
            <p:nvPr/>
          </p:nvSpPr>
          <p:spPr bwMode="auto">
            <a:xfrm>
              <a:off x="6866944" y="5366255"/>
              <a:ext cx="17774" cy="39991"/>
            </a:xfrm>
            <a:custGeom>
              <a:avLst/>
              <a:gdLst>
                <a:gd name="T0" fmla="*/ 0 w 10"/>
                <a:gd name="T1" fmla="*/ 0 h 23"/>
                <a:gd name="T2" fmla="*/ 0 w 10"/>
                <a:gd name="T3" fmla="*/ 23 h 23"/>
                <a:gd name="T4" fmla="*/ 8 w 10"/>
                <a:gd name="T5" fmla="*/ 19 h 23"/>
                <a:gd name="T6" fmla="*/ 10 w 10"/>
                <a:gd name="T7" fmla="*/ 11 h 23"/>
                <a:gd name="T8" fmla="*/ 8 w 10"/>
                <a:gd name="T9" fmla="*/ 4 h 23"/>
                <a:gd name="T10" fmla="*/ 0 w 10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22"/>
                    <a:pt x="6" y="21"/>
                    <a:pt x="8" y="19"/>
                  </a:cubicBezTo>
                  <a:cubicBezTo>
                    <a:pt x="9" y="17"/>
                    <a:pt x="10" y="14"/>
                    <a:pt x="10" y="11"/>
                  </a:cubicBezTo>
                  <a:cubicBezTo>
                    <a:pt x="10" y="8"/>
                    <a:pt x="10" y="6"/>
                    <a:pt x="8" y="4"/>
                  </a:cubicBezTo>
                  <a:cubicBezTo>
                    <a:pt x="7" y="3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502"/>
            <p:cNvSpPr>
              <a:spLocks noEditPoints="1"/>
            </p:cNvSpPr>
            <p:nvPr/>
          </p:nvSpPr>
          <p:spPr bwMode="auto">
            <a:xfrm>
              <a:off x="6775852" y="5277385"/>
              <a:ext cx="174036" cy="173296"/>
            </a:xfrm>
            <a:custGeom>
              <a:avLst/>
              <a:gdLst>
                <a:gd name="T0" fmla="*/ 50 w 99"/>
                <a:gd name="T1" fmla="*/ 0 h 99"/>
                <a:gd name="T2" fmla="*/ 0 w 99"/>
                <a:gd name="T3" fmla="*/ 49 h 99"/>
                <a:gd name="T4" fmla="*/ 50 w 99"/>
                <a:gd name="T5" fmla="*/ 99 h 99"/>
                <a:gd name="T6" fmla="*/ 99 w 99"/>
                <a:gd name="T7" fmla="*/ 49 h 99"/>
                <a:gd name="T8" fmla="*/ 50 w 99"/>
                <a:gd name="T9" fmla="*/ 0 h 99"/>
                <a:gd name="T10" fmla="*/ 65 w 99"/>
                <a:gd name="T11" fmla="*/ 74 h 99"/>
                <a:gd name="T12" fmla="*/ 52 w 99"/>
                <a:gd name="T13" fmla="*/ 80 h 99"/>
                <a:gd name="T14" fmla="*/ 52 w 99"/>
                <a:gd name="T15" fmla="*/ 87 h 99"/>
                <a:gd name="T16" fmla="*/ 48 w 99"/>
                <a:gd name="T17" fmla="*/ 87 h 99"/>
                <a:gd name="T18" fmla="*/ 48 w 99"/>
                <a:gd name="T19" fmla="*/ 80 h 99"/>
                <a:gd name="T20" fmla="*/ 39 w 99"/>
                <a:gd name="T21" fmla="*/ 77 h 99"/>
                <a:gd name="T22" fmla="*/ 33 w 99"/>
                <a:gd name="T23" fmla="*/ 72 h 99"/>
                <a:gd name="T24" fmla="*/ 30 w 99"/>
                <a:gd name="T25" fmla="*/ 62 h 99"/>
                <a:gd name="T26" fmla="*/ 38 w 99"/>
                <a:gd name="T27" fmla="*/ 60 h 99"/>
                <a:gd name="T28" fmla="*/ 41 w 99"/>
                <a:gd name="T29" fmla="*/ 69 h 99"/>
                <a:gd name="T30" fmla="*/ 48 w 99"/>
                <a:gd name="T31" fmla="*/ 74 h 99"/>
                <a:gd name="T32" fmla="*/ 48 w 99"/>
                <a:gd name="T33" fmla="*/ 50 h 99"/>
                <a:gd name="T34" fmla="*/ 39 w 99"/>
                <a:gd name="T35" fmla="*/ 47 h 99"/>
                <a:gd name="T36" fmla="*/ 33 w 99"/>
                <a:gd name="T37" fmla="*/ 41 h 99"/>
                <a:gd name="T38" fmla="*/ 31 w 99"/>
                <a:gd name="T39" fmla="*/ 33 h 99"/>
                <a:gd name="T40" fmla="*/ 37 w 99"/>
                <a:gd name="T41" fmla="*/ 20 h 99"/>
                <a:gd name="T42" fmla="*/ 48 w 99"/>
                <a:gd name="T43" fmla="*/ 16 h 99"/>
                <a:gd name="T44" fmla="*/ 48 w 99"/>
                <a:gd name="T45" fmla="*/ 13 h 99"/>
                <a:gd name="T46" fmla="*/ 52 w 99"/>
                <a:gd name="T47" fmla="*/ 13 h 99"/>
                <a:gd name="T48" fmla="*/ 52 w 99"/>
                <a:gd name="T49" fmla="*/ 16 h 99"/>
                <a:gd name="T50" fmla="*/ 63 w 99"/>
                <a:gd name="T51" fmla="*/ 20 h 99"/>
                <a:gd name="T52" fmla="*/ 68 w 99"/>
                <a:gd name="T53" fmla="*/ 31 h 99"/>
                <a:gd name="T54" fmla="*/ 61 w 99"/>
                <a:gd name="T55" fmla="*/ 32 h 99"/>
                <a:gd name="T56" fmla="*/ 58 w 99"/>
                <a:gd name="T57" fmla="*/ 26 h 99"/>
                <a:gd name="T58" fmla="*/ 52 w 99"/>
                <a:gd name="T59" fmla="*/ 23 h 99"/>
                <a:gd name="T60" fmla="*/ 52 w 99"/>
                <a:gd name="T61" fmla="*/ 44 h 99"/>
                <a:gd name="T62" fmla="*/ 60 w 99"/>
                <a:gd name="T63" fmla="*/ 46 h 99"/>
                <a:gd name="T64" fmla="*/ 65 w 99"/>
                <a:gd name="T65" fmla="*/ 50 h 99"/>
                <a:gd name="T66" fmla="*/ 69 w 99"/>
                <a:gd name="T67" fmla="*/ 55 h 99"/>
                <a:gd name="T68" fmla="*/ 70 w 99"/>
                <a:gd name="T69" fmla="*/ 61 h 99"/>
                <a:gd name="T70" fmla="*/ 65 w 99"/>
                <a:gd name="T71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7" y="99"/>
                    <a:pt x="99" y="77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lose/>
                  <a:moveTo>
                    <a:pt x="65" y="74"/>
                  </a:moveTo>
                  <a:cubicBezTo>
                    <a:pt x="62" y="78"/>
                    <a:pt x="58" y="79"/>
                    <a:pt x="52" y="80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79"/>
                    <a:pt x="41" y="79"/>
                    <a:pt x="39" y="77"/>
                  </a:cubicBezTo>
                  <a:cubicBezTo>
                    <a:pt x="37" y="76"/>
                    <a:pt x="35" y="74"/>
                    <a:pt x="33" y="72"/>
                  </a:cubicBezTo>
                  <a:cubicBezTo>
                    <a:pt x="31" y="69"/>
                    <a:pt x="30" y="66"/>
                    <a:pt x="30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4"/>
                    <a:pt x="39" y="67"/>
                    <a:pt x="41" y="69"/>
                  </a:cubicBezTo>
                  <a:cubicBezTo>
                    <a:pt x="43" y="72"/>
                    <a:pt x="45" y="73"/>
                    <a:pt x="48" y="74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49"/>
                    <a:pt x="42" y="48"/>
                    <a:pt x="39" y="47"/>
                  </a:cubicBezTo>
                  <a:cubicBezTo>
                    <a:pt x="36" y="45"/>
                    <a:pt x="35" y="43"/>
                    <a:pt x="33" y="41"/>
                  </a:cubicBezTo>
                  <a:cubicBezTo>
                    <a:pt x="32" y="39"/>
                    <a:pt x="31" y="36"/>
                    <a:pt x="31" y="33"/>
                  </a:cubicBezTo>
                  <a:cubicBezTo>
                    <a:pt x="31" y="28"/>
                    <a:pt x="33" y="24"/>
                    <a:pt x="37" y="20"/>
                  </a:cubicBezTo>
                  <a:cubicBezTo>
                    <a:pt x="39" y="18"/>
                    <a:pt x="43" y="17"/>
                    <a:pt x="48" y="16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7" y="17"/>
                    <a:pt x="60" y="18"/>
                    <a:pt x="63" y="20"/>
                  </a:cubicBezTo>
                  <a:cubicBezTo>
                    <a:pt x="66" y="23"/>
                    <a:pt x="68" y="26"/>
                    <a:pt x="68" y="31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0" y="29"/>
                    <a:pt x="59" y="27"/>
                    <a:pt x="58" y="26"/>
                  </a:cubicBezTo>
                  <a:cubicBezTo>
                    <a:pt x="57" y="24"/>
                    <a:pt x="55" y="23"/>
                    <a:pt x="52" y="23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5"/>
                    <a:pt x="59" y="46"/>
                    <a:pt x="60" y="46"/>
                  </a:cubicBezTo>
                  <a:cubicBezTo>
                    <a:pt x="62" y="47"/>
                    <a:pt x="64" y="48"/>
                    <a:pt x="65" y="50"/>
                  </a:cubicBezTo>
                  <a:cubicBezTo>
                    <a:pt x="67" y="51"/>
                    <a:pt x="68" y="53"/>
                    <a:pt x="69" y="55"/>
                  </a:cubicBezTo>
                  <a:cubicBezTo>
                    <a:pt x="70" y="57"/>
                    <a:pt x="70" y="59"/>
                    <a:pt x="70" y="61"/>
                  </a:cubicBezTo>
                  <a:cubicBezTo>
                    <a:pt x="70" y="67"/>
                    <a:pt x="68" y="71"/>
                    <a:pt x="65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503"/>
            <p:cNvSpPr/>
            <p:nvPr/>
          </p:nvSpPr>
          <p:spPr bwMode="auto">
            <a:xfrm>
              <a:off x="6844726" y="5315895"/>
              <a:ext cx="15552" cy="36288"/>
            </a:xfrm>
            <a:custGeom>
              <a:avLst/>
              <a:gdLst>
                <a:gd name="T0" fmla="*/ 0 w 9"/>
                <a:gd name="T1" fmla="*/ 11 h 21"/>
                <a:gd name="T2" fmla="*/ 2 w 9"/>
                <a:gd name="T3" fmla="*/ 17 h 21"/>
                <a:gd name="T4" fmla="*/ 9 w 9"/>
                <a:gd name="T5" fmla="*/ 21 h 21"/>
                <a:gd name="T6" fmla="*/ 9 w 9"/>
                <a:gd name="T7" fmla="*/ 0 h 21"/>
                <a:gd name="T8" fmla="*/ 2 w 9"/>
                <a:gd name="T9" fmla="*/ 4 h 21"/>
                <a:gd name="T10" fmla="*/ 0 w 9"/>
                <a:gd name="T11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1">
                  <a:moveTo>
                    <a:pt x="0" y="11"/>
                  </a:moveTo>
                  <a:cubicBezTo>
                    <a:pt x="0" y="13"/>
                    <a:pt x="0" y="15"/>
                    <a:pt x="2" y="17"/>
                  </a:cubicBezTo>
                  <a:cubicBezTo>
                    <a:pt x="3" y="19"/>
                    <a:pt x="6" y="20"/>
                    <a:pt x="9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4" y="2"/>
                    <a:pt x="2" y="4"/>
                  </a:cubicBezTo>
                  <a:cubicBezTo>
                    <a:pt x="1" y="6"/>
                    <a:pt x="0" y="8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504"/>
            <p:cNvSpPr>
              <a:spLocks noEditPoints="1"/>
            </p:cNvSpPr>
            <p:nvPr/>
          </p:nvSpPr>
          <p:spPr bwMode="auto">
            <a:xfrm>
              <a:off x="6649954" y="5215917"/>
              <a:ext cx="432499" cy="369550"/>
            </a:xfrm>
            <a:custGeom>
              <a:avLst/>
              <a:gdLst>
                <a:gd name="T0" fmla="*/ 165 w 247"/>
                <a:gd name="T1" fmla="*/ 0 h 211"/>
                <a:gd name="T2" fmla="*/ 82 w 247"/>
                <a:gd name="T3" fmla="*/ 0 h 211"/>
                <a:gd name="T4" fmla="*/ 0 w 247"/>
                <a:gd name="T5" fmla="*/ 82 h 211"/>
                <a:gd name="T6" fmla="*/ 0 w 247"/>
                <a:gd name="T7" fmla="*/ 86 h 211"/>
                <a:gd name="T8" fmla="*/ 61 w 247"/>
                <a:gd name="T9" fmla="*/ 165 h 211"/>
                <a:gd name="T10" fmla="*/ 58 w 247"/>
                <a:gd name="T11" fmla="*/ 211 h 211"/>
                <a:gd name="T12" fmla="*/ 107 w 247"/>
                <a:gd name="T13" fmla="*/ 168 h 211"/>
                <a:gd name="T14" fmla="*/ 165 w 247"/>
                <a:gd name="T15" fmla="*/ 168 h 211"/>
                <a:gd name="T16" fmla="*/ 247 w 247"/>
                <a:gd name="T17" fmla="*/ 86 h 211"/>
                <a:gd name="T18" fmla="*/ 247 w 247"/>
                <a:gd name="T19" fmla="*/ 82 h 211"/>
                <a:gd name="T20" fmla="*/ 165 w 247"/>
                <a:gd name="T21" fmla="*/ 0 h 211"/>
                <a:gd name="T22" fmla="*/ 122 w 247"/>
                <a:gd name="T23" fmla="*/ 147 h 211"/>
                <a:gd name="T24" fmla="*/ 59 w 247"/>
                <a:gd name="T25" fmla="*/ 84 h 211"/>
                <a:gd name="T26" fmla="*/ 122 w 247"/>
                <a:gd name="T27" fmla="*/ 22 h 211"/>
                <a:gd name="T28" fmla="*/ 184 w 247"/>
                <a:gd name="T29" fmla="*/ 84 h 211"/>
                <a:gd name="T30" fmla="*/ 122 w 247"/>
                <a:gd name="T31" fmla="*/ 14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7" h="211">
                  <a:moveTo>
                    <a:pt x="165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24"/>
                    <a:pt x="26" y="156"/>
                    <a:pt x="61" y="165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65" y="168"/>
                    <a:pt x="165" y="168"/>
                    <a:pt x="165" y="168"/>
                  </a:cubicBezTo>
                  <a:cubicBezTo>
                    <a:pt x="211" y="168"/>
                    <a:pt x="247" y="131"/>
                    <a:pt x="247" y="86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37"/>
                    <a:pt x="211" y="0"/>
                    <a:pt x="165" y="0"/>
                  </a:cubicBezTo>
                  <a:close/>
                  <a:moveTo>
                    <a:pt x="122" y="147"/>
                  </a:moveTo>
                  <a:cubicBezTo>
                    <a:pt x="87" y="147"/>
                    <a:pt x="59" y="119"/>
                    <a:pt x="59" y="84"/>
                  </a:cubicBezTo>
                  <a:cubicBezTo>
                    <a:pt x="59" y="50"/>
                    <a:pt x="87" y="22"/>
                    <a:pt x="122" y="22"/>
                  </a:cubicBezTo>
                  <a:cubicBezTo>
                    <a:pt x="156" y="22"/>
                    <a:pt x="184" y="50"/>
                    <a:pt x="184" y="84"/>
                  </a:cubicBezTo>
                  <a:cubicBezTo>
                    <a:pt x="184" y="119"/>
                    <a:pt x="156" y="147"/>
                    <a:pt x="122" y="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528"/>
            <p:cNvSpPr/>
            <p:nvPr/>
          </p:nvSpPr>
          <p:spPr bwMode="auto">
            <a:xfrm>
              <a:off x="6725493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1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2" y="1"/>
                    <a:pt x="0" y="14"/>
                    <a:pt x="1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529"/>
            <p:cNvSpPr/>
            <p:nvPr/>
          </p:nvSpPr>
          <p:spPr bwMode="auto">
            <a:xfrm>
              <a:off x="6679577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5 w 107"/>
                <a:gd name="T3" fmla="*/ 31 h 77"/>
                <a:gd name="T4" fmla="*/ 25 w 107"/>
                <a:gd name="T5" fmla="*/ 1 h 77"/>
                <a:gd name="T6" fmla="*/ 1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5" y="31"/>
                    <a:pt x="55" y="31"/>
                    <a:pt x="55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8" y="8"/>
                    <a:pt x="0" y="18"/>
                    <a:pt x="1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15"/>
                    <a:pt x="99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530"/>
            <p:cNvSpPr/>
            <p:nvPr/>
          </p:nvSpPr>
          <p:spPr bwMode="auto">
            <a:xfrm>
              <a:off x="6895086" y="4095418"/>
              <a:ext cx="139970" cy="136267"/>
            </a:xfrm>
            <a:custGeom>
              <a:avLst/>
              <a:gdLst>
                <a:gd name="T0" fmla="*/ 41 w 80"/>
                <a:gd name="T1" fmla="*/ 78 h 78"/>
                <a:gd name="T2" fmla="*/ 79 w 80"/>
                <a:gd name="T3" fmla="*/ 38 h 78"/>
                <a:gd name="T4" fmla="*/ 38 w 80"/>
                <a:gd name="T5" fmla="*/ 0 h 78"/>
                <a:gd name="T6" fmla="*/ 0 w 80"/>
                <a:gd name="T7" fmla="*/ 40 h 78"/>
                <a:gd name="T8" fmla="*/ 41 w 8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8">
                  <a:moveTo>
                    <a:pt x="41" y="78"/>
                  </a:moveTo>
                  <a:cubicBezTo>
                    <a:pt x="63" y="77"/>
                    <a:pt x="80" y="59"/>
                    <a:pt x="79" y="38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0" y="40"/>
                  </a:cubicBezTo>
                  <a:cubicBezTo>
                    <a:pt x="1" y="62"/>
                    <a:pt x="19" y="78"/>
                    <a:pt x="41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531"/>
            <p:cNvSpPr/>
            <p:nvPr/>
          </p:nvSpPr>
          <p:spPr bwMode="auto">
            <a:xfrm>
              <a:off x="6826952" y="4238351"/>
              <a:ext cx="276977" cy="203660"/>
            </a:xfrm>
            <a:custGeom>
              <a:avLst/>
              <a:gdLst>
                <a:gd name="T0" fmla="*/ 121 w 158"/>
                <a:gd name="T1" fmla="*/ 1 h 116"/>
                <a:gd name="T2" fmla="*/ 156 w 158"/>
                <a:gd name="T3" fmla="*/ 47 h 116"/>
                <a:gd name="T4" fmla="*/ 158 w 158"/>
                <a:gd name="T5" fmla="*/ 116 h 116"/>
                <a:gd name="T6" fmla="*/ 3 w 158"/>
                <a:gd name="T7" fmla="*/ 116 h 116"/>
                <a:gd name="T8" fmla="*/ 1 w 158"/>
                <a:gd name="T9" fmla="*/ 52 h 116"/>
                <a:gd name="T10" fmla="*/ 38 w 158"/>
                <a:gd name="T11" fmla="*/ 3 h 116"/>
                <a:gd name="T12" fmla="*/ 57 w 158"/>
                <a:gd name="T13" fmla="*/ 0 h 116"/>
                <a:gd name="T14" fmla="*/ 77 w 158"/>
                <a:gd name="T15" fmla="*/ 22 h 116"/>
                <a:gd name="T16" fmla="*/ 67 w 158"/>
                <a:gd name="T17" fmla="*/ 114 h 116"/>
                <a:gd name="T18" fmla="*/ 101 w 158"/>
                <a:gd name="T19" fmla="*/ 115 h 116"/>
                <a:gd name="T20" fmla="*/ 85 w 158"/>
                <a:gd name="T21" fmla="*/ 22 h 116"/>
                <a:gd name="T22" fmla="*/ 103 w 158"/>
                <a:gd name="T23" fmla="*/ 1 h 116"/>
                <a:gd name="T24" fmla="*/ 121 w 158"/>
                <a:gd name="T25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16">
                  <a:moveTo>
                    <a:pt x="121" y="1"/>
                  </a:moveTo>
                  <a:cubicBezTo>
                    <a:pt x="146" y="11"/>
                    <a:pt x="155" y="24"/>
                    <a:pt x="156" y="47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28"/>
                    <a:pt x="11" y="13"/>
                    <a:pt x="38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78" y="20"/>
                    <a:pt x="77" y="22"/>
                  </a:cubicBezTo>
                  <a:cubicBezTo>
                    <a:pt x="76" y="24"/>
                    <a:pt x="67" y="114"/>
                    <a:pt x="67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103" y="1"/>
                    <a:pt x="103" y="1"/>
                    <a:pt x="103" y="1"/>
                  </a:cubicBezTo>
                  <a:lnTo>
                    <a:pt x="12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532"/>
            <p:cNvSpPr/>
            <p:nvPr/>
          </p:nvSpPr>
          <p:spPr bwMode="auto">
            <a:xfrm>
              <a:off x="7115779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0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1" y="1"/>
                    <a:pt x="0" y="14"/>
                    <a:pt x="0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533"/>
            <p:cNvSpPr/>
            <p:nvPr/>
          </p:nvSpPr>
          <p:spPr bwMode="auto">
            <a:xfrm>
              <a:off x="7070603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4 w 107"/>
                <a:gd name="T3" fmla="*/ 31 h 77"/>
                <a:gd name="T4" fmla="*/ 25 w 107"/>
                <a:gd name="T5" fmla="*/ 1 h 77"/>
                <a:gd name="T6" fmla="*/ 0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7" y="8"/>
                    <a:pt x="0" y="18"/>
                    <a:pt x="0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4" y="15"/>
                    <a:pt x="98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539"/>
            <p:cNvSpPr/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540"/>
            <p:cNvSpPr/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>
                <a:solidFill>
                  <a:srgbClr val="5C5C5C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4491" y="722283"/>
            <a:ext cx="9937657" cy="57848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4251432" y="-466241"/>
            <a:ext cx="4635797" cy="8885637"/>
          </a:xfrm>
          <a:custGeom>
            <a:avLst/>
            <a:gdLst>
              <a:gd name="connsiteX0" fmla="*/ 446843 w 7203988"/>
              <a:gd name="connsiteY0" fmla="*/ 0 h 6791102"/>
              <a:gd name="connsiteX1" fmla="*/ 7203988 w 7203988"/>
              <a:gd name="connsiteY1" fmla="*/ 0 h 6791102"/>
              <a:gd name="connsiteX2" fmla="*/ 7203988 w 7203988"/>
              <a:gd name="connsiteY2" fmla="*/ 6791102 h 6791102"/>
              <a:gd name="connsiteX3" fmla="*/ 7185758 w 7203988"/>
              <a:gd name="connsiteY3" fmla="*/ 6735192 h 6791102"/>
              <a:gd name="connsiteX4" fmla="*/ 7089688 w 7203988"/>
              <a:gd name="connsiteY4" fmla="*/ 6555335 h 6791102"/>
              <a:gd name="connsiteX5" fmla="*/ 6049324 w 7203988"/>
              <a:gd name="connsiteY5" fmla="*/ 5884880 h 6791102"/>
              <a:gd name="connsiteX6" fmla="*/ 4643865 w 7203988"/>
              <a:gd name="connsiteY6" fmla="*/ 5669882 h 6791102"/>
              <a:gd name="connsiteX7" fmla="*/ 4230305 w 7203988"/>
              <a:gd name="connsiteY7" fmla="*/ 5296464 h 6791102"/>
              <a:gd name="connsiteX8" fmla="*/ 4208293 w 7203988"/>
              <a:gd name="connsiteY8" fmla="*/ 5174556 h 6791102"/>
              <a:gd name="connsiteX9" fmla="*/ 4208363 w 7203988"/>
              <a:gd name="connsiteY9" fmla="*/ 5172105 h 6791102"/>
              <a:gd name="connsiteX10" fmla="*/ 4208293 w 7203988"/>
              <a:gd name="connsiteY10" fmla="*/ 5171725 h 6791102"/>
              <a:gd name="connsiteX11" fmla="*/ 4246459 w 7203988"/>
              <a:gd name="connsiteY11" fmla="*/ 4798573 h 6791102"/>
              <a:gd name="connsiteX12" fmla="*/ 4251168 w 7203988"/>
              <a:gd name="connsiteY12" fmla="*/ 4674391 h 6791102"/>
              <a:gd name="connsiteX13" fmla="*/ 4231516 w 7203988"/>
              <a:gd name="connsiteY13" fmla="*/ 4549274 h 6791102"/>
              <a:gd name="connsiteX14" fmla="*/ 4088142 w 7203988"/>
              <a:gd name="connsiteY14" fmla="*/ 4345946 h 6791102"/>
              <a:gd name="connsiteX15" fmla="*/ 3522727 w 7203988"/>
              <a:gd name="connsiteY15" fmla="*/ 4328973 h 6791102"/>
              <a:gd name="connsiteX16" fmla="*/ 2336971 w 7203988"/>
              <a:gd name="connsiteY16" fmla="*/ 4320486 h 6791102"/>
              <a:gd name="connsiteX17" fmla="*/ 2303059 w 7203988"/>
              <a:gd name="connsiteY17" fmla="*/ 4225794 h 6791102"/>
              <a:gd name="connsiteX18" fmla="*/ 2303112 w 7203988"/>
              <a:gd name="connsiteY18" fmla="*/ 4223173 h 6791102"/>
              <a:gd name="connsiteX19" fmla="*/ 2303059 w 7203988"/>
              <a:gd name="connsiteY19" fmla="*/ 4222965 h 6791102"/>
              <a:gd name="connsiteX20" fmla="*/ 2614833 w 7203988"/>
              <a:gd name="connsiteY20" fmla="*/ 3539702 h 6791102"/>
              <a:gd name="connsiteX21" fmla="*/ 2642132 w 7203988"/>
              <a:gd name="connsiteY21" fmla="*/ 3431055 h 6791102"/>
              <a:gd name="connsiteX22" fmla="*/ 2645354 w 7203988"/>
              <a:gd name="connsiteY22" fmla="*/ 3323223 h 6791102"/>
              <a:gd name="connsiteX23" fmla="*/ 2626759 w 7203988"/>
              <a:gd name="connsiteY23" fmla="*/ 3213936 h 6791102"/>
              <a:gd name="connsiteX24" fmla="*/ 2275585 w 7203988"/>
              <a:gd name="connsiteY24" fmla="*/ 2747606 h 6791102"/>
              <a:gd name="connsiteX25" fmla="*/ 1309534 w 7203988"/>
              <a:gd name="connsiteY25" fmla="*/ 2464713 h 6791102"/>
              <a:gd name="connsiteX26" fmla="*/ 537338 w 7203988"/>
              <a:gd name="connsiteY26" fmla="*/ 2362872 h 6791102"/>
              <a:gd name="connsiteX27" fmla="*/ 358727 w 7203988"/>
              <a:gd name="connsiteY27" fmla="*/ 2289585 h 6791102"/>
              <a:gd name="connsiteX28" fmla="*/ 343563 w 7203988"/>
              <a:gd name="connsiteY28" fmla="*/ 2279612 h 6791102"/>
              <a:gd name="connsiteX29" fmla="*/ 276427 w 7203988"/>
              <a:gd name="connsiteY29" fmla="*/ 2240747 h 6791102"/>
              <a:gd name="connsiteX30" fmla="*/ 206039 w 7203988"/>
              <a:gd name="connsiteY30" fmla="*/ 2189169 h 6791102"/>
              <a:gd name="connsiteX31" fmla="*/ 201320 w 7203988"/>
              <a:gd name="connsiteY31" fmla="*/ 2186065 h 6791102"/>
              <a:gd name="connsiteX32" fmla="*/ 10696 w 7203988"/>
              <a:gd name="connsiteY32" fmla="*/ 1898929 h 6791102"/>
              <a:gd name="connsiteX33" fmla="*/ 206 w 7203988"/>
              <a:gd name="connsiteY33" fmla="*/ 1815556 h 6791102"/>
              <a:gd name="connsiteX34" fmla="*/ 206 w 7203988"/>
              <a:gd name="connsiteY34" fmla="*/ 1815555 h 6791102"/>
              <a:gd name="connsiteX35" fmla="*/ 663345 w 7203988"/>
              <a:gd name="connsiteY35" fmla="*/ 679663 h 6791102"/>
              <a:gd name="connsiteX36" fmla="*/ 681152 w 7203988"/>
              <a:gd name="connsiteY36" fmla="*/ 574076 h 6791102"/>
              <a:gd name="connsiteX37" fmla="*/ 679802 w 7203988"/>
              <a:gd name="connsiteY37" fmla="*/ 468290 h 6791102"/>
              <a:gd name="connsiteX38" fmla="*/ 475216 w 7203988"/>
              <a:gd name="connsiteY38" fmla="*/ 27123 h 679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203988" h="6791102">
                <a:moveTo>
                  <a:pt x="446843" y="0"/>
                </a:moveTo>
                <a:lnTo>
                  <a:pt x="7203988" y="0"/>
                </a:lnTo>
                <a:lnTo>
                  <a:pt x="7203988" y="6791102"/>
                </a:lnTo>
                <a:lnTo>
                  <a:pt x="7185758" y="6735192"/>
                </a:lnTo>
                <a:cubicBezTo>
                  <a:pt x="7159556" y="6673442"/>
                  <a:pt x="7127652" y="6613328"/>
                  <a:pt x="7089688" y="6555335"/>
                </a:cubicBezTo>
                <a:cubicBezTo>
                  <a:pt x="6863522" y="6215863"/>
                  <a:pt x="6466116" y="6003695"/>
                  <a:pt x="6049324" y="5884880"/>
                </a:cubicBezTo>
                <a:cubicBezTo>
                  <a:pt x="5593763" y="5754750"/>
                  <a:pt x="5080043" y="5831131"/>
                  <a:pt x="4643865" y="5669882"/>
                </a:cubicBezTo>
                <a:cubicBezTo>
                  <a:pt x="4453240" y="5601987"/>
                  <a:pt x="4285232" y="5469029"/>
                  <a:pt x="4230305" y="5296464"/>
                </a:cubicBezTo>
                <a:cubicBezTo>
                  <a:pt x="4217379" y="5256151"/>
                  <a:pt x="4210717" y="5215486"/>
                  <a:pt x="4208293" y="5174556"/>
                </a:cubicBezTo>
                <a:lnTo>
                  <a:pt x="4208363" y="5172105"/>
                </a:lnTo>
                <a:lnTo>
                  <a:pt x="4208293" y="5171725"/>
                </a:lnTo>
                <a:cubicBezTo>
                  <a:pt x="4201024" y="5048932"/>
                  <a:pt x="4231919" y="4923753"/>
                  <a:pt x="4246459" y="4798573"/>
                </a:cubicBezTo>
                <a:lnTo>
                  <a:pt x="4251168" y="4674391"/>
                </a:lnTo>
                <a:lnTo>
                  <a:pt x="4231516" y="4549274"/>
                </a:lnTo>
                <a:cubicBezTo>
                  <a:pt x="4208495" y="4468297"/>
                  <a:pt x="4164070" y="4395453"/>
                  <a:pt x="4088142" y="4345946"/>
                </a:cubicBezTo>
                <a:cubicBezTo>
                  <a:pt x="3929827" y="4244105"/>
                  <a:pt x="3710122" y="4283710"/>
                  <a:pt x="3522727" y="4328973"/>
                </a:cubicBezTo>
                <a:cubicBezTo>
                  <a:pt x="3212559" y="4402525"/>
                  <a:pt x="2550215" y="4688246"/>
                  <a:pt x="2336971" y="4320486"/>
                </a:cubicBezTo>
                <a:cubicBezTo>
                  <a:pt x="2318796" y="4289014"/>
                  <a:pt x="2307943" y="4257455"/>
                  <a:pt x="2303059" y="4225794"/>
                </a:cubicBezTo>
                <a:lnTo>
                  <a:pt x="2303112" y="4223173"/>
                </a:lnTo>
                <a:lnTo>
                  <a:pt x="2303059" y="4222965"/>
                </a:lnTo>
                <a:cubicBezTo>
                  <a:pt x="2268871" y="4001347"/>
                  <a:pt x="2527193" y="3774857"/>
                  <a:pt x="2614833" y="3539702"/>
                </a:cubicBezTo>
                <a:cubicBezTo>
                  <a:pt x="2628161" y="3503987"/>
                  <a:pt x="2637147" y="3467654"/>
                  <a:pt x="2642132" y="3431055"/>
                </a:cubicBezTo>
                <a:lnTo>
                  <a:pt x="2645354" y="3323223"/>
                </a:lnTo>
                <a:lnTo>
                  <a:pt x="2626759" y="3213936"/>
                </a:lnTo>
                <a:cubicBezTo>
                  <a:pt x="2578485" y="3032708"/>
                  <a:pt x="2447228" y="2862531"/>
                  <a:pt x="2275585" y="2747606"/>
                </a:cubicBezTo>
                <a:cubicBezTo>
                  <a:pt x="2004187" y="2563726"/>
                  <a:pt x="1652013" y="2493003"/>
                  <a:pt x="1309534" y="2464713"/>
                </a:cubicBezTo>
                <a:cubicBezTo>
                  <a:pt x="1051056" y="2442083"/>
                  <a:pt x="786121" y="2436424"/>
                  <a:pt x="537338" y="2362872"/>
                </a:cubicBezTo>
                <a:cubicBezTo>
                  <a:pt x="475949" y="2343777"/>
                  <a:pt x="415571" y="2319200"/>
                  <a:pt x="358727" y="2289585"/>
                </a:cubicBezTo>
                <a:lnTo>
                  <a:pt x="343563" y="2279612"/>
                </a:lnTo>
                <a:lnTo>
                  <a:pt x="276427" y="2240747"/>
                </a:lnTo>
                <a:lnTo>
                  <a:pt x="206039" y="2189169"/>
                </a:lnTo>
                <a:lnTo>
                  <a:pt x="201320" y="2186065"/>
                </a:lnTo>
                <a:cubicBezTo>
                  <a:pt x="106814" y="2107562"/>
                  <a:pt x="36542" y="2010672"/>
                  <a:pt x="10696" y="1898929"/>
                </a:cubicBezTo>
                <a:cubicBezTo>
                  <a:pt x="4434" y="1870641"/>
                  <a:pt x="1039" y="1842870"/>
                  <a:pt x="206" y="1815556"/>
                </a:cubicBezTo>
                <a:lnTo>
                  <a:pt x="206" y="1815555"/>
                </a:lnTo>
                <a:cubicBezTo>
                  <a:pt x="-12314" y="1405846"/>
                  <a:pt x="551272" y="1098698"/>
                  <a:pt x="663345" y="679663"/>
                </a:cubicBezTo>
                <a:lnTo>
                  <a:pt x="681152" y="574076"/>
                </a:lnTo>
                <a:lnTo>
                  <a:pt x="679802" y="468290"/>
                </a:lnTo>
                <a:cubicBezTo>
                  <a:pt x="664126" y="310158"/>
                  <a:pt x="588647" y="156054"/>
                  <a:pt x="475216" y="2712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4491" y="94409"/>
            <a:ext cx="2323973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判断题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89269" y="1692100"/>
            <a:ext cx="530936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04</a:t>
            </a:r>
            <a:endParaRPr lang="en-US" altLang="zh-CN" sz="2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zh-CN" altLang="en-US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在家里开暖气或空调能预防新型冠状病毒，出门需要佩戴护目镜。</a:t>
            </a:r>
            <a:r>
              <a:rPr lang="en-US" altLang="zh-CN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----</a:t>
            </a:r>
            <a:r>
              <a:rPr lang="zh-CN" altLang="en-US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（  ）</a:t>
            </a:r>
            <a:endParaRPr lang="en-US" altLang="zh-CN" sz="2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endParaRPr lang="en-US" altLang="zh-CN" sz="2000">
              <a:solidFill>
                <a:srgbClr val="191919"/>
              </a:solidFill>
              <a:cs typeface="+mn-ea"/>
              <a:sym typeface="+mn-lt"/>
            </a:endParaRPr>
          </a:p>
          <a:p>
            <a:pPr algn="l"/>
            <a:r>
              <a:rPr lang="en-US" altLang="zh-CN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05</a:t>
            </a:r>
            <a:endParaRPr lang="en-US" altLang="zh-CN" sz="2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r>
              <a:rPr lang="zh-CN" altLang="en-US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新型冠状病毒基因序列与</a:t>
            </a:r>
            <a:r>
              <a:rPr lang="en-US" altLang="zh-CN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SARS</a:t>
            </a:r>
            <a:r>
              <a:rPr lang="zh-CN" altLang="en-US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病毒相似度高达</a:t>
            </a:r>
            <a:r>
              <a:rPr lang="en-US" altLang="zh-CN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80%</a:t>
            </a:r>
            <a:r>
              <a:rPr lang="zh-CN" altLang="en-US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。</a:t>
            </a:r>
            <a:r>
              <a:rPr lang="en-US" altLang="zh-CN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----</a:t>
            </a:r>
            <a:r>
              <a:rPr lang="zh-CN" altLang="en-US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（  ）</a:t>
            </a:r>
            <a:endParaRPr lang="en-US" altLang="zh-CN" sz="2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endParaRPr lang="en-US" altLang="zh-CN" sz="2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06</a:t>
            </a:r>
            <a:endParaRPr lang="en-US" altLang="zh-CN" sz="2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r>
              <a:rPr lang="zh-CN" altLang="en-US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小磨香油滴在鼻孔，可以阻断一切的流感和瘟疫传染</a:t>
            </a:r>
            <a:r>
              <a:rPr lang="en-US" altLang="zh-CN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----</a:t>
            </a:r>
            <a:r>
              <a:rPr lang="zh-CN" altLang="en-US" sz="20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（  ）</a:t>
            </a:r>
            <a:endParaRPr lang="en-US" altLang="zh-CN" sz="2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endParaRPr lang="en-US" altLang="zh-CN" sz="2000" b="0" i="0">
              <a:solidFill>
                <a:srgbClr val="191919"/>
              </a:solidFill>
              <a:effectLst/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10800000">
            <a:off x="0" y="553775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iconfont-1191-801510"/>
          <p:cNvSpPr/>
          <p:nvPr/>
        </p:nvSpPr>
        <p:spPr>
          <a:xfrm>
            <a:off x="265797" y="94409"/>
            <a:ext cx="609685" cy="541825"/>
          </a:xfrm>
          <a:custGeom>
            <a:avLst/>
            <a:gdLst>
              <a:gd name="T0" fmla="*/ 7727 w 8478"/>
              <a:gd name="T1" fmla="*/ 1215 h 7536"/>
              <a:gd name="T2" fmla="*/ 727 w 8478"/>
              <a:gd name="T3" fmla="*/ 1215 h 7536"/>
              <a:gd name="T4" fmla="*/ 0 w 8478"/>
              <a:gd name="T5" fmla="*/ 3124 h 7536"/>
              <a:gd name="T6" fmla="*/ 1054 w 8478"/>
              <a:gd name="T7" fmla="*/ 4169 h 7536"/>
              <a:gd name="T8" fmla="*/ 2119 w 8478"/>
              <a:gd name="T9" fmla="*/ 3124 h 7536"/>
              <a:gd name="T10" fmla="*/ 3173 w 8478"/>
              <a:gd name="T11" fmla="*/ 4169 h 7536"/>
              <a:gd name="T12" fmla="*/ 4239 w 8478"/>
              <a:gd name="T13" fmla="*/ 3124 h 7536"/>
              <a:gd name="T14" fmla="*/ 5293 w 8478"/>
              <a:gd name="T15" fmla="*/ 4169 h 7536"/>
              <a:gd name="T16" fmla="*/ 6346 w 8478"/>
              <a:gd name="T17" fmla="*/ 3124 h 7536"/>
              <a:gd name="T18" fmla="*/ 7412 w 8478"/>
              <a:gd name="T19" fmla="*/ 4169 h 7536"/>
              <a:gd name="T20" fmla="*/ 8478 w 8478"/>
              <a:gd name="T21" fmla="*/ 3124 h 7536"/>
              <a:gd name="T22" fmla="*/ 7727 w 8478"/>
              <a:gd name="T23" fmla="*/ 1215 h 7536"/>
              <a:gd name="T24" fmla="*/ 7146 w 8478"/>
              <a:gd name="T25" fmla="*/ 4497 h 7536"/>
              <a:gd name="T26" fmla="*/ 7146 w 8478"/>
              <a:gd name="T27" fmla="*/ 6928 h 7536"/>
              <a:gd name="T28" fmla="*/ 1332 w 8478"/>
              <a:gd name="T29" fmla="*/ 6928 h 7536"/>
              <a:gd name="T30" fmla="*/ 1332 w 8478"/>
              <a:gd name="T31" fmla="*/ 4497 h 7536"/>
              <a:gd name="T32" fmla="*/ 727 w 8478"/>
              <a:gd name="T33" fmla="*/ 4497 h 7536"/>
              <a:gd name="T34" fmla="*/ 727 w 8478"/>
              <a:gd name="T35" fmla="*/ 7050 h 7536"/>
              <a:gd name="T36" fmla="*/ 1187 w 8478"/>
              <a:gd name="T37" fmla="*/ 7536 h 7536"/>
              <a:gd name="T38" fmla="*/ 7279 w 8478"/>
              <a:gd name="T39" fmla="*/ 7536 h 7536"/>
              <a:gd name="T40" fmla="*/ 7739 w 8478"/>
              <a:gd name="T41" fmla="*/ 7050 h 7536"/>
              <a:gd name="T42" fmla="*/ 7739 w 8478"/>
              <a:gd name="T43" fmla="*/ 4497 h 7536"/>
              <a:gd name="T44" fmla="*/ 7146 w 8478"/>
              <a:gd name="T45" fmla="*/ 4497 h 7536"/>
              <a:gd name="T46" fmla="*/ 7727 w 8478"/>
              <a:gd name="T47" fmla="*/ 1203 h 7536"/>
              <a:gd name="T48" fmla="*/ 1211 w 8478"/>
              <a:gd name="T49" fmla="*/ 729 h 7536"/>
              <a:gd name="T50" fmla="*/ 7267 w 8478"/>
              <a:gd name="T51" fmla="*/ 729 h 7536"/>
              <a:gd name="T52" fmla="*/ 7630 w 8478"/>
              <a:gd name="T53" fmla="*/ 365 h 7536"/>
              <a:gd name="T54" fmla="*/ 7267 w 8478"/>
              <a:gd name="T55" fmla="*/ 0 h 7536"/>
              <a:gd name="T56" fmla="*/ 1211 w 8478"/>
              <a:gd name="T57" fmla="*/ 0 h 7536"/>
              <a:gd name="T58" fmla="*/ 848 w 8478"/>
              <a:gd name="T59" fmla="*/ 365 h 7536"/>
              <a:gd name="T60" fmla="*/ 1211 w 8478"/>
              <a:gd name="T61" fmla="*/ 729 h 7536"/>
              <a:gd name="T62" fmla="*/ 1211 w 8478"/>
              <a:gd name="T63" fmla="*/ 729 h 7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78" h="7536">
                <a:moveTo>
                  <a:pt x="7727" y="1215"/>
                </a:moveTo>
                <a:lnTo>
                  <a:pt x="727" y="1215"/>
                </a:lnTo>
                <a:lnTo>
                  <a:pt x="0" y="3124"/>
                </a:lnTo>
                <a:cubicBezTo>
                  <a:pt x="0" y="3695"/>
                  <a:pt x="472" y="4169"/>
                  <a:pt x="1054" y="4169"/>
                </a:cubicBezTo>
                <a:cubicBezTo>
                  <a:pt x="1635" y="4169"/>
                  <a:pt x="2119" y="3707"/>
                  <a:pt x="2119" y="3124"/>
                </a:cubicBezTo>
                <a:cubicBezTo>
                  <a:pt x="2119" y="3695"/>
                  <a:pt x="2592" y="4169"/>
                  <a:pt x="3173" y="4169"/>
                </a:cubicBezTo>
                <a:cubicBezTo>
                  <a:pt x="3755" y="4169"/>
                  <a:pt x="4239" y="3707"/>
                  <a:pt x="4239" y="3124"/>
                </a:cubicBezTo>
                <a:cubicBezTo>
                  <a:pt x="4239" y="3695"/>
                  <a:pt x="4711" y="4169"/>
                  <a:pt x="5293" y="4169"/>
                </a:cubicBezTo>
                <a:cubicBezTo>
                  <a:pt x="5874" y="4169"/>
                  <a:pt x="6346" y="3707"/>
                  <a:pt x="6346" y="3124"/>
                </a:cubicBezTo>
                <a:cubicBezTo>
                  <a:pt x="6346" y="3695"/>
                  <a:pt x="6819" y="4169"/>
                  <a:pt x="7412" y="4169"/>
                </a:cubicBezTo>
                <a:cubicBezTo>
                  <a:pt x="7994" y="4169"/>
                  <a:pt x="8478" y="3707"/>
                  <a:pt x="8478" y="3124"/>
                </a:cubicBezTo>
                <a:lnTo>
                  <a:pt x="7727" y="1215"/>
                </a:lnTo>
                <a:close/>
                <a:moveTo>
                  <a:pt x="7146" y="4497"/>
                </a:moveTo>
                <a:lnTo>
                  <a:pt x="7146" y="6928"/>
                </a:lnTo>
                <a:lnTo>
                  <a:pt x="1332" y="6928"/>
                </a:lnTo>
                <a:lnTo>
                  <a:pt x="1332" y="4497"/>
                </a:lnTo>
                <a:lnTo>
                  <a:pt x="727" y="4497"/>
                </a:lnTo>
                <a:lnTo>
                  <a:pt x="727" y="7050"/>
                </a:lnTo>
                <a:cubicBezTo>
                  <a:pt x="727" y="7269"/>
                  <a:pt x="969" y="7536"/>
                  <a:pt x="1187" y="7536"/>
                </a:cubicBezTo>
                <a:lnTo>
                  <a:pt x="7279" y="7536"/>
                </a:lnTo>
                <a:cubicBezTo>
                  <a:pt x="7497" y="7536"/>
                  <a:pt x="7739" y="7269"/>
                  <a:pt x="7739" y="7050"/>
                </a:cubicBezTo>
                <a:lnTo>
                  <a:pt x="7739" y="4497"/>
                </a:lnTo>
                <a:lnTo>
                  <a:pt x="7146" y="4497"/>
                </a:lnTo>
                <a:close/>
                <a:moveTo>
                  <a:pt x="7727" y="1203"/>
                </a:moveTo>
                <a:close/>
                <a:moveTo>
                  <a:pt x="1211" y="729"/>
                </a:moveTo>
                <a:lnTo>
                  <a:pt x="7267" y="729"/>
                </a:lnTo>
                <a:cubicBezTo>
                  <a:pt x="7473" y="729"/>
                  <a:pt x="7630" y="571"/>
                  <a:pt x="7630" y="365"/>
                </a:cubicBezTo>
                <a:cubicBezTo>
                  <a:pt x="7630" y="158"/>
                  <a:pt x="7473" y="0"/>
                  <a:pt x="7267" y="0"/>
                </a:cubicBezTo>
                <a:lnTo>
                  <a:pt x="1211" y="0"/>
                </a:lnTo>
                <a:cubicBezTo>
                  <a:pt x="1005" y="0"/>
                  <a:pt x="848" y="158"/>
                  <a:pt x="848" y="365"/>
                </a:cubicBezTo>
                <a:cubicBezTo>
                  <a:pt x="848" y="571"/>
                  <a:pt x="1005" y="729"/>
                  <a:pt x="1211" y="729"/>
                </a:cubicBezTo>
                <a:close/>
                <a:moveTo>
                  <a:pt x="1211" y="729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978404" y="1692100"/>
            <a:ext cx="3699456" cy="3537994"/>
            <a:chOff x="3555466" y="999281"/>
            <a:chExt cx="5078030" cy="485640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30118" y="2927921"/>
              <a:ext cx="878638" cy="644203"/>
            </a:xfrm>
            <a:custGeom>
              <a:avLst/>
              <a:gdLst>
                <a:gd name="connsiteX0" fmla="*/ 83 w 878638"/>
                <a:gd name="connsiteY0" fmla="*/ 111 h 644203"/>
                <a:gd name="connsiteX1" fmla="*/ 878722 w 878638"/>
                <a:gd name="connsiteY1" fmla="*/ 111 h 644203"/>
                <a:gd name="connsiteX2" fmla="*/ 878722 w 878638"/>
                <a:gd name="connsiteY2" fmla="*/ 644315 h 644203"/>
                <a:gd name="connsiteX3" fmla="*/ 83 w 878638"/>
                <a:gd name="connsiteY3" fmla="*/ 644315 h 644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8638" h="644203">
                  <a:moveTo>
                    <a:pt x="83" y="111"/>
                  </a:moveTo>
                  <a:lnTo>
                    <a:pt x="878722" y="111"/>
                  </a:lnTo>
                  <a:lnTo>
                    <a:pt x="878722" y="644315"/>
                  </a:lnTo>
                  <a:lnTo>
                    <a:pt x="83" y="644315"/>
                  </a:lnTo>
                  <a:close/>
                </a:path>
              </a:pathLst>
            </a:custGeom>
          </p:spPr>
        </p:pic>
        <p:sp>
          <p:nvSpPr>
            <p:cNvPr id="17" name="任意多边形: 形状 16"/>
            <p:cNvSpPr/>
            <p:nvPr/>
          </p:nvSpPr>
          <p:spPr>
            <a:xfrm>
              <a:off x="3555466" y="1528894"/>
              <a:ext cx="3253061" cy="1959617"/>
            </a:xfrm>
            <a:custGeom>
              <a:avLst/>
              <a:gdLst>
                <a:gd name="connsiteX0" fmla="*/ 3252622 w 3253061"/>
                <a:gd name="connsiteY0" fmla="*/ 1780344 h 1959617"/>
                <a:gd name="connsiteX1" fmla="*/ 3120137 w 3253061"/>
                <a:gd name="connsiteY1" fmla="*/ 1247201 h 1959617"/>
                <a:gd name="connsiteX2" fmla="*/ 2174599 w 3253061"/>
                <a:gd name="connsiteY2" fmla="*/ 215309 h 1959617"/>
                <a:gd name="connsiteX3" fmla="*/ 1382067 w 3253061"/>
                <a:gd name="connsiteY3" fmla="*/ 0 h 1959617"/>
                <a:gd name="connsiteX4" fmla="*/ 1273304 w 3253061"/>
                <a:gd name="connsiteY4" fmla="*/ 0 h 1959617"/>
                <a:gd name="connsiteX5" fmla="*/ 457542 w 3253061"/>
                <a:gd name="connsiteY5" fmla="*/ 0 h 1959617"/>
                <a:gd name="connsiteX6" fmla="*/ 0 w 3253061"/>
                <a:gd name="connsiteY6" fmla="*/ 603818 h 1959617"/>
                <a:gd name="connsiteX7" fmla="*/ 457624 w 3253061"/>
                <a:gd name="connsiteY7" fmla="*/ 1207636 h 1959617"/>
                <a:gd name="connsiteX8" fmla="*/ 1496412 w 3253061"/>
                <a:gd name="connsiteY8" fmla="*/ 1207636 h 1959617"/>
                <a:gd name="connsiteX9" fmla="*/ 3247451 w 3253061"/>
                <a:gd name="connsiteY9" fmla="*/ 1959618 h 1959617"/>
                <a:gd name="connsiteX10" fmla="*/ 3252622 w 3253061"/>
                <a:gd name="connsiteY10" fmla="*/ 1780344 h 1959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53061" h="1959617">
                  <a:moveTo>
                    <a:pt x="3252622" y="1780344"/>
                  </a:moveTo>
                  <a:cubicBezTo>
                    <a:pt x="3248026" y="1668298"/>
                    <a:pt x="3205670" y="1436079"/>
                    <a:pt x="3120137" y="1247201"/>
                  </a:cubicBezTo>
                  <a:cubicBezTo>
                    <a:pt x="2939878" y="799591"/>
                    <a:pt x="2601770" y="432589"/>
                    <a:pt x="2174599" y="215309"/>
                  </a:cubicBezTo>
                  <a:cubicBezTo>
                    <a:pt x="1935074" y="82249"/>
                    <a:pt x="1666902" y="0"/>
                    <a:pt x="1382067" y="0"/>
                  </a:cubicBezTo>
                  <a:cubicBezTo>
                    <a:pt x="1367702" y="0"/>
                    <a:pt x="1329697" y="0"/>
                    <a:pt x="1273304" y="0"/>
                  </a:cubicBezTo>
                  <a:cubicBezTo>
                    <a:pt x="794009" y="0"/>
                    <a:pt x="457542" y="0"/>
                    <a:pt x="457542" y="0"/>
                  </a:cubicBezTo>
                  <a:lnTo>
                    <a:pt x="0" y="603818"/>
                  </a:lnTo>
                  <a:lnTo>
                    <a:pt x="457624" y="1207636"/>
                  </a:lnTo>
                  <a:cubicBezTo>
                    <a:pt x="457624" y="1207636"/>
                    <a:pt x="1452578" y="1207636"/>
                    <a:pt x="1496412" y="1207636"/>
                  </a:cubicBezTo>
                  <a:cubicBezTo>
                    <a:pt x="2953422" y="1207636"/>
                    <a:pt x="3240638" y="1633165"/>
                    <a:pt x="3247451" y="1959618"/>
                  </a:cubicBezTo>
                  <a:cubicBezTo>
                    <a:pt x="3247451" y="1959618"/>
                    <a:pt x="3254921" y="1834930"/>
                    <a:pt x="3252622" y="1780344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820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3555466" y="2132712"/>
              <a:ext cx="3247440" cy="1418594"/>
            </a:xfrm>
            <a:custGeom>
              <a:avLst/>
              <a:gdLst>
                <a:gd name="connsiteX0" fmla="*/ 1496412 w 3247440"/>
                <a:gd name="connsiteY0" fmla="*/ 603900 h 1418594"/>
                <a:gd name="connsiteX1" fmla="*/ 457624 w 3247440"/>
                <a:gd name="connsiteY1" fmla="*/ 603900 h 1418594"/>
                <a:gd name="connsiteX2" fmla="*/ 0 w 3247440"/>
                <a:gd name="connsiteY2" fmla="*/ 0 h 1418594"/>
                <a:gd name="connsiteX3" fmla="*/ 0 w 3247440"/>
                <a:gd name="connsiteY3" fmla="*/ 18305 h 1418594"/>
                <a:gd name="connsiteX4" fmla="*/ 457624 w 3247440"/>
                <a:gd name="connsiteY4" fmla="*/ 622123 h 1418594"/>
                <a:gd name="connsiteX5" fmla="*/ 1496412 w 3247440"/>
                <a:gd name="connsiteY5" fmla="*/ 622123 h 1418594"/>
                <a:gd name="connsiteX6" fmla="*/ 3242936 w 3247440"/>
                <a:gd name="connsiteY6" fmla="*/ 1418595 h 1418594"/>
                <a:gd name="connsiteX7" fmla="*/ 3247369 w 3247440"/>
                <a:gd name="connsiteY7" fmla="*/ 1355800 h 1418594"/>
                <a:gd name="connsiteX8" fmla="*/ 1496412 w 3247440"/>
                <a:gd name="connsiteY8" fmla="*/ 603900 h 141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47440" h="1418594">
                  <a:moveTo>
                    <a:pt x="1496412" y="603900"/>
                  </a:moveTo>
                  <a:cubicBezTo>
                    <a:pt x="1452578" y="603900"/>
                    <a:pt x="457624" y="603900"/>
                    <a:pt x="457624" y="603900"/>
                  </a:cubicBezTo>
                  <a:lnTo>
                    <a:pt x="0" y="0"/>
                  </a:lnTo>
                  <a:lnTo>
                    <a:pt x="0" y="18305"/>
                  </a:lnTo>
                  <a:lnTo>
                    <a:pt x="457624" y="622123"/>
                  </a:lnTo>
                  <a:cubicBezTo>
                    <a:pt x="457624" y="622123"/>
                    <a:pt x="1452578" y="621138"/>
                    <a:pt x="1496412" y="622123"/>
                  </a:cubicBezTo>
                  <a:cubicBezTo>
                    <a:pt x="2938483" y="653726"/>
                    <a:pt x="3230213" y="1002505"/>
                    <a:pt x="3242936" y="1418595"/>
                  </a:cubicBezTo>
                  <a:cubicBezTo>
                    <a:pt x="3242936" y="1418595"/>
                    <a:pt x="3248108" y="1365239"/>
                    <a:pt x="3247369" y="1355800"/>
                  </a:cubicBezTo>
                  <a:cubicBezTo>
                    <a:pt x="3247451" y="1024012"/>
                    <a:pt x="2936184" y="603900"/>
                    <a:pt x="1496412" y="603900"/>
                  </a:cubicBezTo>
                  <a:close/>
                </a:path>
              </a:pathLst>
            </a:custGeom>
            <a:solidFill>
              <a:srgbClr val="FFFFFF"/>
            </a:solidFill>
            <a:ln w="820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5613750" y="2903244"/>
              <a:ext cx="1186376" cy="1241865"/>
            </a:xfrm>
            <a:custGeom>
              <a:avLst/>
              <a:gdLst>
                <a:gd name="connsiteX0" fmla="*/ 597744 w 1186376"/>
                <a:gd name="connsiteY0" fmla="*/ 0 h 1241865"/>
                <a:gd name="connsiteX1" fmla="*/ 479213 w 1186376"/>
                <a:gd name="connsiteY1" fmla="*/ 65176 h 1241865"/>
                <a:gd name="connsiteX2" fmla="*/ 0 w 1186376"/>
                <a:gd name="connsiteY2" fmla="*/ 620974 h 1241865"/>
                <a:gd name="connsiteX3" fmla="*/ 588632 w 1186376"/>
                <a:gd name="connsiteY3" fmla="*/ 1241866 h 1241865"/>
                <a:gd name="connsiteX4" fmla="*/ 707163 w 1186376"/>
                <a:gd name="connsiteY4" fmla="*/ 1176690 h 1241865"/>
                <a:gd name="connsiteX5" fmla="*/ 1186376 w 1186376"/>
                <a:gd name="connsiteY5" fmla="*/ 620892 h 1241865"/>
                <a:gd name="connsiteX6" fmla="*/ 597744 w 1186376"/>
                <a:gd name="connsiteY6" fmla="*/ 0 h 1241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6376" h="1241865">
                  <a:moveTo>
                    <a:pt x="597744" y="0"/>
                  </a:moveTo>
                  <a:cubicBezTo>
                    <a:pt x="597744" y="0"/>
                    <a:pt x="563514" y="53930"/>
                    <a:pt x="479213" y="65176"/>
                  </a:cubicBezTo>
                  <a:cubicBezTo>
                    <a:pt x="250031" y="95711"/>
                    <a:pt x="13216" y="311759"/>
                    <a:pt x="0" y="620974"/>
                  </a:cubicBezTo>
                  <a:cubicBezTo>
                    <a:pt x="12313" y="933636"/>
                    <a:pt x="238375" y="1139670"/>
                    <a:pt x="588632" y="1241866"/>
                  </a:cubicBezTo>
                  <a:cubicBezTo>
                    <a:pt x="588632" y="1241866"/>
                    <a:pt x="622862" y="1187936"/>
                    <a:pt x="707163" y="1176690"/>
                  </a:cubicBezTo>
                  <a:cubicBezTo>
                    <a:pt x="936345" y="1146154"/>
                    <a:pt x="1173160" y="930106"/>
                    <a:pt x="1186376" y="620892"/>
                  </a:cubicBezTo>
                  <a:cubicBezTo>
                    <a:pt x="1174063" y="308230"/>
                    <a:pt x="948001" y="102196"/>
                    <a:pt x="597744" y="0"/>
                  </a:cubicBezTo>
                  <a:close/>
                </a:path>
              </a:pathLst>
            </a:custGeom>
            <a:solidFill>
              <a:srgbClr val="FFFFFF"/>
            </a:solidFill>
            <a:ln w="820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69991" y="2902310"/>
              <a:ext cx="1032302" cy="833327"/>
            </a:xfrm>
            <a:custGeom>
              <a:avLst/>
              <a:gdLst>
                <a:gd name="connsiteX0" fmla="*/ 71 w 1032302"/>
                <a:gd name="connsiteY0" fmla="*/ 71 h 833327"/>
                <a:gd name="connsiteX1" fmla="*/ 1032373 w 1032302"/>
                <a:gd name="connsiteY1" fmla="*/ 71 h 833327"/>
                <a:gd name="connsiteX2" fmla="*/ 1032373 w 1032302"/>
                <a:gd name="connsiteY2" fmla="*/ 833399 h 833327"/>
                <a:gd name="connsiteX3" fmla="*/ 71 w 1032302"/>
                <a:gd name="connsiteY3" fmla="*/ 833399 h 833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2302" h="833327">
                  <a:moveTo>
                    <a:pt x="71" y="71"/>
                  </a:moveTo>
                  <a:lnTo>
                    <a:pt x="1032373" y="71"/>
                  </a:lnTo>
                  <a:lnTo>
                    <a:pt x="1032373" y="833399"/>
                  </a:lnTo>
                  <a:lnTo>
                    <a:pt x="71" y="833399"/>
                  </a:lnTo>
                  <a:close/>
                </a:path>
              </a:pathLst>
            </a:custGeom>
          </p:spPr>
        </p:pic>
        <p:sp>
          <p:nvSpPr>
            <p:cNvPr id="21" name="任意多边形: 形状 20"/>
            <p:cNvSpPr/>
            <p:nvPr/>
          </p:nvSpPr>
          <p:spPr>
            <a:xfrm>
              <a:off x="6011780" y="1000512"/>
              <a:ext cx="2139630" cy="3145543"/>
            </a:xfrm>
            <a:custGeom>
              <a:avLst/>
              <a:gdLst>
                <a:gd name="connsiteX0" fmla="*/ 178453 w 2139630"/>
                <a:gd name="connsiteY0" fmla="*/ 3145337 h 3145543"/>
                <a:gd name="connsiteX1" fmla="*/ 719230 w 2139630"/>
                <a:gd name="connsiteY1" fmla="*/ 3048641 h 3145543"/>
                <a:gd name="connsiteX2" fmla="*/ 1811864 w 2139630"/>
                <a:gd name="connsiteY2" fmla="*/ 2173942 h 3145543"/>
                <a:gd name="connsiteX3" fmla="*/ 2079544 w 2139630"/>
                <a:gd name="connsiteY3" fmla="*/ 1397499 h 3145543"/>
                <a:gd name="connsiteX4" fmla="*/ 2086768 w 2139630"/>
                <a:gd name="connsiteY4" fmla="*/ 1288982 h 3145543"/>
                <a:gd name="connsiteX5" fmla="*/ 2139631 w 2139630"/>
                <a:gd name="connsiteY5" fmla="*/ 496697 h 3145543"/>
                <a:gd name="connsiteX6" fmla="*/ 1567579 w 2139630"/>
                <a:gd name="connsiteY6" fmla="*/ 0 h 3145543"/>
                <a:gd name="connsiteX7" fmla="*/ 934621 w 2139630"/>
                <a:gd name="connsiteY7" fmla="*/ 416336 h 3145543"/>
                <a:gd name="connsiteX8" fmla="*/ 866901 w 2139630"/>
                <a:gd name="connsiteY8" fmla="*/ 1431154 h 3145543"/>
                <a:gd name="connsiteX9" fmla="*/ 0 w 2139630"/>
                <a:gd name="connsiteY9" fmla="*/ 3128181 h 3145543"/>
                <a:gd name="connsiteX10" fmla="*/ 178453 w 2139630"/>
                <a:gd name="connsiteY10" fmla="*/ 3145337 h 314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9630" h="3145543">
                  <a:moveTo>
                    <a:pt x="178453" y="3145337"/>
                  </a:moveTo>
                  <a:cubicBezTo>
                    <a:pt x="290582" y="3148210"/>
                    <a:pt x="525017" y="3121450"/>
                    <a:pt x="719230" y="3048641"/>
                  </a:cubicBezTo>
                  <a:cubicBezTo>
                    <a:pt x="1177839" y="2898589"/>
                    <a:pt x="1566512" y="2585681"/>
                    <a:pt x="1811864" y="2173942"/>
                  </a:cubicBezTo>
                  <a:cubicBezTo>
                    <a:pt x="1960603" y="1943775"/>
                    <a:pt x="2060583" y="1681760"/>
                    <a:pt x="2079544" y="1397499"/>
                  </a:cubicBezTo>
                  <a:cubicBezTo>
                    <a:pt x="2080529" y="1383134"/>
                    <a:pt x="2082992" y="1345211"/>
                    <a:pt x="2086768" y="1288982"/>
                  </a:cubicBezTo>
                  <a:cubicBezTo>
                    <a:pt x="2118699" y="810755"/>
                    <a:pt x="2139631" y="496697"/>
                    <a:pt x="2139631" y="496697"/>
                  </a:cubicBezTo>
                  <a:lnTo>
                    <a:pt x="1567579" y="0"/>
                  </a:lnTo>
                  <a:lnTo>
                    <a:pt x="934621" y="416336"/>
                  </a:lnTo>
                  <a:cubicBezTo>
                    <a:pt x="934621" y="416336"/>
                    <a:pt x="869774" y="1387402"/>
                    <a:pt x="866901" y="1431154"/>
                  </a:cubicBezTo>
                  <a:cubicBezTo>
                    <a:pt x="769876" y="2884963"/>
                    <a:pt x="326124" y="3143121"/>
                    <a:pt x="0" y="3128181"/>
                  </a:cubicBezTo>
                  <a:cubicBezTo>
                    <a:pt x="-82" y="3128181"/>
                    <a:pt x="123866" y="3143942"/>
                    <a:pt x="178453" y="314533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820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6173652" y="1838929"/>
              <a:ext cx="2245848" cy="2314714"/>
            </a:xfrm>
            <a:custGeom>
              <a:avLst/>
              <a:gdLst>
                <a:gd name="connsiteX0" fmla="*/ 1932940 w 2245848"/>
                <a:gd name="connsiteY0" fmla="*/ 0 h 2314714"/>
                <a:gd name="connsiteX1" fmla="*/ 1903061 w 2245848"/>
                <a:gd name="connsiteY1" fmla="*/ 447938 h 2314714"/>
                <a:gd name="connsiteX2" fmla="*/ 1895838 w 2245848"/>
                <a:gd name="connsiteY2" fmla="*/ 556455 h 2314714"/>
                <a:gd name="connsiteX3" fmla="*/ 1628158 w 2245848"/>
                <a:gd name="connsiteY3" fmla="*/ 1332898 h 2314714"/>
                <a:gd name="connsiteX4" fmla="*/ 535523 w 2245848"/>
                <a:gd name="connsiteY4" fmla="*/ 2207597 h 2314714"/>
                <a:gd name="connsiteX5" fmla="*/ 0 w 2245848"/>
                <a:gd name="connsiteY5" fmla="*/ 2304375 h 2314714"/>
                <a:gd name="connsiteX6" fmla="*/ 1452332 w 2245848"/>
                <a:gd name="connsiteY6" fmla="*/ 1890830 h 2314714"/>
                <a:gd name="connsiteX7" fmla="*/ 1973901 w 2245848"/>
                <a:gd name="connsiteY7" fmla="*/ 1231277 h 2314714"/>
                <a:gd name="connsiteX8" fmla="*/ 2245849 w 2245848"/>
                <a:gd name="connsiteY8" fmla="*/ 485287 h 2314714"/>
                <a:gd name="connsiteX9" fmla="*/ 1932940 w 2245848"/>
                <a:gd name="connsiteY9" fmla="*/ 0 h 231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5848" h="2314714">
                  <a:moveTo>
                    <a:pt x="1932940" y="0"/>
                  </a:moveTo>
                  <a:cubicBezTo>
                    <a:pt x="1924732" y="123046"/>
                    <a:pt x="1914635" y="274657"/>
                    <a:pt x="1903061" y="447938"/>
                  </a:cubicBezTo>
                  <a:cubicBezTo>
                    <a:pt x="1899286" y="504167"/>
                    <a:pt x="1896741" y="542090"/>
                    <a:pt x="1895838" y="556455"/>
                  </a:cubicBezTo>
                  <a:cubicBezTo>
                    <a:pt x="1876876" y="840634"/>
                    <a:pt x="1776896" y="1102731"/>
                    <a:pt x="1628158" y="1332898"/>
                  </a:cubicBezTo>
                  <a:cubicBezTo>
                    <a:pt x="1382806" y="1744637"/>
                    <a:pt x="994133" y="2057627"/>
                    <a:pt x="535523" y="2207597"/>
                  </a:cubicBezTo>
                  <a:cubicBezTo>
                    <a:pt x="344265" y="2279339"/>
                    <a:pt x="114016" y="2306345"/>
                    <a:pt x="0" y="2304375"/>
                  </a:cubicBezTo>
                  <a:cubicBezTo>
                    <a:pt x="240345" y="2367334"/>
                    <a:pt x="1129081" y="2131996"/>
                    <a:pt x="1452332" y="1890830"/>
                  </a:cubicBezTo>
                  <a:cubicBezTo>
                    <a:pt x="1775583" y="1649664"/>
                    <a:pt x="1922433" y="1382313"/>
                    <a:pt x="1973901" y="1231277"/>
                  </a:cubicBezTo>
                  <a:cubicBezTo>
                    <a:pt x="2128467" y="777592"/>
                    <a:pt x="2245849" y="485287"/>
                    <a:pt x="2245849" y="485287"/>
                  </a:cubicBezTo>
                  <a:lnTo>
                    <a:pt x="1932940" y="0"/>
                  </a:lnTo>
                  <a:close/>
                </a:path>
              </a:pathLst>
            </a:custGeom>
            <a:solidFill>
              <a:srgbClr val="A3A3A3"/>
            </a:solidFill>
            <a:ln w="820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5949396" y="999281"/>
              <a:ext cx="1629963" cy="3130575"/>
            </a:xfrm>
            <a:custGeom>
              <a:avLst/>
              <a:gdLst>
                <a:gd name="connsiteX0" fmla="*/ 929203 w 1629963"/>
                <a:gd name="connsiteY0" fmla="*/ 1432385 h 3130575"/>
                <a:gd name="connsiteX1" fmla="*/ 996923 w 1629963"/>
                <a:gd name="connsiteY1" fmla="*/ 417567 h 3130575"/>
                <a:gd name="connsiteX2" fmla="*/ 1629964 w 1629963"/>
                <a:gd name="connsiteY2" fmla="*/ 1231 h 3130575"/>
                <a:gd name="connsiteX3" fmla="*/ 1611741 w 1629963"/>
                <a:gd name="connsiteY3" fmla="*/ 0 h 3130575"/>
                <a:gd name="connsiteX4" fmla="*/ 978783 w 1629963"/>
                <a:gd name="connsiteY4" fmla="*/ 416336 h 3130575"/>
                <a:gd name="connsiteX5" fmla="*/ 911063 w 1629963"/>
                <a:gd name="connsiteY5" fmla="*/ 1431154 h 3130575"/>
                <a:gd name="connsiteX6" fmla="*/ 0 w 1629963"/>
                <a:gd name="connsiteY6" fmla="*/ 3120794 h 3130575"/>
                <a:gd name="connsiteX7" fmla="*/ 62384 w 1629963"/>
                <a:gd name="connsiteY7" fmla="*/ 3129412 h 3130575"/>
                <a:gd name="connsiteX8" fmla="*/ 929203 w 1629963"/>
                <a:gd name="connsiteY8" fmla="*/ 1432385 h 313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9963" h="3130575">
                  <a:moveTo>
                    <a:pt x="929203" y="1432385"/>
                  </a:moveTo>
                  <a:cubicBezTo>
                    <a:pt x="932158" y="1388634"/>
                    <a:pt x="996923" y="417567"/>
                    <a:pt x="996923" y="417567"/>
                  </a:cubicBezTo>
                  <a:lnTo>
                    <a:pt x="1629964" y="1231"/>
                  </a:lnTo>
                  <a:lnTo>
                    <a:pt x="1611741" y="0"/>
                  </a:lnTo>
                  <a:lnTo>
                    <a:pt x="978783" y="416336"/>
                  </a:lnTo>
                  <a:cubicBezTo>
                    <a:pt x="978783" y="416336"/>
                    <a:pt x="914921" y="1387485"/>
                    <a:pt x="911063" y="1431154"/>
                  </a:cubicBezTo>
                  <a:cubicBezTo>
                    <a:pt x="783420" y="2867972"/>
                    <a:pt x="416007" y="3135733"/>
                    <a:pt x="0" y="3120794"/>
                  </a:cubicBezTo>
                  <a:cubicBezTo>
                    <a:pt x="0" y="3120794"/>
                    <a:pt x="52945" y="3129495"/>
                    <a:pt x="62384" y="3129412"/>
                  </a:cubicBezTo>
                  <a:cubicBezTo>
                    <a:pt x="393352" y="3151493"/>
                    <a:pt x="833328" y="2868957"/>
                    <a:pt x="929203" y="1432385"/>
                  </a:cubicBezTo>
                  <a:close/>
                </a:path>
              </a:pathLst>
            </a:custGeom>
            <a:solidFill>
              <a:srgbClr val="FFFFFF"/>
            </a:solidFill>
            <a:ln w="820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4084997" y="2896341"/>
              <a:ext cx="2183463" cy="2914768"/>
            </a:xfrm>
            <a:custGeom>
              <a:avLst/>
              <a:gdLst>
                <a:gd name="connsiteX0" fmla="*/ 1462510 w 2183463"/>
                <a:gd name="connsiteY0" fmla="*/ 84063 h 2914768"/>
                <a:gd name="connsiteX1" fmla="*/ 349518 w 2183463"/>
                <a:gd name="connsiteY1" fmla="*/ 932659 h 2914768"/>
                <a:gd name="connsiteX2" fmla="*/ 53766 w 2183463"/>
                <a:gd name="connsiteY2" fmla="*/ 1810806 h 2914768"/>
                <a:gd name="connsiteX3" fmla="*/ 0 w 2183463"/>
                <a:gd name="connsiteY3" fmla="*/ 2404609 h 2914768"/>
                <a:gd name="connsiteX4" fmla="*/ 560149 w 2183463"/>
                <a:gd name="connsiteY4" fmla="*/ 2914768 h 2914768"/>
                <a:gd name="connsiteX5" fmla="*/ 1202793 w 2183463"/>
                <a:gd name="connsiteY5" fmla="*/ 2513536 h 2914768"/>
                <a:gd name="connsiteX6" fmla="*/ 1276670 w 2183463"/>
                <a:gd name="connsiteY6" fmla="*/ 1697528 h 2914768"/>
                <a:gd name="connsiteX7" fmla="*/ 2183464 w 2183463"/>
                <a:gd name="connsiteY7" fmla="*/ 21432 h 2914768"/>
                <a:gd name="connsiteX8" fmla="*/ 2005421 w 2183463"/>
                <a:gd name="connsiteY8" fmla="*/ 8 h 2914768"/>
                <a:gd name="connsiteX9" fmla="*/ 1462510 w 2183463"/>
                <a:gd name="connsiteY9" fmla="*/ 84063 h 291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83463" h="2914768">
                  <a:moveTo>
                    <a:pt x="1462510" y="84063"/>
                  </a:moveTo>
                  <a:cubicBezTo>
                    <a:pt x="1000453" y="223197"/>
                    <a:pt x="604475" y="526912"/>
                    <a:pt x="349518" y="932659"/>
                  </a:cubicBezTo>
                  <a:cubicBezTo>
                    <a:pt x="187975" y="1189750"/>
                    <a:pt x="82988" y="1487719"/>
                    <a:pt x="53766" y="1810806"/>
                  </a:cubicBezTo>
                  <a:cubicBezTo>
                    <a:pt x="10507" y="2288213"/>
                    <a:pt x="0" y="2404609"/>
                    <a:pt x="0" y="2404609"/>
                  </a:cubicBezTo>
                  <a:lnTo>
                    <a:pt x="560149" y="2914768"/>
                  </a:lnTo>
                  <a:lnTo>
                    <a:pt x="1202793" y="2513536"/>
                  </a:lnTo>
                  <a:cubicBezTo>
                    <a:pt x="1202793" y="2513536"/>
                    <a:pt x="1272730" y="1741279"/>
                    <a:pt x="1276670" y="1697528"/>
                  </a:cubicBezTo>
                  <a:cubicBezTo>
                    <a:pt x="1408088" y="246428"/>
                    <a:pt x="1857750" y="-1223"/>
                    <a:pt x="2183464" y="21432"/>
                  </a:cubicBezTo>
                  <a:cubicBezTo>
                    <a:pt x="2183464" y="21432"/>
                    <a:pt x="2068873" y="-484"/>
                    <a:pt x="2005421" y="8"/>
                  </a:cubicBezTo>
                  <a:cubicBezTo>
                    <a:pt x="1875234" y="1322"/>
                    <a:pt x="1658283" y="15933"/>
                    <a:pt x="1462510" y="8406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820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5598432" y="3559433"/>
              <a:ext cx="3035064" cy="1959535"/>
            </a:xfrm>
            <a:custGeom>
              <a:avLst/>
              <a:gdLst>
                <a:gd name="connsiteX0" fmla="*/ 134341 w 3035064"/>
                <a:gd name="connsiteY0" fmla="*/ 712335 h 1959535"/>
                <a:gd name="connsiteX1" fmla="*/ 1079879 w 3035064"/>
                <a:gd name="connsiteY1" fmla="*/ 1744226 h 1959535"/>
                <a:gd name="connsiteX2" fmla="*/ 1981174 w 3035064"/>
                <a:gd name="connsiteY2" fmla="*/ 1959535 h 1959535"/>
                <a:gd name="connsiteX3" fmla="*/ 2577440 w 3035064"/>
                <a:gd name="connsiteY3" fmla="*/ 1959535 h 1959535"/>
                <a:gd name="connsiteX4" fmla="*/ 3035064 w 3035064"/>
                <a:gd name="connsiteY4" fmla="*/ 1355717 h 1959535"/>
                <a:gd name="connsiteX5" fmla="*/ 2577440 w 3035064"/>
                <a:gd name="connsiteY5" fmla="*/ 751899 h 1959535"/>
                <a:gd name="connsiteX6" fmla="*/ 1758149 w 3035064"/>
                <a:gd name="connsiteY6" fmla="*/ 751899 h 1959535"/>
                <a:gd name="connsiteX7" fmla="*/ 7109 w 3035064"/>
                <a:gd name="connsiteY7" fmla="*/ 0 h 1959535"/>
                <a:gd name="connsiteX8" fmla="*/ 1856 w 3035064"/>
                <a:gd name="connsiteY8" fmla="*/ 179274 h 1959535"/>
                <a:gd name="connsiteX9" fmla="*/ 134341 w 3035064"/>
                <a:gd name="connsiteY9" fmla="*/ 712335 h 195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35064" h="1959535">
                  <a:moveTo>
                    <a:pt x="134341" y="712335"/>
                  </a:moveTo>
                  <a:cubicBezTo>
                    <a:pt x="314600" y="1159945"/>
                    <a:pt x="652708" y="1526947"/>
                    <a:pt x="1079879" y="1744226"/>
                  </a:cubicBezTo>
                  <a:cubicBezTo>
                    <a:pt x="1350432" y="1881883"/>
                    <a:pt x="1656773" y="1959535"/>
                    <a:pt x="1981174" y="1959535"/>
                  </a:cubicBezTo>
                  <a:cubicBezTo>
                    <a:pt x="2460469" y="1959535"/>
                    <a:pt x="2577440" y="1959535"/>
                    <a:pt x="2577440" y="1959535"/>
                  </a:cubicBezTo>
                  <a:lnTo>
                    <a:pt x="3035064" y="1355717"/>
                  </a:lnTo>
                  <a:lnTo>
                    <a:pt x="2577440" y="751899"/>
                  </a:lnTo>
                  <a:cubicBezTo>
                    <a:pt x="2577440" y="751899"/>
                    <a:pt x="1801982" y="751899"/>
                    <a:pt x="1758149" y="751899"/>
                  </a:cubicBezTo>
                  <a:cubicBezTo>
                    <a:pt x="301056" y="751899"/>
                    <a:pt x="13922" y="326370"/>
                    <a:pt x="7109" y="0"/>
                  </a:cubicBezTo>
                  <a:cubicBezTo>
                    <a:pt x="7109" y="0"/>
                    <a:pt x="-4383" y="116068"/>
                    <a:pt x="1856" y="179274"/>
                  </a:cubicBezTo>
                  <a:cubicBezTo>
                    <a:pt x="14661" y="308722"/>
                    <a:pt x="48808" y="523457"/>
                    <a:pt x="134341" y="712335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820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4889430" y="3110181"/>
              <a:ext cx="940695" cy="2745500"/>
            </a:xfrm>
            <a:custGeom>
              <a:avLst/>
              <a:gdLst>
                <a:gd name="connsiteX0" fmla="*/ 430208 w 940695"/>
                <a:gd name="connsiteY0" fmla="*/ 2278518 h 2745500"/>
                <a:gd name="connsiteX1" fmla="*/ 0 w 940695"/>
                <a:gd name="connsiteY1" fmla="*/ 2547101 h 2745500"/>
                <a:gd name="connsiteX2" fmla="*/ 311841 w 940695"/>
                <a:gd name="connsiteY2" fmla="*/ 2745501 h 2745500"/>
                <a:gd name="connsiteX3" fmla="*/ 876259 w 940695"/>
                <a:gd name="connsiteY3" fmla="*/ 2240102 h 2745500"/>
                <a:gd name="connsiteX4" fmla="*/ 809359 w 940695"/>
                <a:gd name="connsiteY4" fmla="*/ 1423520 h 2745500"/>
                <a:gd name="connsiteX5" fmla="*/ 940695 w 940695"/>
                <a:gd name="connsiteY5" fmla="*/ 0 h 2745500"/>
                <a:gd name="connsiteX6" fmla="*/ 504167 w 940695"/>
                <a:gd name="connsiteY6" fmla="*/ 1462510 h 2745500"/>
                <a:gd name="connsiteX7" fmla="*/ 430208 w 940695"/>
                <a:gd name="connsiteY7" fmla="*/ 2278518 h 274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0695" h="2745500">
                  <a:moveTo>
                    <a:pt x="430208" y="2278518"/>
                  </a:moveTo>
                  <a:lnTo>
                    <a:pt x="0" y="2547101"/>
                  </a:lnTo>
                  <a:lnTo>
                    <a:pt x="311841" y="2745501"/>
                  </a:lnTo>
                  <a:lnTo>
                    <a:pt x="876259" y="2240102"/>
                  </a:lnTo>
                  <a:cubicBezTo>
                    <a:pt x="876259" y="2240102"/>
                    <a:pt x="812889" y="1467271"/>
                    <a:pt x="809359" y="1423520"/>
                  </a:cubicBezTo>
                  <a:cubicBezTo>
                    <a:pt x="750668" y="707984"/>
                    <a:pt x="818224" y="267187"/>
                    <a:pt x="940695" y="0"/>
                  </a:cubicBezTo>
                  <a:cubicBezTo>
                    <a:pt x="747631" y="223764"/>
                    <a:pt x="576976" y="658240"/>
                    <a:pt x="504167" y="1462510"/>
                  </a:cubicBezTo>
                  <a:cubicBezTo>
                    <a:pt x="500145" y="1506262"/>
                    <a:pt x="430208" y="2278518"/>
                    <a:pt x="430208" y="2278518"/>
                  </a:cubicBezTo>
                  <a:close/>
                </a:path>
              </a:pathLst>
            </a:custGeom>
            <a:solidFill>
              <a:srgbClr val="A3A3A3"/>
            </a:solidFill>
            <a:ln w="820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5605623" y="3497212"/>
              <a:ext cx="3027873" cy="1417937"/>
            </a:xfrm>
            <a:custGeom>
              <a:avLst/>
              <a:gdLst>
                <a:gd name="connsiteX0" fmla="*/ 1750958 w 3027873"/>
                <a:gd name="connsiteY0" fmla="*/ 814038 h 1417937"/>
                <a:gd name="connsiteX1" fmla="*/ 2570250 w 3027873"/>
                <a:gd name="connsiteY1" fmla="*/ 814038 h 1417937"/>
                <a:gd name="connsiteX2" fmla="*/ 3027874 w 3027873"/>
                <a:gd name="connsiteY2" fmla="*/ 1417938 h 1417937"/>
                <a:gd name="connsiteX3" fmla="*/ 3027874 w 3027873"/>
                <a:gd name="connsiteY3" fmla="*/ 1399633 h 1417937"/>
                <a:gd name="connsiteX4" fmla="*/ 2570250 w 3027873"/>
                <a:gd name="connsiteY4" fmla="*/ 795815 h 1417937"/>
                <a:gd name="connsiteX5" fmla="*/ 1750958 w 3027873"/>
                <a:gd name="connsiteY5" fmla="*/ 795815 h 1417937"/>
                <a:gd name="connsiteX6" fmla="*/ 9933 w 3027873"/>
                <a:gd name="connsiteY6" fmla="*/ 0 h 1417937"/>
                <a:gd name="connsiteX7" fmla="*/ 1 w 3027873"/>
                <a:gd name="connsiteY7" fmla="*/ 62138 h 1417937"/>
                <a:gd name="connsiteX8" fmla="*/ 1750958 w 3027873"/>
                <a:gd name="connsiteY8" fmla="*/ 814038 h 1417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27873" h="1417937">
                  <a:moveTo>
                    <a:pt x="1750958" y="814038"/>
                  </a:moveTo>
                  <a:cubicBezTo>
                    <a:pt x="1794791" y="814038"/>
                    <a:pt x="2570250" y="814038"/>
                    <a:pt x="2570250" y="814038"/>
                  </a:cubicBezTo>
                  <a:lnTo>
                    <a:pt x="3027874" y="1417938"/>
                  </a:lnTo>
                  <a:lnTo>
                    <a:pt x="3027874" y="1399633"/>
                  </a:lnTo>
                  <a:lnTo>
                    <a:pt x="2570250" y="795815"/>
                  </a:lnTo>
                  <a:cubicBezTo>
                    <a:pt x="2570250" y="795815"/>
                    <a:pt x="1794791" y="796800"/>
                    <a:pt x="1750958" y="795815"/>
                  </a:cubicBezTo>
                  <a:cubicBezTo>
                    <a:pt x="308887" y="764212"/>
                    <a:pt x="19619" y="416500"/>
                    <a:pt x="9933" y="0"/>
                  </a:cubicBezTo>
                  <a:cubicBezTo>
                    <a:pt x="9933" y="0"/>
                    <a:pt x="-82" y="51467"/>
                    <a:pt x="1" y="62138"/>
                  </a:cubicBezTo>
                  <a:cubicBezTo>
                    <a:pt x="-82" y="393926"/>
                    <a:pt x="311185" y="814038"/>
                    <a:pt x="1750958" y="814038"/>
                  </a:cubicBezTo>
                  <a:close/>
                </a:path>
              </a:pathLst>
            </a:custGeom>
            <a:solidFill>
              <a:srgbClr val="FFFFFF"/>
            </a:solidFill>
            <a:ln w="820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14358" y="3312079"/>
              <a:ext cx="695425" cy="835297"/>
            </a:xfrm>
            <a:custGeom>
              <a:avLst/>
              <a:gdLst>
                <a:gd name="connsiteX0" fmla="*/ 117 w 695425"/>
                <a:gd name="connsiteY0" fmla="*/ 121 h 835297"/>
                <a:gd name="connsiteX1" fmla="*/ 695542 w 695425"/>
                <a:gd name="connsiteY1" fmla="*/ 121 h 835297"/>
                <a:gd name="connsiteX2" fmla="*/ 695542 w 695425"/>
                <a:gd name="connsiteY2" fmla="*/ 835419 h 835297"/>
                <a:gd name="connsiteX3" fmla="*/ 117 w 695425"/>
                <a:gd name="connsiteY3" fmla="*/ 835419 h 83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5425" h="835297">
                  <a:moveTo>
                    <a:pt x="117" y="121"/>
                  </a:moveTo>
                  <a:lnTo>
                    <a:pt x="695542" y="121"/>
                  </a:lnTo>
                  <a:lnTo>
                    <a:pt x="695542" y="835419"/>
                  </a:lnTo>
                  <a:lnTo>
                    <a:pt x="117" y="835419"/>
                  </a:lnTo>
                  <a:close/>
                </a:path>
              </a:pathLst>
            </a:custGeom>
          </p:spPr>
        </p:pic>
        <p:sp>
          <p:nvSpPr>
            <p:cNvPr id="29" name="任意多边形: 形状 28"/>
            <p:cNvSpPr/>
            <p:nvPr/>
          </p:nvSpPr>
          <p:spPr>
            <a:xfrm>
              <a:off x="4645063" y="2915804"/>
              <a:ext cx="1684304" cy="2897110"/>
            </a:xfrm>
            <a:custGeom>
              <a:avLst/>
              <a:gdLst>
                <a:gd name="connsiteX0" fmla="*/ 716603 w 1684304"/>
                <a:gd name="connsiteY0" fmla="*/ 1678229 h 2897110"/>
                <a:gd name="connsiteX1" fmla="*/ 642726 w 1684304"/>
                <a:gd name="connsiteY1" fmla="*/ 2494238 h 2897110"/>
                <a:gd name="connsiteX2" fmla="*/ 0 w 1684304"/>
                <a:gd name="connsiteY2" fmla="*/ 2895469 h 2897110"/>
                <a:gd name="connsiteX3" fmla="*/ 18223 w 1684304"/>
                <a:gd name="connsiteY3" fmla="*/ 2897111 h 2897110"/>
                <a:gd name="connsiteX4" fmla="*/ 660867 w 1684304"/>
                <a:gd name="connsiteY4" fmla="*/ 2495879 h 2897110"/>
                <a:gd name="connsiteX5" fmla="*/ 734744 w 1684304"/>
                <a:gd name="connsiteY5" fmla="*/ 1679871 h 2897110"/>
                <a:gd name="connsiteX6" fmla="*/ 1684304 w 1684304"/>
                <a:gd name="connsiteY6" fmla="*/ 17648 h 2897110"/>
                <a:gd name="connsiteX7" fmla="*/ 1623315 w 1684304"/>
                <a:gd name="connsiteY7" fmla="*/ 2134 h 2897110"/>
                <a:gd name="connsiteX8" fmla="*/ 716603 w 1684304"/>
                <a:gd name="connsiteY8" fmla="*/ 1678229 h 289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4304" h="2897110">
                  <a:moveTo>
                    <a:pt x="716603" y="1678229"/>
                  </a:moveTo>
                  <a:cubicBezTo>
                    <a:pt x="712663" y="1721899"/>
                    <a:pt x="642726" y="2494238"/>
                    <a:pt x="642726" y="2494238"/>
                  </a:cubicBezTo>
                  <a:lnTo>
                    <a:pt x="0" y="2895469"/>
                  </a:lnTo>
                  <a:lnTo>
                    <a:pt x="18223" y="2897111"/>
                  </a:lnTo>
                  <a:lnTo>
                    <a:pt x="660867" y="2495879"/>
                  </a:lnTo>
                  <a:cubicBezTo>
                    <a:pt x="660867" y="2495879"/>
                    <a:pt x="729819" y="1723458"/>
                    <a:pt x="734744" y="1679871"/>
                  </a:cubicBezTo>
                  <a:cubicBezTo>
                    <a:pt x="896287" y="246501"/>
                    <a:pt x="1268707" y="-10261"/>
                    <a:pt x="1684304" y="17648"/>
                  </a:cubicBezTo>
                  <a:cubicBezTo>
                    <a:pt x="1684304" y="17648"/>
                    <a:pt x="1633904" y="3037"/>
                    <a:pt x="1623315" y="2134"/>
                  </a:cubicBezTo>
                  <a:cubicBezTo>
                    <a:pt x="1292923" y="-27827"/>
                    <a:pt x="846462" y="244285"/>
                    <a:pt x="716603" y="1678229"/>
                  </a:cubicBezTo>
                  <a:close/>
                </a:path>
              </a:pathLst>
            </a:custGeom>
            <a:solidFill>
              <a:srgbClr val="FFFFFF"/>
            </a:solidFill>
            <a:ln w="820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4491" y="722283"/>
            <a:ext cx="9937657" cy="57848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4251432" y="-466241"/>
            <a:ext cx="4635797" cy="8885637"/>
          </a:xfrm>
          <a:custGeom>
            <a:avLst/>
            <a:gdLst>
              <a:gd name="connsiteX0" fmla="*/ 446843 w 7203988"/>
              <a:gd name="connsiteY0" fmla="*/ 0 h 6791102"/>
              <a:gd name="connsiteX1" fmla="*/ 7203988 w 7203988"/>
              <a:gd name="connsiteY1" fmla="*/ 0 h 6791102"/>
              <a:gd name="connsiteX2" fmla="*/ 7203988 w 7203988"/>
              <a:gd name="connsiteY2" fmla="*/ 6791102 h 6791102"/>
              <a:gd name="connsiteX3" fmla="*/ 7185758 w 7203988"/>
              <a:gd name="connsiteY3" fmla="*/ 6735192 h 6791102"/>
              <a:gd name="connsiteX4" fmla="*/ 7089688 w 7203988"/>
              <a:gd name="connsiteY4" fmla="*/ 6555335 h 6791102"/>
              <a:gd name="connsiteX5" fmla="*/ 6049324 w 7203988"/>
              <a:gd name="connsiteY5" fmla="*/ 5884880 h 6791102"/>
              <a:gd name="connsiteX6" fmla="*/ 4643865 w 7203988"/>
              <a:gd name="connsiteY6" fmla="*/ 5669882 h 6791102"/>
              <a:gd name="connsiteX7" fmla="*/ 4230305 w 7203988"/>
              <a:gd name="connsiteY7" fmla="*/ 5296464 h 6791102"/>
              <a:gd name="connsiteX8" fmla="*/ 4208293 w 7203988"/>
              <a:gd name="connsiteY8" fmla="*/ 5174556 h 6791102"/>
              <a:gd name="connsiteX9" fmla="*/ 4208363 w 7203988"/>
              <a:gd name="connsiteY9" fmla="*/ 5172105 h 6791102"/>
              <a:gd name="connsiteX10" fmla="*/ 4208293 w 7203988"/>
              <a:gd name="connsiteY10" fmla="*/ 5171725 h 6791102"/>
              <a:gd name="connsiteX11" fmla="*/ 4246459 w 7203988"/>
              <a:gd name="connsiteY11" fmla="*/ 4798573 h 6791102"/>
              <a:gd name="connsiteX12" fmla="*/ 4251168 w 7203988"/>
              <a:gd name="connsiteY12" fmla="*/ 4674391 h 6791102"/>
              <a:gd name="connsiteX13" fmla="*/ 4231516 w 7203988"/>
              <a:gd name="connsiteY13" fmla="*/ 4549274 h 6791102"/>
              <a:gd name="connsiteX14" fmla="*/ 4088142 w 7203988"/>
              <a:gd name="connsiteY14" fmla="*/ 4345946 h 6791102"/>
              <a:gd name="connsiteX15" fmla="*/ 3522727 w 7203988"/>
              <a:gd name="connsiteY15" fmla="*/ 4328973 h 6791102"/>
              <a:gd name="connsiteX16" fmla="*/ 2336971 w 7203988"/>
              <a:gd name="connsiteY16" fmla="*/ 4320486 h 6791102"/>
              <a:gd name="connsiteX17" fmla="*/ 2303059 w 7203988"/>
              <a:gd name="connsiteY17" fmla="*/ 4225794 h 6791102"/>
              <a:gd name="connsiteX18" fmla="*/ 2303112 w 7203988"/>
              <a:gd name="connsiteY18" fmla="*/ 4223173 h 6791102"/>
              <a:gd name="connsiteX19" fmla="*/ 2303059 w 7203988"/>
              <a:gd name="connsiteY19" fmla="*/ 4222965 h 6791102"/>
              <a:gd name="connsiteX20" fmla="*/ 2614833 w 7203988"/>
              <a:gd name="connsiteY20" fmla="*/ 3539702 h 6791102"/>
              <a:gd name="connsiteX21" fmla="*/ 2642132 w 7203988"/>
              <a:gd name="connsiteY21" fmla="*/ 3431055 h 6791102"/>
              <a:gd name="connsiteX22" fmla="*/ 2645354 w 7203988"/>
              <a:gd name="connsiteY22" fmla="*/ 3323223 h 6791102"/>
              <a:gd name="connsiteX23" fmla="*/ 2626759 w 7203988"/>
              <a:gd name="connsiteY23" fmla="*/ 3213936 h 6791102"/>
              <a:gd name="connsiteX24" fmla="*/ 2275585 w 7203988"/>
              <a:gd name="connsiteY24" fmla="*/ 2747606 h 6791102"/>
              <a:gd name="connsiteX25" fmla="*/ 1309534 w 7203988"/>
              <a:gd name="connsiteY25" fmla="*/ 2464713 h 6791102"/>
              <a:gd name="connsiteX26" fmla="*/ 537338 w 7203988"/>
              <a:gd name="connsiteY26" fmla="*/ 2362872 h 6791102"/>
              <a:gd name="connsiteX27" fmla="*/ 358727 w 7203988"/>
              <a:gd name="connsiteY27" fmla="*/ 2289585 h 6791102"/>
              <a:gd name="connsiteX28" fmla="*/ 343563 w 7203988"/>
              <a:gd name="connsiteY28" fmla="*/ 2279612 h 6791102"/>
              <a:gd name="connsiteX29" fmla="*/ 276427 w 7203988"/>
              <a:gd name="connsiteY29" fmla="*/ 2240747 h 6791102"/>
              <a:gd name="connsiteX30" fmla="*/ 206039 w 7203988"/>
              <a:gd name="connsiteY30" fmla="*/ 2189169 h 6791102"/>
              <a:gd name="connsiteX31" fmla="*/ 201320 w 7203988"/>
              <a:gd name="connsiteY31" fmla="*/ 2186065 h 6791102"/>
              <a:gd name="connsiteX32" fmla="*/ 10696 w 7203988"/>
              <a:gd name="connsiteY32" fmla="*/ 1898929 h 6791102"/>
              <a:gd name="connsiteX33" fmla="*/ 206 w 7203988"/>
              <a:gd name="connsiteY33" fmla="*/ 1815556 h 6791102"/>
              <a:gd name="connsiteX34" fmla="*/ 206 w 7203988"/>
              <a:gd name="connsiteY34" fmla="*/ 1815555 h 6791102"/>
              <a:gd name="connsiteX35" fmla="*/ 663345 w 7203988"/>
              <a:gd name="connsiteY35" fmla="*/ 679663 h 6791102"/>
              <a:gd name="connsiteX36" fmla="*/ 681152 w 7203988"/>
              <a:gd name="connsiteY36" fmla="*/ 574076 h 6791102"/>
              <a:gd name="connsiteX37" fmla="*/ 679802 w 7203988"/>
              <a:gd name="connsiteY37" fmla="*/ 468290 h 6791102"/>
              <a:gd name="connsiteX38" fmla="*/ 475216 w 7203988"/>
              <a:gd name="connsiteY38" fmla="*/ 27123 h 679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203988" h="6791102">
                <a:moveTo>
                  <a:pt x="446843" y="0"/>
                </a:moveTo>
                <a:lnTo>
                  <a:pt x="7203988" y="0"/>
                </a:lnTo>
                <a:lnTo>
                  <a:pt x="7203988" y="6791102"/>
                </a:lnTo>
                <a:lnTo>
                  <a:pt x="7185758" y="6735192"/>
                </a:lnTo>
                <a:cubicBezTo>
                  <a:pt x="7159556" y="6673442"/>
                  <a:pt x="7127652" y="6613328"/>
                  <a:pt x="7089688" y="6555335"/>
                </a:cubicBezTo>
                <a:cubicBezTo>
                  <a:pt x="6863522" y="6215863"/>
                  <a:pt x="6466116" y="6003695"/>
                  <a:pt x="6049324" y="5884880"/>
                </a:cubicBezTo>
                <a:cubicBezTo>
                  <a:pt x="5593763" y="5754750"/>
                  <a:pt x="5080043" y="5831131"/>
                  <a:pt x="4643865" y="5669882"/>
                </a:cubicBezTo>
                <a:cubicBezTo>
                  <a:pt x="4453240" y="5601987"/>
                  <a:pt x="4285232" y="5469029"/>
                  <a:pt x="4230305" y="5296464"/>
                </a:cubicBezTo>
                <a:cubicBezTo>
                  <a:pt x="4217379" y="5256151"/>
                  <a:pt x="4210717" y="5215486"/>
                  <a:pt x="4208293" y="5174556"/>
                </a:cubicBezTo>
                <a:lnTo>
                  <a:pt x="4208363" y="5172105"/>
                </a:lnTo>
                <a:lnTo>
                  <a:pt x="4208293" y="5171725"/>
                </a:lnTo>
                <a:cubicBezTo>
                  <a:pt x="4201024" y="5048932"/>
                  <a:pt x="4231919" y="4923753"/>
                  <a:pt x="4246459" y="4798573"/>
                </a:cubicBezTo>
                <a:lnTo>
                  <a:pt x="4251168" y="4674391"/>
                </a:lnTo>
                <a:lnTo>
                  <a:pt x="4231516" y="4549274"/>
                </a:lnTo>
                <a:cubicBezTo>
                  <a:pt x="4208495" y="4468297"/>
                  <a:pt x="4164070" y="4395453"/>
                  <a:pt x="4088142" y="4345946"/>
                </a:cubicBezTo>
                <a:cubicBezTo>
                  <a:pt x="3929827" y="4244105"/>
                  <a:pt x="3710122" y="4283710"/>
                  <a:pt x="3522727" y="4328973"/>
                </a:cubicBezTo>
                <a:cubicBezTo>
                  <a:pt x="3212559" y="4402525"/>
                  <a:pt x="2550215" y="4688246"/>
                  <a:pt x="2336971" y="4320486"/>
                </a:cubicBezTo>
                <a:cubicBezTo>
                  <a:pt x="2318796" y="4289014"/>
                  <a:pt x="2307943" y="4257455"/>
                  <a:pt x="2303059" y="4225794"/>
                </a:cubicBezTo>
                <a:lnTo>
                  <a:pt x="2303112" y="4223173"/>
                </a:lnTo>
                <a:lnTo>
                  <a:pt x="2303059" y="4222965"/>
                </a:lnTo>
                <a:cubicBezTo>
                  <a:pt x="2268871" y="4001347"/>
                  <a:pt x="2527193" y="3774857"/>
                  <a:pt x="2614833" y="3539702"/>
                </a:cubicBezTo>
                <a:cubicBezTo>
                  <a:pt x="2628161" y="3503987"/>
                  <a:pt x="2637147" y="3467654"/>
                  <a:pt x="2642132" y="3431055"/>
                </a:cubicBezTo>
                <a:lnTo>
                  <a:pt x="2645354" y="3323223"/>
                </a:lnTo>
                <a:lnTo>
                  <a:pt x="2626759" y="3213936"/>
                </a:lnTo>
                <a:cubicBezTo>
                  <a:pt x="2578485" y="3032708"/>
                  <a:pt x="2447228" y="2862531"/>
                  <a:pt x="2275585" y="2747606"/>
                </a:cubicBezTo>
                <a:cubicBezTo>
                  <a:pt x="2004187" y="2563726"/>
                  <a:pt x="1652013" y="2493003"/>
                  <a:pt x="1309534" y="2464713"/>
                </a:cubicBezTo>
                <a:cubicBezTo>
                  <a:pt x="1051056" y="2442083"/>
                  <a:pt x="786121" y="2436424"/>
                  <a:pt x="537338" y="2362872"/>
                </a:cubicBezTo>
                <a:cubicBezTo>
                  <a:pt x="475949" y="2343777"/>
                  <a:pt x="415571" y="2319200"/>
                  <a:pt x="358727" y="2289585"/>
                </a:cubicBezTo>
                <a:lnTo>
                  <a:pt x="343563" y="2279612"/>
                </a:lnTo>
                <a:lnTo>
                  <a:pt x="276427" y="2240747"/>
                </a:lnTo>
                <a:lnTo>
                  <a:pt x="206039" y="2189169"/>
                </a:lnTo>
                <a:lnTo>
                  <a:pt x="201320" y="2186065"/>
                </a:lnTo>
                <a:cubicBezTo>
                  <a:pt x="106814" y="2107562"/>
                  <a:pt x="36542" y="2010672"/>
                  <a:pt x="10696" y="1898929"/>
                </a:cubicBezTo>
                <a:cubicBezTo>
                  <a:pt x="4434" y="1870641"/>
                  <a:pt x="1039" y="1842870"/>
                  <a:pt x="206" y="1815556"/>
                </a:cubicBezTo>
                <a:lnTo>
                  <a:pt x="206" y="1815555"/>
                </a:lnTo>
                <a:cubicBezTo>
                  <a:pt x="-12314" y="1405846"/>
                  <a:pt x="551272" y="1098698"/>
                  <a:pt x="663345" y="679663"/>
                </a:cubicBezTo>
                <a:lnTo>
                  <a:pt x="681152" y="574076"/>
                </a:lnTo>
                <a:lnTo>
                  <a:pt x="679802" y="468290"/>
                </a:lnTo>
                <a:cubicBezTo>
                  <a:pt x="664126" y="310158"/>
                  <a:pt x="588647" y="156054"/>
                  <a:pt x="475216" y="2712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1441" y="74336"/>
            <a:ext cx="2323973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答案解析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10800000">
            <a:off x="0" y="553775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iconfont-1191-801510"/>
          <p:cNvSpPr/>
          <p:nvPr/>
        </p:nvSpPr>
        <p:spPr>
          <a:xfrm>
            <a:off x="265797" y="94409"/>
            <a:ext cx="609685" cy="541825"/>
          </a:xfrm>
          <a:custGeom>
            <a:avLst/>
            <a:gdLst>
              <a:gd name="T0" fmla="*/ 7727 w 8478"/>
              <a:gd name="T1" fmla="*/ 1215 h 7536"/>
              <a:gd name="T2" fmla="*/ 727 w 8478"/>
              <a:gd name="T3" fmla="*/ 1215 h 7536"/>
              <a:gd name="T4" fmla="*/ 0 w 8478"/>
              <a:gd name="T5" fmla="*/ 3124 h 7536"/>
              <a:gd name="T6" fmla="*/ 1054 w 8478"/>
              <a:gd name="T7" fmla="*/ 4169 h 7536"/>
              <a:gd name="T8" fmla="*/ 2119 w 8478"/>
              <a:gd name="T9" fmla="*/ 3124 h 7536"/>
              <a:gd name="T10" fmla="*/ 3173 w 8478"/>
              <a:gd name="T11" fmla="*/ 4169 h 7536"/>
              <a:gd name="T12" fmla="*/ 4239 w 8478"/>
              <a:gd name="T13" fmla="*/ 3124 h 7536"/>
              <a:gd name="T14" fmla="*/ 5293 w 8478"/>
              <a:gd name="T15" fmla="*/ 4169 h 7536"/>
              <a:gd name="T16" fmla="*/ 6346 w 8478"/>
              <a:gd name="T17" fmla="*/ 3124 h 7536"/>
              <a:gd name="T18" fmla="*/ 7412 w 8478"/>
              <a:gd name="T19" fmla="*/ 4169 h 7536"/>
              <a:gd name="T20" fmla="*/ 8478 w 8478"/>
              <a:gd name="T21" fmla="*/ 3124 h 7536"/>
              <a:gd name="T22" fmla="*/ 7727 w 8478"/>
              <a:gd name="T23" fmla="*/ 1215 h 7536"/>
              <a:gd name="T24" fmla="*/ 7146 w 8478"/>
              <a:gd name="T25" fmla="*/ 4497 h 7536"/>
              <a:gd name="T26" fmla="*/ 7146 w 8478"/>
              <a:gd name="T27" fmla="*/ 6928 h 7536"/>
              <a:gd name="T28" fmla="*/ 1332 w 8478"/>
              <a:gd name="T29" fmla="*/ 6928 h 7536"/>
              <a:gd name="T30" fmla="*/ 1332 w 8478"/>
              <a:gd name="T31" fmla="*/ 4497 h 7536"/>
              <a:gd name="T32" fmla="*/ 727 w 8478"/>
              <a:gd name="T33" fmla="*/ 4497 h 7536"/>
              <a:gd name="T34" fmla="*/ 727 w 8478"/>
              <a:gd name="T35" fmla="*/ 7050 h 7536"/>
              <a:gd name="T36" fmla="*/ 1187 w 8478"/>
              <a:gd name="T37" fmla="*/ 7536 h 7536"/>
              <a:gd name="T38" fmla="*/ 7279 w 8478"/>
              <a:gd name="T39" fmla="*/ 7536 h 7536"/>
              <a:gd name="T40" fmla="*/ 7739 w 8478"/>
              <a:gd name="T41" fmla="*/ 7050 h 7536"/>
              <a:gd name="T42" fmla="*/ 7739 w 8478"/>
              <a:gd name="T43" fmla="*/ 4497 h 7536"/>
              <a:gd name="T44" fmla="*/ 7146 w 8478"/>
              <a:gd name="T45" fmla="*/ 4497 h 7536"/>
              <a:gd name="T46" fmla="*/ 7727 w 8478"/>
              <a:gd name="T47" fmla="*/ 1203 h 7536"/>
              <a:gd name="T48" fmla="*/ 1211 w 8478"/>
              <a:gd name="T49" fmla="*/ 729 h 7536"/>
              <a:gd name="T50" fmla="*/ 7267 w 8478"/>
              <a:gd name="T51" fmla="*/ 729 h 7536"/>
              <a:gd name="T52" fmla="*/ 7630 w 8478"/>
              <a:gd name="T53" fmla="*/ 365 h 7536"/>
              <a:gd name="T54" fmla="*/ 7267 w 8478"/>
              <a:gd name="T55" fmla="*/ 0 h 7536"/>
              <a:gd name="T56" fmla="*/ 1211 w 8478"/>
              <a:gd name="T57" fmla="*/ 0 h 7536"/>
              <a:gd name="T58" fmla="*/ 848 w 8478"/>
              <a:gd name="T59" fmla="*/ 365 h 7536"/>
              <a:gd name="T60" fmla="*/ 1211 w 8478"/>
              <a:gd name="T61" fmla="*/ 729 h 7536"/>
              <a:gd name="T62" fmla="*/ 1211 w 8478"/>
              <a:gd name="T63" fmla="*/ 729 h 7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78" h="7536">
                <a:moveTo>
                  <a:pt x="7727" y="1215"/>
                </a:moveTo>
                <a:lnTo>
                  <a:pt x="727" y="1215"/>
                </a:lnTo>
                <a:lnTo>
                  <a:pt x="0" y="3124"/>
                </a:lnTo>
                <a:cubicBezTo>
                  <a:pt x="0" y="3695"/>
                  <a:pt x="472" y="4169"/>
                  <a:pt x="1054" y="4169"/>
                </a:cubicBezTo>
                <a:cubicBezTo>
                  <a:pt x="1635" y="4169"/>
                  <a:pt x="2119" y="3707"/>
                  <a:pt x="2119" y="3124"/>
                </a:cubicBezTo>
                <a:cubicBezTo>
                  <a:pt x="2119" y="3695"/>
                  <a:pt x="2592" y="4169"/>
                  <a:pt x="3173" y="4169"/>
                </a:cubicBezTo>
                <a:cubicBezTo>
                  <a:pt x="3755" y="4169"/>
                  <a:pt x="4239" y="3707"/>
                  <a:pt x="4239" y="3124"/>
                </a:cubicBezTo>
                <a:cubicBezTo>
                  <a:pt x="4239" y="3695"/>
                  <a:pt x="4711" y="4169"/>
                  <a:pt x="5293" y="4169"/>
                </a:cubicBezTo>
                <a:cubicBezTo>
                  <a:pt x="5874" y="4169"/>
                  <a:pt x="6346" y="3707"/>
                  <a:pt x="6346" y="3124"/>
                </a:cubicBezTo>
                <a:cubicBezTo>
                  <a:pt x="6346" y="3695"/>
                  <a:pt x="6819" y="4169"/>
                  <a:pt x="7412" y="4169"/>
                </a:cubicBezTo>
                <a:cubicBezTo>
                  <a:pt x="7994" y="4169"/>
                  <a:pt x="8478" y="3707"/>
                  <a:pt x="8478" y="3124"/>
                </a:cubicBezTo>
                <a:lnTo>
                  <a:pt x="7727" y="1215"/>
                </a:lnTo>
                <a:close/>
                <a:moveTo>
                  <a:pt x="7146" y="4497"/>
                </a:moveTo>
                <a:lnTo>
                  <a:pt x="7146" y="6928"/>
                </a:lnTo>
                <a:lnTo>
                  <a:pt x="1332" y="6928"/>
                </a:lnTo>
                <a:lnTo>
                  <a:pt x="1332" y="4497"/>
                </a:lnTo>
                <a:lnTo>
                  <a:pt x="727" y="4497"/>
                </a:lnTo>
                <a:lnTo>
                  <a:pt x="727" y="7050"/>
                </a:lnTo>
                <a:cubicBezTo>
                  <a:pt x="727" y="7269"/>
                  <a:pt x="969" y="7536"/>
                  <a:pt x="1187" y="7536"/>
                </a:cubicBezTo>
                <a:lnTo>
                  <a:pt x="7279" y="7536"/>
                </a:lnTo>
                <a:cubicBezTo>
                  <a:pt x="7497" y="7536"/>
                  <a:pt x="7739" y="7269"/>
                  <a:pt x="7739" y="7050"/>
                </a:cubicBezTo>
                <a:lnTo>
                  <a:pt x="7739" y="4497"/>
                </a:lnTo>
                <a:lnTo>
                  <a:pt x="7146" y="4497"/>
                </a:lnTo>
                <a:close/>
                <a:moveTo>
                  <a:pt x="7727" y="1203"/>
                </a:moveTo>
                <a:close/>
                <a:moveTo>
                  <a:pt x="1211" y="729"/>
                </a:moveTo>
                <a:lnTo>
                  <a:pt x="7267" y="729"/>
                </a:lnTo>
                <a:cubicBezTo>
                  <a:pt x="7473" y="729"/>
                  <a:pt x="7630" y="571"/>
                  <a:pt x="7630" y="365"/>
                </a:cubicBezTo>
                <a:cubicBezTo>
                  <a:pt x="7630" y="158"/>
                  <a:pt x="7473" y="0"/>
                  <a:pt x="7267" y="0"/>
                </a:cubicBezTo>
                <a:lnTo>
                  <a:pt x="1211" y="0"/>
                </a:lnTo>
                <a:cubicBezTo>
                  <a:pt x="1005" y="0"/>
                  <a:pt x="848" y="158"/>
                  <a:pt x="848" y="365"/>
                </a:cubicBezTo>
                <a:cubicBezTo>
                  <a:pt x="848" y="571"/>
                  <a:pt x="1005" y="729"/>
                  <a:pt x="1211" y="729"/>
                </a:cubicBezTo>
                <a:close/>
                <a:moveTo>
                  <a:pt x="1211" y="729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Freeform 15"/>
          <p:cNvSpPr>
            <a:spLocks noEditPoints="1"/>
          </p:cNvSpPr>
          <p:nvPr/>
        </p:nvSpPr>
        <p:spPr bwMode="auto">
          <a:xfrm>
            <a:off x="5875770" y="1510783"/>
            <a:ext cx="500947" cy="483859"/>
          </a:xfrm>
          <a:custGeom>
            <a:avLst/>
            <a:gdLst>
              <a:gd name="T0" fmla="*/ 112 w 131"/>
              <a:gd name="T1" fmla="*/ 84 h 135"/>
              <a:gd name="T2" fmla="*/ 112 w 131"/>
              <a:gd name="T3" fmla="*/ 57 h 135"/>
              <a:gd name="T4" fmla="*/ 76 w 131"/>
              <a:gd name="T5" fmla="*/ 11 h 135"/>
              <a:gd name="T6" fmla="*/ 65 w 131"/>
              <a:gd name="T7" fmla="*/ 0 h 135"/>
              <a:gd name="T8" fmla="*/ 54 w 131"/>
              <a:gd name="T9" fmla="*/ 11 h 135"/>
              <a:gd name="T10" fmla="*/ 18 w 131"/>
              <a:gd name="T11" fmla="*/ 57 h 135"/>
              <a:gd name="T12" fmla="*/ 18 w 131"/>
              <a:gd name="T13" fmla="*/ 83 h 135"/>
              <a:gd name="T14" fmla="*/ 0 w 131"/>
              <a:gd name="T15" fmla="*/ 109 h 135"/>
              <a:gd name="T16" fmla="*/ 131 w 131"/>
              <a:gd name="T17" fmla="*/ 109 h 135"/>
              <a:gd name="T18" fmla="*/ 112 w 131"/>
              <a:gd name="T19" fmla="*/ 84 h 135"/>
              <a:gd name="T20" fmla="*/ 65 w 131"/>
              <a:gd name="T21" fmla="*/ 135 h 135"/>
              <a:gd name="T22" fmla="*/ 89 w 131"/>
              <a:gd name="T23" fmla="*/ 114 h 135"/>
              <a:gd name="T24" fmla="*/ 41 w 131"/>
              <a:gd name="T25" fmla="*/ 114 h 135"/>
              <a:gd name="T26" fmla="*/ 65 w 131"/>
              <a:gd name="T27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1" h="135">
                <a:moveTo>
                  <a:pt x="112" y="84"/>
                </a:moveTo>
                <a:cubicBezTo>
                  <a:pt x="112" y="57"/>
                  <a:pt x="112" y="57"/>
                  <a:pt x="112" y="57"/>
                </a:cubicBezTo>
                <a:cubicBezTo>
                  <a:pt x="112" y="36"/>
                  <a:pt x="98" y="16"/>
                  <a:pt x="76" y="11"/>
                </a:cubicBezTo>
                <a:cubicBezTo>
                  <a:pt x="76" y="11"/>
                  <a:pt x="76" y="0"/>
                  <a:pt x="65" y="0"/>
                </a:cubicBezTo>
                <a:cubicBezTo>
                  <a:pt x="54" y="0"/>
                  <a:pt x="54" y="11"/>
                  <a:pt x="54" y="11"/>
                </a:cubicBezTo>
                <a:cubicBezTo>
                  <a:pt x="32" y="16"/>
                  <a:pt x="18" y="36"/>
                  <a:pt x="18" y="57"/>
                </a:cubicBezTo>
                <a:cubicBezTo>
                  <a:pt x="18" y="83"/>
                  <a:pt x="18" y="83"/>
                  <a:pt x="18" y="83"/>
                </a:cubicBezTo>
                <a:cubicBezTo>
                  <a:pt x="18" y="96"/>
                  <a:pt x="10" y="98"/>
                  <a:pt x="0" y="109"/>
                </a:cubicBezTo>
                <a:cubicBezTo>
                  <a:pt x="131" y="109"/>
                  <a:pt x="131" y="109"/>
                  <a:pt x="131" y="109"/>
                </a:cubicBezTo>
                <a:cubicBezTo>
                  <a:pt x="121" y="98"/>
                  <a:pt x="112" y="97"/>
                  <a:pt x="112" y="84"/>
                </a:cubicBezTo>
                <a:close/>
                <a:moveTo>
                  <a:pt x="65" y="135"/>
                </a:moveTo>
                <a:cubicBezTo>
                  <a:pt x="77" y="135"/>
                  <a:pt x="86" y="126"/>
                  <a:pt x="89" y="114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44" y="126"/>
                  <a:pt x="54" y="135"/>
                  <a:pt x="65" y="1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126512" y="3308454"/>
            <a:ext cx="2258475" cy="212365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100">
                <a:cs typeface="+mn-ea"/>
                <a:sym typeface="+mn-lt"/>
              </a:rPr>
              <a:t>01 </a:t>
            </a:r>
            <a:r>
              <a:rPr lang="zh-CN" altLang="en-US" sz="1100">
                <a:cs typeface="+mn-ea"/>
                <a:sym typeface="+mn-lt"/>
              </a:rPr>
              <a:t>错</a:t>
            </a:r>
            <a:endParaRPr lang="zh-CN" altLang="en-US" sz="1100"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100">
                <a:cs typeface="+mn-ea"/>
                <a:sym typeface="+mn-lt"/>
              </a:rPr>
              <a:t>“重复使用一定次数”，是指如果厂家说明了可以重复使用的次数，那么以厂家说的为准；如果厂家没有说明，那么就“不超过</a:t>
            </a:r>
            <a:r>
              <a:rPr lang="en-US" altLang="zh-CN" sz="1100">
                <a:cs typeface="+mn-ea"/>
                <a:sym typeface="+mn-lt"/>
              </a:rPr>
              <a:t>5</a:t>
            </a:r>
            <a:r>
              <a:rPr lang="zh-CN" altLang="en-US" sz="1100">
                <a:cs typeface="+mn-ea"/>
                <a:sym typeface="+mn-lt"/>
              </a:rPr>
              <a:t>次”。</a:t>
            </a:r>
            <a:r>
              <a:rPr lang="en-US" altLang="zh-CN" sz="1100">
                <a:cs typeface="+mn-ea"/>
                <a:sym typeface="+mn-lt"/>
              </a:rPr>
              <a:t>7</a:t>
            </a:r>
            <a:r>
              <a:rPr lang="zh-CN" altLang="en-US" sz="1100">
                <a:cs typeface="+mn-ea"/>
                <a:sym typeface="+mn-lt"/>
              </a:rPr>
              <a:t>天大大超过了这个次数。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976991" y="3920862"/>
            <a:ext cx="2258475" cy="178510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100">
                <a:cs typeface="+mn-ea"/>
                <a:sym typeface="+mn-lt"/>
              </a:rPr>
              <a:t>02 </a:t>
            </a:r>
            <a:r>
              <a:rPr lang="zh-CN" altLang="en-US" sz="1100">
                <a:cs typeface="+mn-ea"/>
                <a:sym typeface="+mn-lt"/>
              </a:rPr>
              <a:t>错</a:t>
            </a:r>
            <a:endParaRPr lang="zh-CN" altLang="en-US" sz="1100"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100">
                <a:cs typeface="+mn-ea"/>
                <a:sym typeface="+mn-lt"/>
              </a:rPr>
              <a:t>板蓝根可以用于治疗风热感冒等疾病，但是并不能预防新型冠状病毒；熏醋所含醋酸的浓度也很低，不能达到消毒效果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668195" y="3538138"/>
            <a:ext cx="2258475" cy="178510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100">
                <a:cs typeface="+mn-ea"/>
                <a:sym typeface="+mn-lt"/>
              </a:rPr>
              <a:t>03 </a:t>
            </a:r>
            <a:r>
              <a:rPr lang="zh-CN" altLang="en-US" sz="1100">
                <a:cs typeface="+mn-ea"/>
                <a:sym typeface="+mn-lt"/>
              </a:rPr>
              <a:t>错</a:t>
            </a:r>
            <a:endParaRPr lang="zh-CN" altLang="en-US" sz="1100"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100">
                <a:cs typeface="+mn-ea"/>
                <a:sym typeface="+mn-lt"/>
              </a:rPr>
              <a:t>国家卫健委高级别专家组成员、著名传染病学专家李兰娟院士在接受采访时表示：没有感染过这种疾病的人都是易感的。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45" name="Rectangle 71"/>
          <p:cNvSpPr/>
          <p:nvPr/>
        </p:nvSpPr>
        <p:spPr>
          <a:xfrm>
            <a:off x="8448412" y="2366910"/>
            <a:ext cx="836732" cy="822305"/>
          </a:xfrm>
          <a:prstGeom prst="teardrop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FF"/>
                </a:solidFill>
                <a:cs typeface="+mn-ea"/>
                <a:sym typeface="+mn-lt"/>
              </a:rPr>
              <a:t></a:t>
            </a:r>
            <a:endParaRPr 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9" name="Rectangle 23"/>
          <p:cNvSpPr/>
          <p:nvPr/>
        </p:nvSpPr>
        <p:spPr>
          <a:xfrm>
            <a:off x="2873128" y="243754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FF"/>
                </a:solidFill>
                <a:cs typeface="+mn-ea"/>
                <a:sym typeface="+mn-lt"/>
              </a:rPr>
              <a:t></a:t>
            </a:r>
            <a:endParaRPr 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624230" y="1185397"/>
            <a:ext cx="1295401" cy="1987550"/>
            <a:chOff x="781050" y="2654301"/>
            <a:chExt cx="1295401" cy="198755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0" name="矩形 29"/>
            <p:cNvSpPr/>
            <p:nvPr/>
          </p:nvSpPr>
          <p:spPr>
            <a:xfrm>
              <a:off x="781050" y="2654301"/>
              <a:ext cx="1295401" cy="1295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F45922"/>
                </a:solidFill>
                <a:cs typeface="+mn-ea"/>
                <a:sym typeface="+mn-lt"/>
              </a:endParaRPr>
            </a:p>
          </p:txBody>
        </p:sp>
        <p:cxnSp>
          <p:nvCxnSpPr>
            <p:cNvPr id="31" name="直接箭头连接符 30"/>
            <p:cNvCxnSpPr/>
            <p:nvPr/>
          </p:nvCxnSpPr>
          <p:spPr>
            <a:xfrm>
              <a:off x="1428750" y="4044951"/>
              <a:ext cx="0" cy="596900"/>
            </a:xfrm>
            <a:prstGeom prst="straightConnector1">
              <a:avLst/>
            </a:prstGeom>
            <a:grp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3123" y="2944289"/>
              <a:ext cx="691254" cy="715424"/>
            </a:xfrm>
            <a:prstGeom prst="rect">
              <a:avLst/>
            </a:prstGeom>
            <a:grpFill/>
          </p:spPr>
        </p:pic>
      </p:grpSp>
      <p:grpSp>
        <p:nvGrpSpPr>
          <p:cNvPr id="34" name="组合 33"/>
          <p:cNvGrpSpPr/>
          <p:nvPr/>
        </p:nvGrpSpPr>
        <p:grpSpPr>
          <a:xfrm>
            <a:off x="5228069" y="2060077"/>
            <a:ext cx="1295401" cy="1987550"/>
            <a:chOff x="781050" y="2654301"/>
            <a:chExt cx="1295401" cy="1987550"/>
          </a:xfrm>
          <a:solidFill>
            <a:schemeClr val="accent3">
              <a:lumMod val="75000"/>
            </a:schemeClr>
          </a:solidFill>
        </p:grpSpPr>
        <p:sp>
          <p:nvSpPr>
            <p:cNvPr id="50" name="矩形 49"/>
            <p:cNvSpPr/>
            <p:nvPr/>
          </p:nvSpPr>
          <p:spPr>
            <a:xfrm>
              <a:off x="781050" y="2654301"/>
              <a:ext cx="1295401" cy="1295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F45922"/>
                </a:solidFill>
                <a:cs typeface="+mn-ea"/>
                <a:sym typeface="+mn-lt"/>
              </a:endParaRPr>
            </a:p>
          </p:txBody>
        </p:sp>
        <p:cxnSp>
          <p:nvCxnSpPr>
            <p:cNvPr id="51" name="直接箭头连接符 50"/>
            <p:cNvCxnSpPr/>
            <p:nvPr/>
          </p:nvCxnSpPr>
          <p:spPr>
            <a:xfrm>
              <a:off x="1428750" y="4044951"/>
              <a:ext cx="0" cy="596900"/>
            </a:xfrm>
            <a:prstGeom prst="straightConnector1">
              <a:avLst/>
            </a:prstGeom>
            <a:grp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49" y="2946942"/>
              <a:ext cx="812802" cy="710117"/>
            </a:xfrm>
            <a:prstGeom prst="rect">
              <a:avLst/>
            </a:prstGeom>
            <a:grpFill/>
          </p:spPr>
        </p:pic>
      </p:grpSp>
      <p:grpSp>
        <p:nvGrpSpPr>
          <p:cNvPr id="53" name="组合 52"/>
          <p:cNvGrpSpPr/>
          <p:nvPr/>
        </p:nvGrpSpPr>
        <p:grpSpPr>
          <a:xfrm>
            <a:off x="8073171" y="1204034"/>
            <a:ext cx="1295401" cy="1987550"/>
            <a:chOff x="781050" y="2654301"/>
            <a:chExt cx="1295401" cy="1987550"/>
          </a:xfrm>
        </p:grpSpPr>
        <p:sp>
          <p:nvSpPr>
            <p:cNvPr id="54" name="矩形 53"/>
            <p:cNvSpPr/>
            <p:nvPr/>
          </p:nvSpPr>
          <p:spPr>
            <a:xfrm>
              <a:off x="781050" y="2654301"/>
              <a:ext cx="1295401" cy="12954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F45922"/>
                </a:solidFill>
                <a:cs typeface="+mn-ea"/>
                <a:sym typeface="+mn-lt"/>
              </a:endParaRPr>
            </a:p>
          </p:txBody>
        </p:sp>
        <p:cxnSp>
          <p:nvCxnSpPr>
            <p:cNvPr id="55" name="直接箭头连接符 54"/>
            <p:cNvCxnSpPr/>
            <p:nvPr/>
          </p:nvCxnSpPr>
          <p:spPr>
            <a:xfrm>
              <a:off x="1428750" y="4044951"/>
              <a:ext cx="0" cy="59690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5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9015" y="2944289"/>
              <a:ext cx="619469" cy="71542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45" grpId="0"/>
      <p:bldP spid="45" grpId="1"/>
      <p:bldP spid="49" grpId="0"/>
      <p:bldP spid="4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4491" y="722283"/>
            <a:ext cx="9937657" cy="57848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4251432" y="-466241"/>
            <a:ext cx="4635797" cy="8885637"/>
          </a:xfrm>
          <a:custGeom>
            <a:avLst/>
            <a:gdLst>
              <a:gd name="connsiteX0" fmla="*/ 446843 w 7203988"/>
              <a:gd name="connsiteY0" fmla="*/ 0 h 6791102"/>
              <a:gd name="connsiteX1" fmla="*/ 7203988 w 7203988"/>
              <a:gd name="connsiteY1" fmla="*/ 0 h 6791102"/>
              <a:gd name="connsiteX2" fmla="*/ 7203988 w 7203988"/>
              <a:gd name="connsiteY2" fmla="*/ 6791102 h 6791102"/>
              <a:gd name="connsiteX3" fmla="*/ 7185758 w 7203988"/>
              <a:gd name="connsiteY3" fmla="*/ 6735192 h 6791102"/>
              <a:gd name="connsiteX4" fmla="*/ 7089688 w 7203988"/>
              <a:gd name="connsiteY4" fmla="*/ 6555335 h 6791102"/>
              <a:gd name="connsiteX5" fmla="*/ 6049324 w 7203988"/>
              <a:gd name="connsiteY5" fmla="*/ 5884880 h 6791102"/>
              <a:gd name="connsiteX6" fmla="*/ 4643865 w 7203988"/>
              <a:gd name="connsiteY6" fmla="*/ 5669882 h 6791102"/>
              <a:gd name="connsiteX7" fmla="*/ 4230305 w 7203988"/>
              <a:gd name="connsiteY7" fmla="*/ 5296464 h 6791102"/>
              <a:gd name="connsiteX8" fmla="*/ 4208293 w 7203988"/>
              <a:gd name="connsiteY8" fmla="*/ 5174556 h 6791102"/>
              <a:gd name="connsiteX9" fmla="*/ 4208363 w 7203988"/>
              <a:gd name="connsiteY9" fmla="*/ 5172105 h 6791102"/>
              <a:gd name="connsiteX10" fmla="*/ 4208293 w 7203988"/>
              <a:gd name="connsiteY10" fmla="*/ 5171725 h 6791102"/>
              <a:gd name="connsiteX11" fmla="*/ 4246459 w 7203988"/>
              <a:gd name="connsiteY11" fmla="*/ 4798573 h 6791102"/>
              <a:gd name="connsiteX12" fmla="*/ 4251168 w 7203988"/>
              <a:gd name="connsiteY12" fmla="*/ 4674391 h 6791102"/>
              <a:gd name="connsiteX13" fmla="*/ 4231516 w 7203988"/>
              <a:gd name="connsiteY13" fmla="*/ 4549274 h 6791102"/>
              <a:gd name="connsiteX14" fmla="*/ 4088142 w 7203988"/>
              <a:gd name="connsiteY14" fmla="*/ 4345946 h 6791102"/>
              <a:gd name="connsiteX15" fmla="*/ 3522727 w 7203988"/>
              <a:gd name="connsiteY15" fmla="*/ 4328973 h 6791102"/>
              <a:gd name="connsiteX16" fmla="*/ 2336971 w 7203988"/>
              <a:gd name="connsiteY16" fmla="*/ 4320486 h 6791102"/>
              <a:gd name="connsiteX17" fmla="*/ 2303059 w 7203988"/>
              <a:gd name="connsiteY17" fmla="*/ 4225794 h 6791102"/>
              <a:gd name="connsiteX18" fmla="*/ 2303112 w 7203988"/>
              <a:gd name="connsiteY18" fmla="*/ 4223173 h 6791102"/>
              <a:gd name="connsiteX19" fmla="*/ 2303059 w 7203988"/>
              <a:gd name="connsiteY19" fmla="*/ 4222965 h 6791102"/>
              <a:gd name="connsiteX20" fmla="*/ 2614833 w 7203988"/>
              <a:gd name="connsiteY20" fmla="*/ 3539702 h 6791102"/>
              <a:gd name="connsiteX21" fmla="*/ 2642132 w 7203988"/>
              <a:gd name="connsiteY21" fmla="*/ 3431055 h 6791102"/>
              <a:gd name="connsiteX22" fmla="*/ 2645354 w 7203988"/>
              <a:gd name="connsiteY22" fmla="*/ 3323223 h 6791102"/>
              <a:gd name="connsiteX23" fmla="*/ 2626759 w 7203988"/>
              <a:gd name="connsiteY23" fmla="*/ 3213936 h 6791102"/>
              <a:gd name="connsiteX24" fmla="*/ 2275585 w 7203988"/>
              <a:gd name="connsiteY24" fmla="*/ 2747606 h 6791102"/>
              <a:gd name="connsiteX25" fmla="*/ 1309534 w 7203988"/>
              <a:gd name="connsiteY25" fmla="*/ 2464713 h 6791102"/>
              <a:gd name="connsiteX26" fmla="*/ 537338 w 7203988"/>
              <a:gd name="connsiteY26" fmla="*/ 2362872 h 6791102"/>
              <a:gd name="connsiteX27" fmla="*/ 358727 w 7203988"/>
              <a:gd name="connsiteY27" fmla="*/ 2289585 h 6791102"/>
              <a:gd name="connsiteX28" fmla="*/ 343563 w 7203988"/>
              <a:gd name="connsiteY28" fmla="*/ 2279612 h 6791102"/>
              <a:gd name="connsiteX29" fmla="*/ 276427 w 7203988"/>
              <a:gd name="connsiteY29" fmla="*/ 2240747 h 6791102"/>
              <a:gd name="connsiteX30" fmla="*/ 206039 w 7203988"/>
              <a:gd name="connsiteY30" fmla="*/ 2189169 h 6791102"/>
              <a:gd name="connsiteX31" fmla="*/ 201320 w 7203988"/>
              <a:gd name="connsiteY31" fmla="*/ 2186065 h 6791102"/>
              <a:gd name="connsiteX32" fmla="*/ 10696 w 7203988"/>
              <a:gd name="connsiteY32" fmla="*/ 1898929 h 6791102"/>
              <a:gd name="connsiteX33" fmla="*/ 206 w 7203988"/>
              <a:gd name="connsiteY33" fmla="*/ 1815556 h 6791102"/>
              <a:gd name="connsiteX34" fmla="*/ 206 w 7203988"/>
              <a:gd name="connsiteY34" fmla="*/ 1815555 h 6791102"/>
              <a:gd name="connsiteX35" fmla="*/ 663345 w 7203988"/>
              <a:gd name="connsiteY35" fmla="*/ 679663 h 6791102"/>
              <a:gd name="connsiteX36" fmla="*/ 681152 w 7203988"/>
              <a:gd name="connsiteY36" fmla="*/ 574076 h 6791102"/>
              <a:gd name="connsiteX37" fmla="*/ 679802 w 7203988"/>
              <a:gd name="connsiteY37" fmla="*/ 468290 h 6791102"/>
              <a:gd name="connsiteX38" fmla="*/ 475216 w 7203988"/>
              <a:gd name="connsiteY38" fmla="*/ 27123 h 679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203988" h="6791102">
                <a:moveTo>
                  <a:pt x="446843" y="0"/>
                </a:moveTo>
                <a:lnTo>
                  <a:pt x="7203988" y="0"/>
                </a:lnTo>
                <a:lnTo>
                  <a:pt x="7203988" y="6791102"/>
                </a:lnTo>
                <a:lnTo>
                  <a:pt x="7185758" y="6735192"/>
                </a:lnTo>
                <a:cubicBezTo>
                  <a:pt x="7159556" y="6673442"/>
                  <a:pt x="7127652" y="6613328"/>
                  <a:pt x="7089688" y="6555335"/>
                </a:cubicBezTo>
                <a:cubicBezTo>
                  <a:pt x="6863522" y="6215863"/>
                  <a:pt x="6466116" y="6003695"/>
                  <a:pt x="6049324" y="5884880"/>
                </a:cubicBezTo>
                <a:cubicBezTo>
                  <a:pt x="5593763" y="5754750"/>
                  <a:pt x="5080043" y="5831131"/>
                  <a:pt x="4643865" y="5669882"/>
                </a:cubicBezTo>
                <a:cubicBezTo>
                  <a:pt x="4453240" y="5601987"/>
                  <a:pt x="4285232" y="5469029"/>
                  <a:pt x="4230305" y="5296464"/>
                </a:cubicBezTo>
                <a:cubicBezTo>
                  <a:pt x="4217379" y="5256151"/>
                  <a:pt x="4210717" y="5215486"/>
                  <a:pt x="4208293" y="5174556"/>
                </a:cubicBezTo>
                <a:lnTo>
                  <a:pt x="4208363" y="5172105"/>
                </a:lnTo>
                <a:lnTo>
                  <a:pt x="4208293" y="5171725"/>
                </a:lnTo>
                <a:cubicBezTo>
                  <a:pt x="4201024" y="5048932"/>
                  <a:pt x="4231919" y="4923753"/>
                  <a:pt x="4246459" y="4798573"/>
                </a:cubicBezTo>
                <a:lnTo>
                  <a:pt x="4251168" y="4674391"/>
                </a:lnTo>
                <a:lnTo>
                  <a:pt x="4231516" y="4549274"/>
                </a:lnTo>
                <a:cubicBezTo>
                  <a:pt x="4208495" y="4468297"/>
                  <a:pt x="4164070" y="4395453"/>
                  <a:pt x="4088142" y="4345946"/>
                </a:cubicBezTo>
                <a:cubicBezTo>
                  <a:pt x="3929827" y="4244105"/>
                  <a:pt x="3710122" y="4283710"/>
                  <a:pt x="3522727" y="4328973"/>
                </a:cubicBezTo>
                <a:cubicBezTo>
                  <a:pt x="3212559" y="4402525"/>
                  <a:pt x="2550215" y="4688246"/>
                  <a:pt x="2336971" y="4320486"/>
                </a:cubicBezTo>
                <a:cubicBezTo>
                  <a:pt x="2318796" y="4289014"/>
                  <a:pt x="2307943" y="4257455"/>
                  <a:pt x="2303059" y="4225794"/>
                </a:cubicBezTo>
                <a:lnTo>
                  <a:pt x="2303112" y="4223173"/>
                </a:lnTo>
                <a:lnTo>
                  <a:pt x="2303059" y="4222965"/>
                </a:lnTo>
                <a:cubicBezTo>
                  <a:pt x="2268871" y="4001347"/>
                  <a:pt x="2527193" y="3774857"/>
                  <a:pt x="2614833" y="3539702"/>
                </a:cubicBezTo>
                <a:cubicBezTo>
                  <a:pt x="2628161" y="3503987"/>
                  <a:pt x="2637147" y="3467654"/>
                  <a:pt x="2642132" y="3431055"/>
                </a:cubicBezTo>
                <a:lnTo>
                  <a:pt x="2645354" y="3323223"/>
                </a:lnTo>
                <a:lnTo>
                  <a:pt x="2626759" y="3213936"/>
                </a:lnTo>
                <a:cubicBezTo>
                  <a:pt x="2578485" y="3032708"/>
                  <a:pt x="2447228" y="2862531"/>
                  <a:pt x="2275585" y="2747606"/>
                </a:cubicBezTo>
                <a:cubicBezTo>
                  <a:pt x="2004187" y="2563726"/>
                  <a:pt x="1652013" y="2493003"/>
                  <a:pt x="1309534" y="2464713"/>
                </a:cubicBezTo>
                <a:cubicBezTo>
                  <a:pt x="1051056" y="2442083"/>
                  <a:pt x="786121" y="2436424"/>
                  <a:pt x="537338" y="2362872"/>
                </a:cubicBezTo>
                <a:cubicBezTo>
                  <a:pt x="475949" y="2343777"/>
                  <a:pt x="415571" y="2319200"/>
                  <a:pt x="358727" y="2289585"/>
                </a:cubicBezTo>
                <a:lnTo>
                  <a:pt x="343563" y="2279612"/>
                </a:lnTo>
                <a:lnTo>
                  <a:pt x="276427" y="2240747"/>
                </a:lnTo>
                <a:lnTo>
                  <a:pt x="206039" y="2189169"/>
                </a:lnTo>
                <a:lnTo>
                  <a:pt x="201320" y="2186065"/>
                </a:lnTo>
                <a:cubicBezTo>
                  <a:pt x="106814" y="2107562"/>
                  <a:pt x="36542" y="2010672"/>
                  <a:pt x="10696" y="1898929"/>
                </a:cubicBezTo>
                <a:cubicBezTo>
                  <a:pt x="4434" y="1870641"/>
                  <a:pt x="1039" y="1842870"/>
                  <a:pt x="206" y="1815556"/>
                </a:cubicBezTo>
                <a:lnTo>
                  <a:pt x="206" y="1815555"/>
                </a:lnTo>
                <a:cubicBezTo>
                  <a:pt x="-12314" y="1405846"/>
                  <a:pt x="551272" y="1098698"/>
                  <a:pt x="663345" y="679663"/>
                </a:cubicBezTo>
                <a:lnTo>
                  <a:pt x="681152" y="574076"/>
                </a:lnTo>
                <a:lnTo>
                  <a:pt x="679802" y="468290"/>
                </a:lnTo>
                <a:cubicBezTo>
                  <a:pt x="664126" y="310158"/>
                  <a:pt x="588647" y="156054"/>
                  <a:pt x="475216" y="2712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4491" y="94409"/>
            <a:ext cx="2323973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答案解析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18146" y="2746792"/>
            <a:ext cx="283633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>
                <a:solidFill>
                  <a:srgbClr val="191919"/>
                </a:solidFill>
                <a:cs typeface="+mn-ea"/>
                <a:sym typeface="+mn-lt"/>
              </a:rPr>
              <a:t>06 </a:t>
            </a:r>
            <a:r>
              <a:rPr lang="zh-CN" altLang="en-US">
                <a:solidFill>
                  <a:srgbClr val="191919"/>
                </a:solidFill>
                <a:cs typeface="+mn-ea"/>
                <a:sym typeface="+mn-lt"/>
              </a:rPr>
              <a:t>错</a:t>
            </a:r>
            <a:endParaRPr lang="en-US" altLang="zh-CN">
              <a:solidFill>
                <a:srgbClr val="191919"/>
              </a:solidFill>
              <a:cs typeface="+mn-ea"/>
              <a:sym typeface="+mn-lt"/>
            </a:endParaRPr>
          </a:p>
          <a:p>
            <a:r>
              <a:rPr lang="zh-CN" altLang="en-US">
                <a:solidFill>
                  <a:srgbClr val="191919"/>
                </a:solidFill>
                <a:cs typeface="+mn-ea"/>
                <a:sym typeface="+mn-lt"/>
              </a:rPr>
              <a:t>美国普渡大学农业与生物系食品工程专业博士云无心：流感和瘟疫由病毒侵染所致。鼻孔里涂香油既阻止不了它们进入人体，也影响不了它们的复制，对流感和瘟疫去不了什么作用。</a:t>
            </a:r>
            <a:endParaRPr lang="en-US" altLang="zh-CN">
              <a:solidFill>
                <a:srgbClr val="191919"/>
              </a:solidFill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10800000">
            <a:off x="0" y="553775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iconfont-1191-801510"/>
          <p:cNvSpPr/>
          <p:nvPr/>
        </p:nvSpPr>
        <p:spPr>
          <a:xfrm>
            <a:off x="265797" y="94409"/>
            <a:ext cx="609685" cy="541825"/>
          </a:xfrm>
          <a:custGeom>
            <a:avLst/>
            <a:gdLst>
              <a:gd name="T0" fmla="*/ 7727 w 8478"/>
              <a:gd name="T1" fmla="*/ 1215 h 7536"/>
              <a:gd name="T2" fmla="*/ 727 w 8478"/>
              <a:gd name="T3" fmla="*/ 1215 h 7536"/>
              <a:gd name="T4" fmla="*/ 0 w 8478"/>
              <a:gd name="T5" fmla="*/ 3124 h 7536"/>
              <a:gd name="T6" fmla="*/ 1054 w 8478"/>
              <a:gd name="T7" fmla="*/ 4169 h 7536"/>
              <a:gd name="T8" fmla="*/ 2119 w 8478"/>
              <a:gd name="T9" fmla="*/ 3124 h 7536"/>
              <a:gd name="T10" fmla="*/ 3173 w 8478"/>
              <a:gd name="T11" fmla="*/ 4169 h 7536"/>
              <a:gd name="T12" fmla="*/ 4239 w 8478"/>
              <a:gd name="T13" fmla="*/ 3124 h 7536"/>
              <a:gd name="T14" fmla="*/ 5293 w 8478"/>
              <a:gd name="T15" fmla="*/ 4169 h 7536"/>
              <a:gd name="T16" fmla="*/ 6346 w 8478"/>
              <a:gd name="T17" fmla="*/ 3124 h 7536"/>
              <a:gd name="T18" fmla="*/ 7412 w 8478"/>
              <a:gd name="T19" fmla="*/ 4169 h 7536"/>
              <a:gd name="T20" fmla="*/ 8478 w 8478"/>
              <a:gd name="T21" fmla="*/ 3124 h 7536"/>
              <a:gd name="T22" fmla="*/ 7727 w 8478"/>
              <a:gd name="T23" fmla="*/ 1215 h 7536"/>
              <a:gd name="T24" fmla="*/ 7146 w 8478"/>
              <a:gd name="T25" fmla="*/ 4497 h 7536"/>
              <a:gd name="T26" fmla="*/ 7146 w 8478"/>
              <a:gd name="T27" fmla="*/ 6928 h 7536"/>
              <a:gd name="T28" fmla="*/ 1332 w 8478"/>
              <a:gd name="T29" fmla="*/ 6928 h 7536"/>
              <a:gd name="T30" fmla="*/ 1332 w 8478"/>
              <a:gd name="T31" fmla="*/ 4497 h 7536"/>
              <a:gd name="T32" fmla="*/ 727 w 8478"/>
              <a:gd name="T33" fmla="*/ 4497 h 7536"/>
              <a:gd name="T34" fmla="*/ 727 w 8478"/>
              <a:gd name="T35" fmla="*/ 7050 h 7536"/>
              <a:gd name="T36" fmla="*/ 1187 w 8478"/>
              <a:gd name="T37" fmla="*/ 7536 h 7536"/>
              <a:gd name="T38" fmla="*/ 7279 w 8478"/>
              <a:gd name="T39" fmla="*/ 7536 h 7536"/>
              <a:gd name="T40" fmla="*/ 7739 w 8478"/>
              <a:gd name="T41" fmla="*/ 7050 h 7536"/>
              <a:gd name="T42" fmla="*/ 7739 w 8478"/>
              <a:gd name="T43" fmla="*/ 4497 h 7536"/>
              <a:gd name="T44" fmla="*/ 7146 w 8478"/>
              <a:gd name="T45" fmla="*/ 4497 h 7536"/>
              <a:gd name="T46" fmla="*/ 7727 w 8478"/>
              <a:gd name="T47" fmla="*/ 1203 h 7536"/>
              <a:gd name="T48" fmla="*/ 1211 w 8478"/>
              <a:gd name="T49" fmla="*/ 729 h 7536"/>
              <a:gd name="T50" fmla="*/ 7267 w 8478"/>
              <a:gd name="T51" fmla="*/ 729 h 7536"/>
              <a:gd name="T52" fmla="*/ 7630 w 8478"/>
              <a:gd name="T53" fmla="*/ 365 h 7536"/>
              <a:gd name="T54" fmla="*/ 7267 w 8478"/>
              <a:gd name="T55" fmla="*/ 0 h 7536"/>
              <a:gd name="T56" fmla="*/ 1211 w 8478"/>
              <a:gd name="T57" fmla="*/ 0 h 7536"/>
              <a:gd name="T58" fmla="*/ 848 w 8478"/>
              <a:gd name="T59" fmla="*/ 365 h 7536"/>
              <a:gd name="T60" fmla="*/ 1211 w 8478"/>
              <a:gd name="T61" fmla="*/ 729 h 7536"/>
              <a:gd name="T62" fmla="*/ 1211 w 8478"/>
              <a:gd name="T63" fmla="*/ 729 h 7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78" h="7536">
                <a:moveTo>
                  <a:pt x="7727" y="1215"/>
                </a:moveTo>
                <a:lnTo>
                  <a:pt x="727" y="1215"/>
                </a:lnTo>
                <a:lnTo>
                  <a:pt x="0" y="3124"/>
                </a:lnTo>
                <a:cubicBezTo>
                  <a:pt x="0" y="3695"/>
                  <a:pt x="472" y="4169"/>
                  <a:pt x="1054" y="4169"/>
                </a:cubicBezTo>
                <a:cubicBezTo>
                  <a:pt x="1635" y="4169"/>
                  <a:pt x="2119" y="3707"/>
                  <a:pt x="2119" y="3124"/>
                </a:cubicBezTo>
                <a:cubicBezTo>
                  <a:pt x="2119" y="3695"/>
                  <a:pt x="2592" y="4169"/>
                  <a:pt x="3173" y="4169"/>
                </a:cubicBezTo>
                <a:cubicBezTo>
                  <a:pt x="3755" y="4169"/>
                  <a:pt x="4239" y="3707"/>
                  <a:pt x="4239" y="3124"/>
                </a:cubicBezTo>
                <a:cubicBezTo>
                  <a:pt x="4239" y="3695"/>
                  <a:pt x="4711" y="4169"/>
                  <a:pt x="5293" y="4169"/>
                </a:cubicBezTo>
                <a:cubicBezTo>
                  <a:pt x="5874" y="4169"/>
                  <a:pt x="6346" y="3707"/>
                  <a:pt x="6346" y="3124"/>
                </a:cubicBezTo>
                <a:cubicBezTo>
                  <a:pt x="6346" y="3695"/>
                  <a:pt x="6819" y="4169"/>
                  <a:pt x="7412" y="4169"/>
                </a:cubicBezTo>
                <a:cubicBezTo>
                  <a:pt x="7994" y="4169"/>
                  <a:pt x="8478" y="3707"/>
                  <a:pt x="8478" y="3124"/>
                </a:cubicBezTo>
                <a:lnTo>
                  <a:pt x="7727" y="1215"/>
                </a:lnTo>
                <a:close/>
                <a:moveTo>
                  <a:pt x="7146" y="4497"/>
                </a:moveTo>
                <a:lnTo>
                  <a:pt x="7146" y="6928"/>
                </a:lnTo>
                <a:lnTo>
                  <a:pt x="1332" y="6928"/>
                </a:lnTo>
                <a:lnTo>
                  <a:pt x="1332" y="4497"/>
                </a:lnTo>
                <a:lnTo>
                  <a:pt x="727" y="4497"/>
                </a:lnTo>
                <a:lnTo>
                  <a:pt x="727" y="7050"/>
                </a:lnTo>
                <a:cubicBezTo>
                  <a:pt x="727" y="7269"/>
                  <a:pt x="969" y="7536"/>
                  <a:pt x="1187" y="7536"/>
                </a:cubicBezTo>
                <a:lnTo>
                  <a:pt x="7279" y="7536"/>
                </a:lnTo>
                <a:cubicBezTo>
                  <a:pt x="7497" y="7536"/>
                  <a:pt x="7739" y="7269"/>
                  <a:pt x="7739" y="7050"/>
                </a:cubicBezTo>
                <a:lnTo>
                  <a:pt x="7739" y="4497"/>
                </a:lnTo>
                <a:lnTo>
                  <a:pt x="7146" y="4497"/>
                </a:lnTo>
                <a:close/>
                <a:moveTo>
                  <a:pt x="7727" y="1203"/>
                </a:moveTo>
                <a:close/>
                <a:moveTo>
                  <a:pt x="1211" y="729"/>
                </a:moveTo>
                <a:lnTo>
                  <a:pt x="7267" y="729"/>
                </a:lnTo>
                <a:cubicBezTo>
                  <a:pt x="7473" y="729"/>
                  <a:pt x="7630" y="571"/>
                  <a:pt x="7630" y="365"/>
                </a:cubicBezTo>
                <a:cubicBezTo>
                  <a:pt x="7630" y="158"/>
                  <a:pt x="7473" y="0"/>
                  <a:pt x="7267" y="0"/>
                </a:cubicBezTo>
                <a:lnTo>
                  <a:pt x="1211" y="0"/>
                </a:lnTo>
                <a:cubicBezTo>
                  <a:pt x="1005" y="0"/>
                  <a:pt x="848" y="158"/>
                  <a:pt x="848" y="365"/>
                </a:cubicBezTo>
                <a:cubicBezTo>
                  <a:pt x="848" y="571"/>
                  <a:pt x="1005" y="729"/>
                  <a:pt x="1211" y="729"/>
                </a:cubicBezTo>
                <a:close/>
                <a:moveTo>
                  <a:pt x="1211" y="729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80779" y="2878551"/>
            <a:ext cx="244728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800" b="1" i="0">
                <a:solidFill>
                  <a:srgbClr val="191919"/>
                </a:solidFill>
                <a:effectLst/>
                <a:cs typeface="+mn-ea"/>
                <a:sym typeface="+mn-lt"/>
              </a:rPr>
              <a:t>04 </a:t>
            </a:r>
            <a:r>
              <a:rPr lang="zh-CN" altLang="en-US" sz="1800" b="1" i="0">
                <a:solidFill>
                  <a:srgbClr val="191919"/>
                </a:solidFill>
                <a:effectLst/>
                <a:cs typeface="+mn-ea"/>
                <a:sym typeface="+mn-lt"/>
              </a:rPr>
              <a:t>错</a:t>
            </a:r>
            <a:endParaRPr lang="en-US" altLang="zh-CN" sz="1800" b="1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sz="18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56℃</a:t>
            </a:r>
            <a:r>
              <a:rPr lang="zh-CN" altLang="en-US" sz="18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、</a:t>
            </a:r>
            <a:r>
              <a:rPr lang="en-US" altLang="zh-CN" sz="18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30</a:t>
            </a:r>
            <a:r>
              <a:rPr lang="zh-CN" altLang="en-US" sz="18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分钟才可以灭活病毒；结膜感染病主要传播途径是手，远远的看一眼并不会传播病毒。所以防病最重要的方法是勤洗手。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646610" y="2903215"/>
            <a:ext cx="283633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800" b="1" i="0">
                <a:solidFill>
                  <a:srgbClr val="191919"/>
                </a:solidFill>
                <a:effectLst/>
                <a:cs typeface="+mn-ea"/>
                <a:sym typeface="+mn-lt"/>
              </a:rPr>
              <a:t>05 </a:t>
            </a:r>
            <a:r>
              <a:rPr lang="zh-CN" altLang="en-US" sz="1800" b="1" i="0">
                <a:solidFill>
                  <a:srgbClr val="191919"/>
                </a:solidFill>
                <a:effectLst/>
                <a:cs typeface="+mn-ea"/>
                <a:sym typeface="+mn-lt"/>
              </a:rPr>
              <a:t>错</a:t>
            </a:r>
            <a:endParaRPr lang="en-US" altLang="zh-CN" sz="1800" b="1" i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r>
              <a:rPr lang="zh-CN" altLang="en-US" sz="18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新型冠状病毒与</a:t>
            </a:r>
            <a:r>
              <a:rPr lang="en-US" altLang="zh-CN" sz="18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SARS</a:t>
            </a:r>
            <a:r>
              <a:rPr lang="zh-CN" altLang="en-US" sz="18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和</a:t>
            </a:r>
            <a:r>
              <a:rPr lang="en-US" altLang="zh-CN" sz="18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MERS</a:t>
            </a:r>
            <a:r>
              <a:rPr lang="zh-CN" altLang="en-US" sz="1800" b="0" i="0">
                <a:solidFill>
                  <a:srgbClr val="191919"/>
                </a:solidFill>
                <a:effectLst/>
                <a:cs typeface="+mn-ea"/>
                <a:sym typeface="+mn-lt"/>
              </a:rPr>
              <a:t>分属不同的亚群分支，它们的病毒基因序列差别比较大。此外，病毒基因相似并不等同于致病能力相似。</a:t>
            </a:r>
            <a:endParaRPr lang="en-US" altLang="zh-CN" sz="1800" b="0" i="0">
              <a:solidFill>
                <a:srgbClr val="191919"/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25" name="Group 23"/>
          <p:cNvGrpSpPr/>
          <p:nvPr/>
        </p:nvGrpSpPr>
        <p:grpSpPr bwMode="auto">
          <a:xfrm>
            <a:off x="1738474" y="953582"/>
            <a:ext cx="1738312" cy="1737982"/>
            <a:chOff x="3446463" y="2957513"/>
            <a:chExt cx="1271587" cy="1271587"/>
          </a:xfrm>
        </p:grpSpPr>
        <p:sp>
          <p:nvSpPr>
            <p:cNvPr id="26" name="任意多边形 51"/>
            <p:cNvSpPr>
              <a:spLocks noChangeArrowheads="1"/>
            </p:cNvSpPr>
            <p:nvPr/>
          </p:nvSpPr>
          <p:spPr bwMode="auto">
            <a:xfrm>
              <a:off x="3446463" y="2957513"/>
              <a:ext cx="1271587" cy="1271587"/>
            </a:xfrm>
            <a:custGeom>
              <a:avLst/>
              <a:gdLst>
                <a:gd name="T0" fmla="*/ 918080 w 1058191"/>
                <a:gd name="T1" fmla="*/ 0 h 1058190"/>
                <a:gd name="T2" fmla="*/ 1043823 w 1058191"/>
                <a:gd name="T3" fmla="*/ 52085 h 1058190"/>
                <a:gd name="T4" fmla="*/ 1784074 w 1058191"/>
                <a:gd name="T5" fmla="*/ 792339 h 1058190"/>
                <a:gd name="T6" fmla="*/ 1784074 w 1058191"/>
                <a:gd name="T7" fmla="*/ 1043824 h 1058190"/>
                <a:gd name="T8" fmla="*/ 1043823 w 1058191"/>
                <a:gd name="T9" fmla="*/ 1784078 h 1058190"/>
                <a:gd name="T10" fmla="*/ 792336 w 1058191"/>
                <a:gd name="T11" fmla="*/ 1784078 h 1058190"/>
                <a:gd name="T12" fmla="*/ 52085 w 1058191"/>
                <a:gd name="T13" fmla="*/ 1043824 h 1058190"/>
                <a:gd name="T14" fmla="*/ 52085 w 1058191"/>
                <a:gd name="T15" fmla="*/ 792339 h 1058190"/>
                <a:gd name="T16" fmla="*/ 792336 w 1058191"/>
                <a:gd name="T17" fmla="*/ 52085 h 1058190"/>
                <a:gd name="T18" fmla="*/ 918080 w 1058191"/>
                <a:gd name="T19" fmla="*/ 0 h 10581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58191"/>
                <a:gd name="T31" fmla="*/ 0 h 1058190"/>
                <a:gd name="T32" fmla="*/ 1058191 w 1058191"/>
                <a:gd name="T33" fmla="*/ 1058190 h 10581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58191" h="1058190">
                  <a:moveTo>
                    <a:pt x="529096" y="0"/>
                  </a:moveTo>
                  <a:cubicBezTo>
                    <a:pt x="555323" y="0"/>
                    <a:pt x="581551" y="10006"/>
                    <a:pt x="601562" y="30017"/>
                  </a:cubicBezTo>
                  <a:lnTo>
                    <a:pt x="1028174" y="456629"/>
                  </a:lnTo>
                  <a:cubicBezTo>
                    <a:pt x="1068197" y="496651"/>
                    <a:pt x="1068197" y="561540"/>
                    <a:pt x="1028174" y="601562"/>
                  </a:cubicBezTo>
                  <a:lnTo>
                    <a:pt x="601562" y="1028174"/>
                  </a:lnTo>
                  <a:cubicBezTo>
                    <a:pt x="561540" y="1068196"/>
                    <a:pt x="496651" y="1068196"/>
                    <a:pt x="456629" y="1028174"/>
                  </a:cubicBezTo>
                  <a:lnTo>
                    <a:pt x="30017" y="601562"/>
                  </a:lnTo>
                  <a:cubicBezTo>
                    <a:pt x="-10006" y="561540"/>
                    <a:pt x="-10006" y="496651"/>
                    <a:pt x="30017" y="456629"/>
                  </a:cubicBezTo>
                  <a:lnTo>
                    <a:pt x="456629" y="30017"/>
                  </a:lnTo>
                  <a:cubicBezTo>
                    <a:pt x="476640" y="10006"/>
                    <a:pt x="502868" y="0"/>
                    <a:pt x="529096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圆角矩形 12"/>
            <p:cNvSpPr>
              <a:spLocks noChangeArrowheads="1"/>
            </p:cNvSpPr>
            <p:nvPr/>
          </p:nvSpPr>
          <p:spPr bwMode="auto">
            <a:xfrm rot="2700000">
              <a:off x="3630613" y="3140075"/>
              <a:ext cx="904875" cy="904875"/>
            </a:xfrm>
            <a:prstGeom prst="roundRect">
              <a:avLst>
                <a:gd name="adj" fmla="val 12681"/>
              </a:avLst>
            </a:prstGeom>
            <a:noFill/>
            <a:ln w="158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>
              <a:spLocks noChangeArrowheads="1"/>
            </p:cNvSpPr>
            <p:nvPr/>
          </p:nvSpPr>
          <p:spPr bwMode="auto">
            <a:xfrm>
              <a:off x="4022725" y="3108325"/>
              <a:ext cx="119063" cy="11906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>
              <a:spLocks noChangeArrowheads="1"/>
            </p:cNvSpPr>
            <p:nvPr/>
          </p:nvSpPr>
          <p:spPr bwMode="auto">
            <a:xfrm>
              <a:off x="3998913" y="3082925"/>
              <a:ext cx="168275" cy="169863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0" name="Group 23"/>
          <p:cNvGrpSpPr/>
          <p:nvPr/>
        </p:nvGrpSpPr>
        <p:grpSpPr bwMode="auto">
          <a:xfrm>
            <a:off x="5029136" y="927919"/>
            <a:ext cx="1738312" cy="1737982"/>
            <a:chOff x="3446463" y="2957513"/>
            <a:chExt cx="1271587" cy="1271587"/>
          </a:xfrm>
        </p:grpSpPr>
        <p:sp>
          <p:nvSpPr>
            <p:cNvPr id="31" name="任意多边形 51"/>
            <p:cNvSpPr>
              <a:spLocks noChangeArrowheads="1"/>
            </p:cNvSpPr>
            <p:nvPr/>
          </p:nvSpPr>
          <p:spPr bwMode="auto">
            <a:xfrm>
              <a:off x="3446463" y="2957513"/>
              <a:ext cx="1271587" cy="1271587"/>
            </a:xfrm>
            <a:custGeom>
              <a:avLst/>
              <a:gdLst>
                <a:gd name="T0" fmla="*/ 918080 w 1058191"/>
                <a:gd name="T1" fmla="*/ 0 h 1058190"/>
                <a:gd name="T2" fmla="*/ 1043823 w 1058191"/>
                <a:gd name="T3" fmla="*/ 52085 h 1058190"/>
                <a:gd name="T4" fmla="*/ 1784074 w 1058191"/>
                <a:gd name="T5" fmla="*/ 792339 h 1058190"/>
                <a:gd name="T6" fmla="*/ 1784074 w 1058191"/>
                <a:gd name="T7" fmla="*/ 1043824 h 1058190"/>
                <a:gd name="T8" fmla="*/ 1043823 w 1058191"/>
                <a:gd name="T9" fmla="*/ 1784078 h 1058190"/>
                <a:gd name="T10" fmla="*/ 792336 w 1058191"/>
                <a:gd name="T11" fmla="*/ 1784078 h 1058190"/>
                <a:gd name="T12" fmla="*/ 52085 w 1058191"/>
                <a:gd name="T13" fmla="*/ 1043824 h 1058190"/>
                <a:gd name="T14" fmla="*/ 52085 w 1058191"/>
                <a:gd name="T15" fmla="*/ 792339 h 1058190"/>
                <a:gd name="T16" fmla="*/ 792336 w 1058191"/>
                <a:gd name="T17" fmla="*/ 52085 h 1058190"/>
                <a:gd name="T18" fmla="*/ 918080 w 1058191"/>
                <a:gd name="T19" fmla="*/ 0 h 10581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58191"/>
                <a:gd name="T31" fmla="*/ 0 h 1058190"/>
                <a:gd name="T32" fmla="*/ 1058191 w 1058191"/>
                <a:gd name="T33" fmla="*/ 1058190 h 10581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58191" h="1058190">
                  <a:moveTo>
                    <a:pt x="529096" y="0"/>
                  </a:moveTo>
                  <a:cubicBezTo>
                    <a:pt x="555323" y="0"/>
                    <a:pt x="581551" y="10006"/>
                    <a:pt x="601562" y="30017"/>
                  </a:cubicBezTo>
                  <a:lnTo>
                    <a:pt x="1028174" y="456629"/>
                  </a:lnTo>
                  <a:cubicBezTo>
                    <a:pt x="1068197" y="496651"/>
                    <a:pt x="1068197" y="561540"/>
                    <a:pt x="1028174" y="601562"/>
                  </a:cubicBezTo>
                  <a:lnTo>
                    <a:pt x="601562" y="1028174"/>
                  </a:lnTo>
                  <a:cubicBezTo>
                    <a:pt x="561540" y="1068196"/>
                    <a:pt x="496651" y="1068196"/>
                    <a:pt x="456629" y="1028174"/>
                  </a:cubicBezTo>
                  <a:lnTo>
                    <a:pt x="30017" y="601562"/>
                  </a:lnTo>
                  <a:cubicBezTo>
                    <a:pt x="-10006" y="561540"/>
                    <a:pt x="-10006" y="496651"/>
                    <a:pt x="30017" y="456629"/>
                  </a:cubicBezTo>
                  <a:lnTo>
                    <a:pt x="456629" y="30017"/>
                  </a:lnTo>
                  <a:cubicBezTo>
                    <a:pt x="476640" y="10006"/>
                    <a:pt x="502868" y="0"/>
                    <a:pt x="529096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圆角矩形 12"/>
            <p:cNvSpPr>
              <a:spLocks noChangeArrowheads="1"/>
            </p:cNvSpPr>
            <p:nvPr/>
          </p:nvSpPr>
          <p:spPr bwMode="auto">
            <a:xfrm rot="2700000">
              <a:off x="3630613" y="3140075"/>
              <a:ext cx="904875" cy="904875"/>
            </a:xfrm>
            <a:prstGeom prst="roundRect">
              <a:avLst>
                <a:gd name="adj" fmla="val 12681"/>
              </a:avLst>
            </a:prstGeom>
            <a:noFill/>
            <a:ln w="158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>
              <a:spLocks noChangeArrowheads="1"/>
            </p:cNvSpPr>
            <p:nvPr/>
          </p:nvSpPr>
          <p:spPr bwMode="auto">
            <a:xfrm>
              <a:off x="4022725" y="3108325"/>
              <a:ext cx="119063" cy="11906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>
              <a:spLocks noChangeArrowheads="1"/>
            </p:cNvSpPr>
            <p:nvPr/>
          </p:nvSpPr>
          <p:spPr bwMode="auto">
            <a:xfrm>
              <a:off x="3998913" y="3082925"/>
              <a:ext cx="168275" cy="169863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5" name="Group 23"/>
          <p:cNvGrpSpPr/>
          <p:nvPr/>
        </p:nvGrpSpPr>
        <p:grpSpPr bwMode="auto">
          <a:xfrm>
            <a:off x="8476907" y="953582"/>
            <a:ext cx="1738312" cy="1737982"/>
            <a:chOff x="3446463" y="2957513"/>
            <a:chExt cx="1271587" cy="1271587"/>
          </a:xfrm>
        </p:grpSpPr>
        <p:sp>
          <p:nvSpPr>
            <p:cNvPr id="38" name="任意多边形 51"/>
            <p:cNvSpPr>
              <a:spLocks noChangeArrowheads="1"/>
            </p:cNvSpPr>
            <p:nvPr/>
          </p:nvSpPr>
          <p:spPr bwMode="auto">
            <a:xfrm>
              <a:off x="3446463" y="2957513"/>
              <a:ext cx="1271587" cy="1271587"/>
            </a:xfrm>
            <a:custGeom>
              <a:avLst/>
              <a:gdLst>
                <a:gd name="T0" fmla="*/ 918080 w 1058191"/>
                <a:gd name="T1" fmla="*/ 0 h 1058190"/>
                <a:gd name="T2" fmla="*/ 1043823 w 1058191"/>
                <a:gd name="T3" fmla="*/ 52085 h 1058190"/>
                <a:gd name="T4" fmla="*/ 1784074 w 1058191"/>
                <a:gd name="T5" fmla="*/ 792339 h 1058190"/>
                <a:gd name="T6" fmla="*/ 1784074 w 1058191"/>
                <a:gd name="T7" fmla="*/ 1043824 h 1058190"/>
                <a:gd name="T8" fmla="*/ 1043823 w 1058191"/>
                <a:gd name="T9" fmla="*/ 1784078 h 1058190"/>
                <a:gd name="T10" fmla="*/ 792336 w 1058191"/>
                <a:gd name="T11" fmla="*/ 1784078 h 1058190"/>
                <a:gd name="T12" fmla="*/ 52085 w 1058191"/>
                <a:gd name="T13" fmla="*/ 1043824 h 1058190"/>
                <a:gd name="T14" fmla="*/ 52085 w 1058191"/>
                <a:gd name="T15" fmla="*/ 792339 h 1058190"/>
                <a:gd name="T16" fmla="*/ 792336 w 1058191"/>
                <a:gd name="T17" fmla="*/ 52085 h 1058190"/>
                <a:gd name="T18" fmla="*/ 918080 w 1058191"/>
                <a:gd name="T19" fmla="*/ 0 h 10581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58191"/>
                <a:gd name="T31" fmla="*/ 0 h 1058190"/>
                <a:gd name="T32" fmla="*/ 1058191 w 1058191"/>
                <a:gd name="T33" fmla="*/ 1058190 h 10581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58191" h="1058190">
                  <a:moveTo>
                    <a:pt x="529096" y="0"/>
                  </a:moveTo>
                  <a:cubicBezTo>
                    <a:pt x="555323" y="0"/>
                    <a:pt x="581551" y="10006"/>
                    <a:pt x="601562" y="30017"/>
                  </a:cubicBezTo>
                  <a:lnTo>
                    <a:pt x="1028174" y="456629"/>
                  </a:lnTo>
                  <a:cubicBezTo>
                    <a:pt x="1068197" y="496651"/>
                    <a:pt x="1068197" y="561540"/>
                    <a:pt x="1028174" y="601562"/>
                  </a:cubicBezTo>
                  <a:lnTo>
                    <a:pt x="601562" y="1028174"/>
                  </a:lnTo>
                  <a:cubicBezTo>
                    <a:pt x="561540" y="1068196"/>
                    <a:pt x="496651" y="1068196"/>
                    <a:pt x="456629" y="1028174"/>
                  </a:cubicBezTo>
                  <a:lnTo>
                    <a:pt x="30017" y="601562"/>
                  </a:lnTo>
                  <a:cubicBezTo>
                    <a:pt x="-10006" y="561540"/>
                    <a:pt x="-10006" y="496651"/>
                    <a:pt x="30017" y="456629"/>
                  </a:cubicBezTo>
                  <a:lnTo>
                    <a:pt x="456629" y="30017"/>
                  </a:lnTo>
                  <a:cubicBezTo>
                    <a:pt x="476640" y="10006"/>
                    <a:pt x="502868" y="0"/>
                    <a:pt x="529096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圆角矩形 12"/>
            <p:cNvSpPr>
              <a:spLocks noChangeArrowheads="1"/>
            </p:cNvSpPr>
            <p:nvPr/>
          </p:nvSpPr>
          <p:spPr bwMode="auto">
            <a:xfrm rot="2700000">
              <a:off x="3630613" y="3140075"/>
              <a:ext cx="904875" cy="904875"/>
            </a:xfrm>
            <a:prstGeom prst="roundRect">
              <a:avLst>
                <a:gd name="adj" fmla="val 12681"/>
              </a:avLst>
            </a:prstGeom>
            <a:noFill/>
            <a:ln w="158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>
              <a:spLocks noChangeArrowheads="1"/>
            </p:cNvSpPr>
            <p:nvPr/>
          </p:nvSpPr>
          <p:spPr bwMode="auto">
            <a:xfrm>
              <a:off x="4022725" y="3108325"/>
              <a:ext cx="119063" cy="11906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>
              <a:spLocks noChangeArrowheads="1"/>
            </p:cNvSpPr>
            <p:nvPr/>
          </p:nvSpPr>
          <p:spPr bwMode="auto">
            <a:xfrm>
              <a:off x="3998913" y="3082925"/>
              <a:ext cx="168275" cy="169863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C54"/>
                  </a:solidFill>
                  <a:latin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C54"/>
                  </a:solidFill>
                  <a:latin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C54"/>
                  </a:solidFill>
                  <a:latin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595C54"/>
                  </a:solidFill>
                  <a:latin typeface="Calibri" panose="020F050202020403020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118" y="1632494"/>
            <a:ext cx="573050" cy="57305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2150" y="1697718"/>
            <a:ext cx="507826" cy="507826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281" y="1624908"/>
            <a:ext cx="580636" cy="580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62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双波形 7"/>
          <p:cNvSpPr/>
          <p:nvPr/>
        </p:nvSpPr>
        <p:spPr>
          <a:xfrm>
            <a:off x="0" y="854439"/>
            <a:ext cx="12192000" cy="5433934"/>
          </a:xfrm>
          <a:prstGeom prst="doubleWave">
            <a:avLst/>
          </a:prstGeom>
          <a:solidFill>
            <a:srgbClr val="F0ECF4"/>
          </a:solidFill>
          <a:ln>
            <a:noFill/>
          </a:ln>
          <a:effectLst>
            <a:outerShdw blurRad="63500" sx="101000" sy="101000" algn="c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476"/>
                    </a14:imgEffect>
                    <a14:imgEffect>
                      <a14:saturation sat="1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6052" cy="6858000"/>
          </a:xfrm>
          <a:prstGeom prst="rect">
            <a:avLst/>
          </a:prstGeom>
          <a:effectLst>
            <a:innerShdw>
              <a:prstClr val="black"/>
            </a:innerShdw>
          </a:effectLst>
        </p:spPr>
      </p:pic>
      <p:sp>
        <p:nvSpPr>
          <p:cNvPr id="11" name="文本框 10"/>
          <p:cNvSpPr txBox="1"/>
          <p:nvPr/>
        </p:nvSpPr>
        <p:spPr>
          <a:xfrm>
            <a:off x="1082959" y="2140916"/>
            <a:ext cx="55723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0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KNOWLEDGE COMPETITION</a:t>
            </a:r>
            <a:endParaRPr kumimoji="0" lang="en-US" altLang="zh-CN" sz="2000" b="0" i="0" u="none" strike="noStrike" kern="1200" cap="none" normalizeH="0" baseline="0" noProof="0" dirty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流程图: 可选过程 14"/>
          <p:cNvSpPr/>
          <p:nvPr/>
        </p:nvSpPr>
        <p:spPr>
          <a:xfrm>
            <a:off x="1396662" y="4067026"/>
            <a:ext cx="3227749" cy="362792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7251" y="4058947"/>
            <a:ext cx="4395208" cy="386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汇报人</a:t>
            </a: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：</a:t>
            </a:r>
            <a:r>
              <a:rPr kumimoji="0" lang="en-US" altLang="zh-CN" sz="16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XXX</a:t>
            </a:r>
            <a:endParaRPr kumimoji="0" lang="en-US" altLang="zh-CN" sz="160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6602" y="2618245"/>
            <a:ext cx="72410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800" noProof="0" dirty="0">
                <a:solidFill>
                  <a:schemeClr val="accent2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感谢观看</a:t>
            </a:r>
            <a:endParaRPr kumimoji="0" lang="en-US" altLang="zh-CN" sz="88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300" b="97800" l="15600" r="97400">
                        <a14:foregroundMark x1="41200" y1="39800" x2="51167" y2="54250"/>
                        <a14:foregroundMark x1="68833" y1="16600" x2="85400" y2="26500"/>
                        <a14:foregroundMark x1="75433" y1="22500" x2="77467" y2="51150"/>
                        <a14:foregroundMark x1="67867" y1="38000" x2="78433" y2="48100"/>
                        <a14:foregroundMark x1="69667" y1="43250" x2="73867" y2="48100"/>
                        <a14:foregroundMark x1="68567" y1="40550" x2="71467" y2="47550"/>
                        <a14:foregroundMark x1="67733" y1="38550" x2="68933" y2="44850"/>
                        <a14:foregroundMark x1="67733" y1="40000" x2="68833" y2="44700"/>
                        <a14:foregroundMark x1="41067" y1="44500" x2="56300" y2="38550"/>
                        <a14:foregroundMark x1="42500" y1="47750" x2="47900" y2="46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985" y="2340133"/>
            <a:ext cx="7241090" cy="4827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/>
        </p:nvSpPr>
        <p:spPr>
          <a:xfrm rot="5400000" flipH="1" flipV="1">
            <a:off x="757509" y="-764514"/>
            <a:ext cx="3168316" cy="4697345"/>
          </a:xfrm>
          <a:custGeom>
            <a:avLst/>
            <a:gdLst>
              <a:gd name="connsiteX0" fmla="*/ 446843 w 7203988"/>
              <a:gd name="connsiteY0" fmla="*/ 0 h 6791102"/>
              <a:gd name="connsiteX1" fmla="*/ 7203988 w 7203988"/>
              <a:gd name="connsiteY1" fmla="*/ 0 h 6791102"/>
              <a:gd name="connsiteX2" fmla="*/ 7203988 w 7203988"/>
              <a:gd name="connsiteY2" fmla="*/ 6791102 h 6791102"/>
              <a:gd name="connsiteX3" fmla="*/ 7185758 w 7203988"/>
              <a:gd name="connsiteY3" fmla="*/ 6735192 h 6791102"/>
              <a:gd name="connsiteX4" fmla="*/ 7089688 w 7203988"/>
              <a:gd name="connsiteY4" fmla="*/ 6555335 h 6791102"/>
              <a:gd name="connsiteX5" fmla="*/ 6049324 w 7203988"/>
              <a:gd name="connsiteY5" fmla="*/ 5884880 h 6791102"/>
              <a:gd name="connsiteX6" fmla="*/ 4643865 w 7203988"/>
              <a:gd name="connsiteY6" fmla="*/ 5669882 h 6791102"/>
              <a:gd name="connsiteX7" fmla="*/ 4230305 w 7203988"/>
              <a:gd name="connsiteY7" fmla="*/ 5296464 h 6791102"/>
              <a:gd name="connsiteX8" fmla="*/ 4208293 w 7203988"/>
              <a:gd name="connsiteY8" fmla="*/ 5174556 h 6791102"/>
              <a:gd name="connsiteX9" fmla="*/ 4208363 w 7203988"/>
              <a:gd name="connsiteY9" fmla="*/ 5172105 h 6791102"/>
              <a:gd name="connsiteX10" fmla="*/ 4208293 w 7203988"/>
              <a:gd name="connsiteY10" fmla="*/ 5171725 h 6791102"/>
              <a:gd name="connsiteX11" fmla="*/ 4246459 w 7203988"/>
              <a:gd name="connsiteY11" fmla="*/ 4798573 h 6791102"/>
              <a:gd name="connsiteX12" fmla="*/ 4251168 w 7203988"/>
              <a:gd name="connsiteY12" fmla="*/ 4674391 h 6791102"/>
              <a:gd name="connsiteX13" fmla="*/ 4231516 w 7203988"/>
              <a:gd name="connsiteY13" fmla="*/ 4549274 h 6791102"/>
              <a:gd name="connsiteX14" fmla="*/ 4088142 w 7203988"/>
              <a:gd name="connsiteY14" fmla="*/ 4345946 h 6791102"/>
              <a:gd name="connsiteX15" fmla="*/ 3522727 w 7203988"/>
              <a:gd name="connsiteY15" fmla="*/ 4328973 h 6791102"/>
              <a:gd name="connsiteX16" fmla="*/ 2336971 w 7203988"/>
              <a:gd name="connsiteY16" fmla="*/ 4320486 h 6791102"/>
              <a:gd name="connsiteX17" fmla="*/ 2303059 w 7203988"/>
              <a:gd name="connsiteY17" fmla="*/ 4225794 h 6791102"/>
              <a:gd name="connsiteX18" fmla="*/ 2303112 w 7203988"/>
              <a:gd name="connsiteY18" fmla="*/ 4223173 h 6791102"/>
              <a:gd name="connsiteX19" fmla="*/ 2303059 w 7203988"/>
              <a:gd name="connsiteY19" fmla="*/ 4222965 h 6791102"/>
              <a:gd name="connsiteX20" fmla="*/ 2614833 w 7203988"/>
              <a:gd name="connsiteY20" fmla="*/ 3539702 h 6791102"/>
              <a:gd name="connsiteX21" fmla="*/ 2642132 w 7203988"/>
              <a:gd name="connsiteY21" fmla="*/ 3431055 h 6791102"/>
              <a:gd name="connsiteX22" fmla="*/ 2645354 w 7203988"/>
              <a:gd name="connsiteY22" fmla="*/ 3323223 h 6791102"/>
              <a:gd name="connsiteX23" fmla="*/ 2626759 w 7203988"/>
              <a:gd name="connsiteY23" fmla="*/ 3213936 h 6791102"/>
              <a:gd name="connsiteX24" fmla="*/ 2275585 w 7203988"/>
              <a:gd name="connsiteY24" fmla="*/ 2747606 h 6791102"/>
              <a:gd name="connsiteX25" fmla="*/ 1309534 w 7203988"/>
              <a:gd name="connsiteY25" fmla="*/ 2464713 h 6791102"/>
              <a:gd name="connsiteX26" fmla="*/ 537338 w 7203988"/>
              <a:gd name="connsiteY26" fmla="*/ 2362872 h 6791102"/>
              <a:gd name="connsiteX27" fmla="*/ 358727 w 7203988"/>
              <a:gd name="connsiteY27" fmla="*/ 2289585 h 6791102"/>
              <a:gd name="connsiteX28" fmla="*/ 343563 w 7203988"/>
              <a:gd name="connsiteY28" fmla="*/ 2279612 h 6791102"/>
              <a:gd name="connsiteX29" fmla="*/ 276427 w 7203988"/>
              <a:gd name="connsiteY29" fmla="*/ 2240747 h 6791102"/>
              <a:gd name="connsiteX30" fmla="*/ 206039 w 7203988"/>
              <a:gd name="connsiteY30" fmla="*/ 2189169 h 6791102"/>
              <a:gd name="connsiteX31" fmla="*/ 201320 w 7203988"/>
              <a:gd name="connsiteY31" fmla="*/ 2186065 h 6791102"/>
              <a:gd name="connsiteX32" fmla="*/ 10696 w 7203988"/>
              <a:gd name="connsiteY32" fmla="*/ 1898929 h 6791102"/>
              <a:gd name="connsiteX33" fmla="*/ 206 w 7203988"/>
              <a:gd name="connsiteY33" fmla="*/ 1815556 h 6791102"/>
              <a:gd name="connsiteX34" fmla="*/ 206 w 7203988"/>
              <a:gd name="connsiteY34" fmla="*/ 1815555 h 6791102"/>
              <a:gd name="connsiteX35" fmla="*/ 663345 w 7203988"/>
              <a:gd name="connsiteY35" fmla="*/ 679663 h 6791102"/>
              <a:gd name="connsiteX36" fmla="*/ 681152 w 7203988"/>
              <a:gd name="connsiteY36" fmla="*/ 574076 h 6791102"/>
              <a:gd name="connsiteX37" fmla="*/ 679802 w 7203988"/>
              <a:gd name="connsiteY37" fmla="*/ 468290 h 6791102"/>
              <a:gd name="connsiteX38" fmla="*/ 475216 w 7203988"/>
              <a:gd name="connsiteY38" fmla="*/ 27123 h 679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203988" h="6791102">
                <a:moveTo>
                  <a:pt x="446843" y="0"/>
                </a:moveTo>
                <a:lnTo>
                  <a:pt x="7203988" y="0"/>
                </a:lnTo>
                <a:lnTo>
                  <a:pt x="7203988" y="6791102"/>
                </a:lnTo>
                <a:lnTo>
                  <a:pt x="7185758" y="6735192"/>
                </a:lnTo>
                <a:cubicBezTo>
                  <a:pt x="7159556" y="6673442"/>
                  <a:pt x="7127652" y="6613328"/>
                  <a:pt x="7089688" y="6555335"/>
                </a:cubicBezTo>
                <a:cubicBezTo>
                  <a:pt x="6863522" y="6215863"/>
                  <a:pt x="6466116" y="6003695"/>
                  <a:pt x="6049324" y="5884880"/>
                </a:cubicBezTo>
                <a:cubicBezTo>
                  <a:pt x="5593763" y="5754750"/>
                  <a:pt x="5080043" y="5831131"/>
                  <a:pt x="4643865" y="5669882"/>
                </a:cubicBezTo>
                <a:cubicBezTo>
                  <a:pt x="4453240" y="5601987"/>
                  <a:pt x="4285232" y="5469029"/>
                  <a:pt x="4230305" y="5296464"/>
                </a:cubicBezTo>
                <a:cubicBezTo>
                  <a:pt x="4217379" y="5256151"/>
                  <a:pt x="4210717" y="5215486"/>
                  <a:pt x="4208293" y="5174556"/>
                </a:cubicBezTo>
                <a:lnTo>
                  <a:pt x="4208363" y="5172105"/>
                </a:lnTo>
                <a:lnTo>
                  <a:pt x="4208293" y="5171725"/>
                </a:lnTo>
                <a:cubicBezTo>
                  <a:pt x="4201024" y="5048932"/>
                  <a:pt x="4231919" y="4923753"/>
                  <a:pt x="4246459" y="4798573"/>
                </a:cubicBezTo>
                <a:lnTo>
                  <a:pt x="4251168" y="4674391"/>
                </a:lnTo>
                <a:lnTo>
                  <a:pt x="4231516" y="4549274"/>
                </a:lnTo>
                <a:cubicBezTo>
                  <a:pt x="4208495" y="4468297"/>
                  <a:pt x="4164070" y="4395453"/>
                  <a:pt x="4088142" y="4345946"/>
                </a:cubicBezTo>
                <a:cubicBezTo>
                  <a:pt x="3929827" y="4244105"/>
                  <a:pt x="3710122" y="4283710"/>
                  <a:pt x="3522727" y="4328973"/>
                </a:cubicBezTo>
                <a:cubicBezTo>
                  <a:pt x="3212559" y="4402525"/>
                  <a:pt x="2550215" y="4688246"/>
                  <a:pt x="2336971" y="4320486"/>
                </a:cubicBezTo>
                <a:cubicBezTo>
                  <a:pt x="2318796" y="4289014"/>
                  <a:pt x="2307943" y="4257455"/>
                  <a:pt x="2303059" y="4225794"/>
                </a:cubicBezTo>
                <a:lnTo>
                  <a:pt x="2303112" y="4223173"/>
                </a:lnTo>
                <a:lnTo>
                  <a:pt x="2303059" y="4222965"/>
                </a:lnTo>
                <a:cubicBezTo>
                  <a:pt x="2268871" y="4001347"/>
                  <a:pt x="2527193" y="3774857"/>
                  <a:pt x="2614833" y="3539702"/>
                </a:cubicBezTo>
                <a:cubicBezTo>
                  <a:pt x="2628161" y="3503987"/>
                  <a:pt x="2637147" y="3467654"/>
                  <a:pt x="2642132" y="3431055"/>
                </a:cubicBezTo>
                <a:lnTo>
                  <a:pt x="2645354" y="3323223"/>
                </a:lnTo>
                <a:lnTo>
                  <a:pt x="2626759" y="3213936"/>
                </a:lnTo>
                <a:cubicBezTo>
                  <a:pt x="2578485" y="3032708"/>
                  <a:pt x="2447228" y="2862531"/>
                  <a:pt x="2275585" y="2747606"/>
                </a:cubicBezTo>
                <a:cubicBezTo>
                  <a:pt x="2004187" y="2563726"/>
                  <a:pt x="1652013" y="2493003"/>
                  <a:pt x="1309534" y="2464713"/>
                </a:cubicBezTo>
                <a:cubicBezTo>
                  <a:pt x="1051056" y="2442083"/>
                  <a:pt x="786121" y="2436424"/>
                  <a:pt x="537338" y="2362872"/>
                </a:cubicBezTo>
                <a:cubicBezTo>
                  <a:pt x="475949" y="2343777"/>
                  <a:pt x="415571" y="2319200"/>
                  <a:pt x="358727" y="2289585"/>
                </a:cubicBezTo>
                <a:lnTo>
                  <a:pt x="343563" y="2279612"/>
                </a:lnTo>
                <a:lnTo>
                  <a:pt x="276427" y="2240747"/>
                </a:lnTo>
                <a:lnTo>
                  <a:pt x="206039" y="2189169"/>
                </a:lnTo>
                <a:lnTo>
                  <a:pt x="201320" y="2186065"/>
                </a:lnTo>
                <a:cubicBezTo>
                  <a:pt x="106814" y="2107562"/>
                  <a:pt x="36542" y="2010672"/>
                  <a:pt x="10696" y="1898929"/>
                </a:cubicBezTo>
                <a:cubicBezTo>
                  <a:pt x="4434" y="1870641"/>
                  <a:pt x="1039" y="1842870"/>
                  <a:pt x="206" y="1815556"/>
                </a:cubicBezTo>
                <a:lnTo>
                  <a:pt x="206" y="1815555"/>
                </a:lnTo>
                <a:cubicBezTo>
                  <a:pt x="-12314" y="1405846"/>
                  <a:pt x="551272" y="1098698"/>
                  <a:pt x="663345" y="679663"/>
                </a:cubicBezTo>
                <a:lnTo>
                  <a:pt x="681152" y="574076"/>
                </a:lnTo>
                <a:lnTo>
                  <a:pt x="679802" y="468290"/>
                </a:lnTo>
                <a:cubicBezTo>
                  <a:pt x="664126" y="310158"/>
                  <a:pt x="588647" y="156054"/>
                  <a:pt x="475216" y="2712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sx="101000" sy="101000" algn="tl" rotWithShape="0">
              <a:prstClr val="black">
                <a:alpha val="5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/>
          <p:cNvSpPr/>
          <p:nvPr/>
        </p:nvSpPr>
        <p:spPr>
          <a:xfrm rot="5400000">
            <a:off x="8259169" y="2925170"/>
            <a:ext cx="3168316" cy="4697345"/>
          </a:xfrm>
          <a:custGeom>
            <a:avLst/>
            <a:gdLst>
              <a:gd name="connsiteX0" fmla="*/ 446843 w 7203988"/>
              <a:gd name="connsiteY0" fmla="*/ 0 h 6791102"/>
              <a:gd name="connsiteX1" fmla="*/ 7203988 w 7203988"/>
              <a:gd name="connsiteY1" fmla="*/ 0 h 6791102"/>
              <a:gd name="connsiteX2" fmla="*/ 7203988 w 7203988"/>
              <a:gd name="connsiteY2" fmla="*/ 6791102 h 6791102"/>
              <a:gd name="connsiteX3" fmla="*/ 7185758 w 7203988"/>
              <a:gd name="connsiteY3" fmla="*/ 6735192 h 6791102"/>
              <a:gd name="connsiteX4" fmla="*/ 7089688 w 7203988"/>
              <a:gd name="connsiteY4" fmla="*/ 6555335 h 6791102"/>
              <a:gd name="connsiteX5" fmla="*/ 6049324 w 7203988"/>
              <a:gd name="connsiteY5" fmla="*/ 5884880 h 6791102"/>
              <a:gd name="connsiteX6" fmla="*/ 4643865 w 7203988"/>
              <a:gd name="connsiteY6" fmla="*/ 5669882 h 6791102"/>
              <a:gd name="connsiteX7" fmla="*/ 4230305 w 7203988"/>
              <a:gd name="connsiteY7" fmla="*/ 5296464 h 6791102"/>
              <a:gd name="connsiteX8" fmla="*/ 4208293 w 7203988"/>
              <a:gd name="connsiteY8" fmla="*/ 5174556 h 6791102"/>
              <a:gd name="connsiteX9" fmla="*/ 4208363 w 7203988"/>
              <a:gd name="connsiteY9" fmla="*/ 5172105 h 6791102"/>
              <a:gd name="connsiteX10" fmla="*/ 4208293 w 7203988"/>
              <a:gd name="connsiteY10" fmla="*/ 5171725 h 6791102"/>
              <a:gd name="connsiteX11" fmla="*/ 4246459 w 7203988"/>
              <a:gd name="connsiteY11" fmla="*/ 4798573 h 6791102"/>
              <a:gd name="connsiteX12" fmla="*/ 4251168 w 7203988"/>
              <a:gd name="connsiteY12" fmla="*/ 4674391 h 6791102"/>
              <a:gd name="connsiteX13" fmla="*/ 4231516 w 7203988"/>
              <a:gd name="connsiteY13" fmla="*/ 4549274 h 6791102"/>
              <a:gd name="connsiteX14" fmla="*/ 4088142 w 7203988"/>
              <a:gd name="connsiteY14" fmla="*/ 4345946 h 6791102"/>
              <a:gd name="connsiteX15" fmla="*/ 3522727 w 7203988"/>
              <a:gd name="connsiteY15" fmla="*/ 4328973 h 6791102"/>
              <a:gd name="connsiteX16" fmla="*/ 2336971 w 7203988"/>
              <a:gd name="connsiteY16" fmla="*/ 4320486 h 6791102"/>
              <a:gd name="connsiteX17" fmla="*/ 2303059 w 7203988"/>
              <a:gd name="connsiteY17" fmla="*/ 4225794 h 6791102"/>
              <a:gd name="connsiteX18" fmla="*/ 2303112 w 7203988"/>
              <a:gd name="connsiteY18" fmla="*/ 4223173 h 6791102"/>
              <a:gd name="connsiteX19" fmla="*/ 2303059 w 7203988"/>
              <a:gd name="connsiteY19" fmla="*/ 4222965 h 6791102"/>
              <a:gd name="connsiteX20" fmla="*/ 2614833 w 7203988"/>
              <a:gd name="connsiteY20" fmla="*/ 3539702 h 6791102"/>
              <a:gd name="connsiteX21" fmla="*/ 2642132 w 7203988"/>
              <a:gd name="connsiteY21" fmla="*/ 3431055 h 6791102"/>
              <a:gd name="connsiteX22" fmla="*/ 2645354 w 7203988"/>
              <a:gd name="connsiteY22" fmla="*/ 3323223 h 6791102"/>
              <a:gd name="connsiteX23" fmla="*/ 2626759 w 7203988"/>
              <a:gd name="connsiteY23" fmla="*/ 3213936 h 6791102"/>
              <a:gd name="connsiteX24" fmla="*/ 2275585 w 7203988"/>
              <a:gd name="connsiteY24" fmla="*/ 2747606 h 6791102"/>
              <a:gd name="connsiteX25" fmla="*/ 1309534 w 7203988"/>
              <a:gd name="connsiteY25" fmla="*/ 2464713 h 6791102"/>
              <a:gd name="connsiteX26" fmla="*/ 537338 w 7203988"/>
              <a:gd name="connsiteY26" fmla="*/ 2362872 h 6791102"/>
              <a:gd name="connsiteX27" fmla="*/ 358727 w 7203988"/>
              <a:gd name="connsiteY27" fmla="*/ 2289585 h 6791102"/>
              <a:gd name="connsiteX28" fmla="*/ 343563 w 7203988"/>
              <a:gd name="connsiteY28" fmla="*/ 2279612 h 6791102"/>
              <a:gd name="connsiteX29" fmla="*/ 276427 w 7203988"/>
              <a:gd name="connsiteY29" fmla="*/ 2240747 h 6791102"/>
              <a:gd name="connsiteX30" fmla="*/ 206039 w 7203988"/>
              <a:gd name="connsiteY30" fmla="*/ 2189169 h 6791102"/>
              <a:gd name="connsiteX31" fmla="*/ 201320 w 7203988"/>
              <a:gd name="connsiteY31" fmla="*/ 2186065 h 6791102"/>
              <a:gd name="connsiteX32" fmla="*/ 10696 w 7203988"/>
              <a:gd name="connsiteY32" fmla="*/ 1898929 h 6791102"/>
              <a:gd name="connsiteX33" fmla="*/ 206 w 7203988"/>
              <a:gd name="connsiteY33" fmla="*/ 1815556 h 6791102"/>
              <a:gd name="connsiteX34" fmla="*/ 206 w 7203988"/>
              <a:gd name="connsiteY34" fmla="*/ 1815555 h 6791102"/>
              <a:gd name="connsiteX35" fmla="*/ 663345 w 7203988"/>
              <a:gd name="connsiteY35" fmla="*/ 679663 h 6791102"/>
              <a:gd name="connsiteX36" fmla="*/ 681152 w 7203988"/>
              <a:gd name="connsiteY36" fmla="*/ 574076 h 6791102"/>
              <a:gd name="connsiteX37" fmla="*/ 679802 w 7203988"/>
              <a:gd name="connsiteY37" fmla="*/ 468290 h 6791102"/>
              <a:gd name="connsiteX38" fmla="*/ 475216 w 7203988"/>
              <a:gd name="connsiteY38" fmla="*/ 27123 h 679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203988" h="6791102">
                <a:moveTo>
                  <a:pt x="446843" y="0"/>
                </a:moveTo>
                <a:lnTo>
                  <a:pt x="7203988" y="0"/>
                </a:lnTo>
                <a:lnTo>
                  <a:pt x="7203988" y="6791102"/>
                </a:lnTo>
                <a:lnTo>
                  <a:pt x="7185758" y="6735192"/>
                </a:lnTo>
                <a:cubicBezTo>
                  <a:pt x="7159556" y="6673442"/>
                  <a:pt x="7127652" y="6613328"/>
                  <a:pt x="7089688" y="6555335"/>
                </a:cubicBezTo>
                <a:cubicBezTo>
                  <a:pt x="6863522" y="6215863"/>
                  <a:pt x="6466116" y="6003695"/>
                  <a:pt x="6049324" y="5884880"/>
                </a:cubicBezTo>
                <a:cubicBezTo>
                  <a:pt x="5593763" y="5754750"/>
                  <a:pt x="5080043" y="5831131"/>
                  <a:pt x="4643865" y="5669882"/>
                </a:cubicBezTo>
                <a:cubicBezTo>
                  <a:pt x="4453240" y="5601987"/>
                  <a:pt x="4285232" y="5469029"/>
                  <a:pt x="4230305" y="5296464"/>
                </a:cubicBezTo>
                <a:cubicBezTo>
                  <a:pt x="4217379" y="5256151"/>
                  <a:pt x="4210717" y="5215486"/>
                  <a:pt x="4208293" y="5174556"/>
                </a:cubicBezTo>
                <a:lnTo>
                  <a:pt x="4208363" y="5172105"/>
                </a:lnTo>
                <a:lnTo>
                  <a:pt x="4208293" y="5171725"/>
                </a:lnTo>
                <a:cubicBezTo>
                  <a:pt x="4201024" y="5048932"/>
                  <a:pt x="4231919" y="4923753"/>
                  <a:pt x="4246459" y="4798573"/>
                </a:cubicBezTo>
                <a:lnTo>
                  <a:pt x="4251168" y="4674391"/>
                </a:lnTo>
                <a:lnTo>
                  <a:pt x="4231516" y="4549274"/>
                </a:lnTo>
                <a:cubicBezTo>
                  <a:pt x="4208495" y="4468297"/>
                  <a:pt x="4164070" y="4395453"/>
                  <a:pt x="4088142" y="4345946"/>
                </a:cubicBezTo>
                <a:cubicBezTo>
                  <a:pt x="3929827" y="4244105"/>
                  <a:pt x="3710122" y="4283710"/>
                  <a:pt x="3522727" y="4328973"/>
                </a:cubicBezTo>
                <a:cubicBezTo>
                  <a:pt x="3212559" y="4402525"/>
                  <a:pt x="2550215" y="4688246"/>
                  <a:pt x="2336971" y="4320486"/>
                </a:cubicBezTo>
                <a:cubicBezTo>
                  <a:pt x="2318796" y="4289014"/>
                  <a:pt x="2307943" y="4257455"/>
                  <a:pt x="2303059" y="4225794"/>
                </a:cubicBezTo>
                <a:lnTo>
                  <a:pt x="2303112" y="4223173"/>
                </a:lnTo>
                <a:lnTo>
                  <a:pt x="2303059" y="4222965"/>
                </a:lnTo>
                <a:cubicBezTo>
                  <a:pt x="2268871" y="4001347"/>
                  <a:pt x="2527193" y="3774857"/>
                  <a:pt x="2614833" y="3539702"/>
                </a:cubicBezTo>
                <a:cubicBezTo>
                  <a:pt x="2628161" y="3503987"/>
                  <a:pt x="2637147" y="3467654"/>
                  <a:pt x="2642132" y="3431055"/>
                </a:cubicBezTo>
                <a:lnTo>
                  <a:pt x="2645354" y="3323223"/>
                </a:lnTo>
                <a:lnTo>
                  <a:pt x="2626759" y="3213936"/>
                </a:lnTo>
                <a:cubicBezTo>
                  <a:pt x="2578485" y="3032708"/>
                  <a:pt x="2447228" y="2862531"/>
                  <a:pt x="2275585" y="2747606"/>
                </a:cubicBezTo>
                <a:cubicBezTo>
                  <a:pt x="2004187" y="2563726"/>
                  <a:pt x="1652013" y="2493003"/>
                  <a:pt x="1309534" y="2464713"/>
                </a:cubicBezTo>
                <a:cubicBezTo>
                  <a:pt x="1051056" y="2442083"/>
                  <a:pt x="786121" y="2436424"/>
                  <a:pt x="537338" y="2362872"/>
                </a:cubicBezTo>
                <a:cubicBezTo>
                  <a:pt x="475949" y="2343777"/>
                  <a:pt x="415571" y="2319200"/>
                  <a:pt x="358727" y="2289585"/>
                </a:cubicBezTo>
                <a:lnTo>
                  <a:pt x="343563" y="2279612"/>
                </a:lnTo>
                <a:lnTo>
                  <a:pt x="276427" y="2240747"/>
                </a:lnTo>
                <a:lnTo>
                  <a:pt x="206039" y="2189169"/>
                </a:lnTo>
                <a:lnTo>
                  <a:pt x="201320" y="2186065"/>
                </a:lnTo>
                <a:cubicBezTo>
                  <a:pt x="106814" y="2107562"/>
                  <a:pt x="36542" y="2010672"/>
                  <a:pt x="10696" y="1898929"/>
                </a:cubicBezTo>
                <a:cubicBezTo>
                  <a:pt x="4434" y="1870641"/>
                  <a:pt x="1039" y="1842870"/>
                  <a:pt x="206" y="1815556"/>
                </a:cubicBezTo>
                <a:lnTo>
                  <a:pt x="206" y="1815555"/>
                </a:lnTo>
                <a:cubicBezTo>
                  <a:pt x="-12314" y="1405846"/>
                  <a:pt x="551272" y="1098698"/>
                  <a:pt x="663345" y="679663"/>
                </a:cubicBezTo>
                <a:lnTo>
                  <a:pt x="681152" y="574076"/>
                </a:lnTo>
                <a:lnTo>
                  <a:pt x="679802" y="468290"/>
                </a:lnTo>
                <a:cubicBezTo>
                  <a:pt x="664126" y="310158"/>
                  <a:pt x="588647" y="156054"/>
                  <a:pt x="475216" y="2712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3500000" sx="101000" sy="101000" algn="br" rotWithShape="0">
              <a:prstClr val="black">
                <a:alpha val="44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MH_Number_1"/>
          <p:cNvSpPr/>
          <p:nvPr>
            <p:custDataLst>
              <p:tags r:id="rId3"/>
            </p:custDataLst>
          </p:nvPr>
        </p:nvSpPr>
        <p:spPr>
          <a:xfrm>
            <a:off x="2776847" y="2331874"/>
            <a:ext cx="703994" cy="659525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MH_Entry_1"/>
          <p:cNvSpPr/>
          <p:nvPr>
            <p:custDataLst>
              <p:tags r:id="rId4"/>
            </p:custDataLst>
          </p:nvPr>
        </p:nvSpPr>
        <p:spPr>
          <a:xfrm>
            <a:off x="3831094" y="2331874"/>
            <a:ext cx="3128220" cy="67710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sz="4400">
                <a:solidFill>
                  <a:schemeClr val="accent3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竞赛规则</a:t>
            </a:r>
            <a:endParaRPr lang="zh-CN" sz="2400" dirty="0">
              <a:solidFill>
                <a:schemeClr val="accent3">
                  <a:lumMod val="7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MH_Number_2"/>
          <p:cNvSpPr/>
          <p:nvPr>
            <p:custDataLst>
              <p:tags r:id="rId5"/>
            </p:custDataLst>
          </p:nvPr>
        </p:nvSpPr>
        <p:spPr>
          <a:xfrm>
            <a:off x="4258374" y="3278096"/>
            <a:ext cx="703994" cy="659525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MH_Entry_2"/>
          <p:cNvSpPr/>
          <p:nvPr>
            <p:custDataLst>
              <p:tags r:id="rId6"/>
            </p:custDataLst>
          </p:nvPr>
        </p:nvSpPr>
        <p:spPr>
          <a:xfrm>
            <a:off x="5312621" y="3278095"/>
            <a:ext cx="3128220" cy="67710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4400">
                <a:solidFill>
                  <a:schemeClr val="accent2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选择题</a:t>
            </a:r>
            <a:endParaRPr lang="zh-CN" altLang="en-US" sz="4400" dirty="0">
              <a:solidFill>
                <a:schemeClr val="accent2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4" name="MH_Number_3"/>
          <p:cNvSpPr/>
          <p:nvPr>
            <p:custDataLst>
              <p:tags r:id="rId7"/>
            </p:custDataLst>
          </p:nvPr>
        </p:nvSpPr>
        <p:spPr>
          <a:xfrm>
            <a:off x="2776847" y="4218564"/>
            <a:ext cx="703994" cy="659525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3</a:t>
            </a:r>
            <a:endParaRPr lang="zh-CN" altLang="en-US" sz="3200" b="1" dirty="0">
              <a:solidFill>
                <a:schemeClr val="bg1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MH_Entry_3"/>
          <p:cNvSpPr/>
          <p:nvPr>
            <p:custDataLst>
              <p:tags r:id="rId8"/>
            </p:custDataLst>
          </p:nvPr>
        </p:nvSpPr>
        <p:spPr>
          <a:xfrm>
            <a:off x="3831094" y="4218565"/>
            <a:ext cx="3128220" cy="67710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4400">
                <a:solidFill>
                  <a:schemeClr val="accent3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填空题</a:t>
            </a:r>
            <a:endParaRPr lang="zh-CN" altLang="en-US" sz="4400" dirty="0">
              <a:solidFill>
                <a:schemeClr val="accent3">
                  <a:lumMod val="7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MH_Number_4"/>
          <p:cNvSpPr/>
          <p:nvPr>
            <p:custDataLst>
              <p:tags r:id="rId9"/>
            </p:custDataLst>
          </p:nvPr>
        </p:nvSpPr>
        <p:spPr>
          <a:xfrm>
            <a:off x="4258374" y="5191395"/>
            <a:ext cx="703994" cy="659525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4</a:t>
            </a:r>
            <a:endParaRPr lang="zh-CN" altLang="en-US" sz="3200" b="1" dirty="0">
              <a:solidFill>
                <a:schemeClr val="bg1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7" name="MH_Entry_4"/>
          <p:cNvSpPr/>
          <p:nvPr>
            <p:custDataLst>
              <p:tags r:id="rId10"/>
            </p:custDataLst>
          </p:nvPr>
        </p:nvSpPr>
        <p:spPr>
          <a:xfrm>
            <a:off x="5312621" y="5191395"/>
            <a:ext cx="3128220" cy="67710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4400">
                <a:solidFill>
                  <a:schemeClr val="accent2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判断题</a:t>
            </a:r>
            <a:endParaRPr lang="zh-CN" altLang="en-US" sz="4400" dirty="0">
              <a:solidFill>
                <a:schemeClr val="accent2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MH_SubTitle_1"/>
          <p:cNvSpPr/>
          <p:nvPr>
            <p:custDataLst>
              <p:tags r:id="rId11"/>
            </p:custDataLst>
          </p:nvPr>
        </p:nvSpPr>
        <p:spPr>
          <a:xfrm>
            <a:off x="8059479" y="546242"/>
            <a:ext cx="3128221" cy="1613648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MH_Others_1"/>
          <p:cNvSpPr txBox="1"/>
          <p:nvPr>
            <p:custDataLst>
              <p:tags r:id="rId12"/>
            </p:custDataLst>
          </p:nvPr>
        </p:nvSpPr>
        <p:spPr>
          <a:xfrm>
            <a:off x="8440841" y="740740"/>
            <a:ext cx="2365496" cy="73844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cs typeface="+mn-ea"/>
                <a:sym typeface="+mn-lt"/>
              </a:rPr>
              <a:t>-</a:t>
            </a:r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r>
              <a:rPr lang="en-US" altLang="zh-CN" sz="4800" b="1" dirty="0">
                <a:solidFill>
                  <a:schemeClr val="bg1"/>
                </a:solidFill>
                <a:cs typeface="+mn-ea"/>
                <a:sym typeface="+mn-lt"/>
              </a:rPr>
              <a:t>-</a:t>
            </a:r>
            <a:endParaRPr lang="en-US" altLang="zh-CN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MH_Others_2"/>
          <p:cNvSpPr txBox="1"/>
          <p:nvPr>
            <p:custDataLst>
              <p:tags r:id="rId13"/>
            </p:custDataLst>
          </p:nvPr>
        </p:nvSpPr>
        <p:spPr>
          <a:xfrm>
            <a:off x="8440841" y="1479188"/>
            <a:ext cx="23654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/>
      <p:bldP spid="22" grpId="0" bldLvl="0" animBg="1"/>
      <p:bldP spid="23" grpId="0" bldLvl="0" animBg="1"/>
      <p:bldP spid="24" grpId="0" bldLvl="0" animBg="1"/>
      <p:bldP spid="25" grpId="0" bldLvl="0"/>
      <p:bldP spid="26" grpId="0" bldLvl="0" animBg="1"/>
      <p:bldP spid="27" grpId="0" bldLvl="0" animBg="1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 rot="10800000">
            <a:off x="0" y="553775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: 形状 2"/>
          <p:cNvSpPr/>
          <p:nvPr/>
        </p:nvSpPr>
        <p:spPr>
          <a:xfrm>
            <a:off x="0" y="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48128" y="1707816"/>
            <a:ext cx="7095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solidFill>
                  <a:schemeClr val="accent3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- Part 01 - </a:t>
            </a:r>
            <a:endParaRPr lang="zh-CN" altLang="en-US" dirty="0"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48128" y="3429000"/>
            <a:ext cx="7095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>
                <a:solidFill>
                  <a:schemeClr val="accent3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竞赛规则</a:t>
            </a:r>
            <a:endParaRPr lang="zh-CN" altLang="en-US" sz="8800">
              <a:solidFill>
                <a:schemeClr val="accent3">
                  <a:lumMod val="7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4491" y="722283"/>
            <a:ext cx="9937657" cy="57848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4251431" y="-364979"/>
            <a:ext cx="4635797" cy="8885637"/>
          </a:xfrm>
          <a:custGeom>
            <a:avLst/>
            <a:gdLst>
              <a:gd name="connsiteX0" fmla="*/ 446843 w 7203988"/>
              <a:gd name="connsiteY0" fmla="*/ 0 h 6791102"/>
              <a:gd name="connsiteX1" fmla="*/ 7203988 w 7203988"/>
              <a:gd name="connsiteY1" fmla="*/ 0 h 6791102"/>
              <a:gd name="connsiteX2" fmla="*/ 7203988 w 7203988"/>
              <a:gd name="connsiteY2" fmla="*/ 6791102 h 6791102"/>
              <a:gd name="connsiteX3" fmla="*/ 7185758 w 7203988"/>
              <a:gd name="connsiteY3" fmla="*/ 6735192 h 6791102"/>
              <a:gd name="connsiteX4" fmla="*/ 7089688 w 7203988"/>
              <a:gd name="connsiteY4" fmla="*/ 6555335 h 6791102"/>
              <a:gd name="connsiteX5" fmla="*/ 6049324 w 7203988"/>
              <a:gd name="connsiteY5" fmla="*/ 5884880 h 6791102"/>
              <a:gd name="connsiteX6" fmla="*/ 4643865 w 7203988"/>
              <a:gd name="connsiteY6" fmla="*/ 5669882 h 6791102"/>
              <a:gd name="connsiteX7" fmla="*/ 4230305 w 7203988"/>
              <a:gd name="connsiteY7" fmla="*/ 5296464 h 6791102"/>
              <a:gd name="connsiteX8" fmla="*/ 4208293 w 7203988"/>
              <a:gd name="connsiteY8" fmla="*/ 5174556 h 6791102"/>
              <a:gd name="connsiteX9" fmla="*/ 4208363 w 7203988"/>
              <a:gd name="connsiteY9" fmla="*/ 5172105 h 6791102"/>
              <a:gd name="connsiteX10" fmla="*/ 4208293 w 7203988"/>
              <a:gd name="connsiteY10" fmla="*/ 5171725 h 6791102"/>
              <a:gd name="connsiteX11" fmla="*/ 4246459 w 7203988"/>
              <a:gd name="connsiteY11" fmla="*/ 4798573 h 6791102"/>
              <a:gd name="connsiteX12" fmla="*/ 4251168 w 7203988"/>
              <a:gd name="connsiteY12" fmla="*/ 4674391 h 6791102"/>
              <a:gd name="connsiteX13" fmla="*/ 4231516 w 7203988"/>
              <a:gd name="connsiteY13" fmla="*/ 4549274 h 6791102"/>
              <a:gd name="connsiteX14" fmla="*/ 4088142 w 7203988"/>
              <a:gd name="connsiteY14" fmla="*/ 4345946 h 6791102"/>
              <a:gd name="connsiteX15" fmla="*/ 3522727 w 7203988"/>
              <a:gd name="connsiteY15" fmla="*/ 4328973 h 6791102"/>
              <a:gd name="connsiteX16" fmla="*/ 2336971 w 7203988"/>
              <a:gd name="connsiteY16" fmla="*/ 4320486 h 6791102"/>
              <a:gd name="connsiteX17" fmla="*/ 2303059 w 7203988"/>
              <a:gd name="connsiteY17" fmla="*/ 4225794 h 6791102"/>
              <a:gd name="connsiteX18" fmla="*/ 2303112 w 7203988"/>
              <a:gd name="connsiteY18" fmla="*/ 4223173 h 6791102"/>
              <a:gd name="connsiteX19" fmla="*/ 2303059 w 7203988"/>
              <a:gd name="connsiteY19" fmla="*/ 4222965 h 6791102"/>
              <a:gd name="connsiteX20" fmla="*/ 2614833 w 7203988"/>
              <a:gd name="connsiteY20" fmla="*/ 3539702 h 6791102"/>
              <a:gd name="connsiteX21" fmla="*/ 2642132 w 7203988"/>
              <a:gd name="connsiteY21" fmla="*/ 3431055 h 6791102"/>
              <a:gd name="connsiteX22" fmla="*/ 2645354 w 7203988"/>
              <a:gd name="connsiteY22" fmla="*/ 3323223 h 6791102"/>
              <a:gd name="connsiteX23" fmla="*/ 2626759 w 7203988"/>
              <a:gd name="connsiteY23" fmla="*/ 3213936 h 6791102"/>
              <a:gd name="connsiteX24" fmla="*/ 2275585 w 7203988"/>
              <a:gd name="connsiteY24" fmla="*/ 2747606 h 6791102"/>
              <a:gd name="connsiteX25" fmla="*/ 1309534 w 7203988"/>
              <a:gd name="connsiteY25" fmla="*/ 2464713 h 6791102"/>
              <a:gd name="connsiteX26" fmla="*/ 537338 w 7203988"/>
              <a:gd name="connsiteY26" fmla="*/ 2362872 h 6791102"/>
              <a:gd name="connsiteX27" fmla="*/ 358727 w 7203988"/>
              <a:gd name="connsiteY27" fmla="*/ 2289585 h 6791102"/>
              <a:gd name="connsiteX28" fmla="*/ 343563 w 7203988"/>
              <a:gd name="connsiteY28" fmla="*/ 2279612 h 6791102"/>
              <a:gd name="connsiteX29" fmla="*/ 276427 w 7203988"/>
              <a:gd name="connsiteY29" fmla="*/ 2240747 h 6791102"/>
              <a:gd name="connsiteX30" fmla="*/ 206039 w 7203988"/>
              <a:gd name="connsiteY30" fmla="*/ 2189169 h 6791102"/>
              <a:gd name="connsiteX31" fmla="*/ 201320 w 7203988"/>
              <a:gd name="connsiteY31" fmla="*/ 2186065 h 6791102"/>
              <a:gd name="connsiteX32" fmla="*/ 10696 w 7203988"/>
              <a:gd name="connsiteY32" fmla="*/ 1898929 h 6791102"/>
              <a:gd name="connsiteX33" fmla="*/ 206 w 7203988"/>
              <a:gd name="connsiteY33" fmla="*/ 1815556 h 6791102"/>
              <a:gd name="connsiteX34" fmla="*/ 206 w 7203988"/>
              <a:gd name="connsiteY34" fmla="*/ 1815555 h 6791102"/>
              <a:gd name="connsiteX35" fmla="*/ 663345 w 7203988"/>
              <a:gd name="connsiteY35" fmla="*/ 679663 h 6791102"/>
              <a:gd name="connsiteX36" fmla="*/ 681152 w 7203988"/>
              <a:gd name="connsiteY36" fmla="*/ 574076 h 6791102"/>
              <a:gd name="connsiteX37" fmla="*/ 679802 w 7203988"/>
              <a:gd name="connsiteY37" fmla="*/ 468290 h 6791102"/>
              <a:gd name="connsiteX38" fmla="*/ 475216 w 7203988"/>
              <a:gd name="connsiteY38" fmla="*/ 27123 h 679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203988" h="6791102">
                <a:moveTo>
                  <a:pt x="446843" y="0"/>
                </a:moveTo>
                <a:lnTo>
                  <a:pt x="7203988" y="0"/>
                </a:lnTo>
                <a:lnTo>
                  <a:pt x="7203988" y="6791102"/>
                </a:lnTo>
                <a:lnTo>
                  <a:pt x="7185758" y="6735192"/>
                </a:lnTo>
                <a:cubicBezTo>
                  <a:pt x="7159556" y="6673442"/>
                  <a:pt x="7127652" y="6613328"/>
                  <a:pt x="7089688" y="6555335"/>
                </a:cubicBezTo>
                <a:cubicBezTo>
                  <a:pt x="6863522" y="6215863"/>
                  <a:pt x="6466116" y="6003695"/>
                  <a:pt x="6049324" y="5884880"/>
                </a:cubicBezTo>
                <a:cubicBezTo>
                  <a:pt x="5593763" y="5754750"/>
                  <a:pt x="5080043" y="5831131"/>
                  <a:pt x="4643865" y="5669882"/>
                </a:cubicBezTo>
                <a:cubicBezTo>
                  <a:pt x="4453240" y="5601987"/>
                  <a:pt x="4285232" y="5469029"/>
                  <a:pt x="4230305" y="5296464"/>
                </a:cubicBezTo>
                <a:cubicBezTo>
                  <a:pt x="4217379" y="5256151"/>
                  <a:pt x="4210717" y="5215486"/>
                  <a:pt x="4208293" y="5174556"/>
                </a:cubicBezTo>
                <a:lnTo>
                  <a:pt x="4208363" y="5172105"/>
                </a:lnTo>
                <a:lnTo>
                  <a:pt x="4208293" y="5171725"/>
                </a:lnTo>
                <a:cubicBezTo>
                  <a:pt x="4201024" y="5048932"/>
                  <a:pt x="4231919" y="4923753"/>
                  <a:pt x="4246459" y="4798573"/>
                </a:cubicBezTo>
                <a:lnTo>
                  <a:pt x="4251168" y="4674391"/>
                </a:lnTo>
                <a:lnTo>
                  <a:pt x="4231516" y="4549274"/>
                </a:lnTo>
                <a:cubicBezTo>
                  <a:pt x="4208495" y="4468297"/>
                  <a:pt x="4164070" y="4395453"/>
                  <a:pt x="4088142" y="4345946"/>
                </a:cubicBezTo>
                <a:cubicBezTo>
                  <a:pt x="3929827" y="4244105"/>
                  <a:pt x="3710122" y="4283710"/>
                  <a:pt x="3522727" y="4328973"/>
                </a:cubicBezTo>
                <a:cubicBezTo>
                  <a:pt x="3212559" y="4402525"/>
                  <a:pt x="2550215" y="4688246"/>
                  <a:pt x="2336971" y="4320486"/>
                </a:cubicBezTo>
                <a:cubicBezTo>
                  <a:pt x="2318796" y="4289014"/>
                  <a:pt x="2307943" y="4257455"/>
                  <a:pt x="2303059" y="4225794"/>
                </a:cubicBezTo>
                <a:lnTo>
                  <a:pt x="2303112" y="4223173"/>
                </a:lnTo>
                <a:lnTo>
                  <a:pt x="2303059" y="4222965"/>
                </a:lnTo>
                <a:cubicBezTo>
                  <a:pt x="2268871" y="4001347"/>
                  <a:pt x="2527193" y="3774857"/>
                  <a:pt x="2614833" y="3539702"/>
                </a:cubicBezTo>
                <a:cubicBezTo>
                  <a:pt x="2628161" y="3503987"/>
                  <a:pt x="2637147" y="3467654"/>
                  <a:pt x="2642132" y="3431055"/>
                </a:cubicBezTo>
                <a:lnTo>
                  <a:pt x="2645354" y="3323223"/>
                </a:lnTo>
                <a:lnTo>
                  <a:pt x="2626759" y="3213936"/>
                </a:lnTo>
                <a:cubicBezTo>
                  <a:pt x="2578485" y="3032708"/>
                  <a:pt x="2447228" y="2862531"/>
                  <a:pt x="2275585" y="2747606"/>
                </a:cubicBezTo>
                <a:cubicBezTo>
                  <a:pt x="2004187" y="2563726"/>
                  <a:pt x="1652013" y="2493003"/>
                  <a:pt x="1309534" y="2464713"/>
                </a:cubicBezTo>
                <a:cubicBezTo>
                  <a:pt x="1051056" y="2442083"/>
                  <a:pt x="786121" y="2436424"/>
                  <a:pt x="537338" y="2362872"/>
                </a:cubicBezTo>
                <a:cubicBezTo>
                  <a:pt x="475949" y="2343777"/>
                  <a:pt x="415571" y="2319200"/>
                  <a:pt x="358727" y="2289585"/>
                </a:cubicBezTo>
                <a:lnTo>
                  <a:pt x="343563" y="2279612"/>
                </a:lnTo>
                <a:lnTo>
                  <a:pt x="276427" y="2240747"/>
                </a:lnTo>
                <a:lnTo>
                  <a:pt x="206039" y="2189169"/>
                </a:lnTo>
                <a:lnTo>
                  <a:pt x="201320" y="2186065"/>
                </a:lnTo>
                <a:cubicBezTo>
                  <a:pt x="106814" y="2107562"/>
                  <a:pt x="36542" y="2010672"/>
                  <a:pt x="10696" y="1898929"/>
                </a:cubicBezTo>
                <a:cubicBezTo>
                  <a:pt x="4434" y="1870641"/>
                  <a:pt x="1039" y="1842870"/>
                  <a:pt x="206" y="1815556"/>
                </a:cubicBezTo>
                <a:lnTo>
                  <a:pt x="206" y="1815555"/>
                </a:lnTo>
                <a:cubicBezTo>
                  <a:pt x="-12314" y="1405846"/>
                  <a:pt x="551272" y="1098698"/>
                  <a:pt x="663345" y="679663"/>
                </a:cubicBezTo>
                <a:lnTo>
                  <a:pt x="681152" y="574076"/>
                </a:lnTo>
                <a:lnTo>
                  <a:pt x="679802" y="468290"/>
                </a:lnTo>
                <a:cubicBezTo>
                  <a:pt x="664126" y="310158"/>
                  <a:pt x="588647" y="156054"/>
                  <a:pt x="475216" y="2712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任意多边形: 形状 1"/>
          <p:cNvSpPr/>
          <p:nvPr/>
        </p:nvSpPr>
        <p:spPr>
          <a:xfrm rot="10800000">
            <a:off x="0" y="5543075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1074491" y="94409"/>
            <a:ext cx="2323973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600" b="1">
                <a:solidFill>
                  <a:schemeClr val="accent3">
                    <a:lumMod val="75000"/>
                  </a:schemeClr>
                </a:solidFill>
                <a:cs typeface="+mn-ea"/>
                <a:sym typeface="+mn-lt"/>
              </a:rPr>
              <a:t>考生须知</a:t>
            </a:r>
            <a:endParaRPr lang="zh-CN" altLang="en-US" sz="3600" b="1" dirty="0">
              <a:solidFill>
                <a:schemeClr val="accent3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iconfont-1191-801510"/>
          <p:cNvSpPr/>
          <p:nvPr/>
        </p:nvSpPr>
        <p:spPr>
          <a:xfrm>
            <a:off x="265797" y="94409"/>
            <a:ext cx="609685" cy="541825"/>
          </a:xfrm>
          <a:custGeom>
            <a:avLst/>
            <a:gdLst>
              <a:gd name="T0" fmla="*/ 7727 w 8478"/>
              <a:gd name="T1" fmla="*/ 1215 h 7536"/>
              <a:gd name="T2" fmla="*/ 727 w 8478"/>
              <a:gd name="T3" fmla="*/ 1215 h 7536"/>
              <a:gd name="T4" fmla="*/ 0 w 8478"/>
              <a:gd name="T5" fmla="*/ 3124 h 7536"/>
              <a:gd name="T6" fmla="*/ 1054 w 8478"/>
              <a:gd name="T7" fmla="*/ 4169 h 7536"/>
              <a:gd name="T8" fmla="*/ 2119 w 8478"/>
              <a:gd name="T9" fmla="*/ 3124 h 7536"/>
              <a:gd name="T10" fmla="*/ 3173 w 8478"/>
              <a:gd name="T11" fmla="*/ 4169 h 7536"/>
              <a:gd name="T12" fmla="*/ 4239 w 8478"/>
              <a:gd name="T13" fmla="*/ 3124 h 7536"/>
              <a:gd name="T14" fmla="*/ 5293 w 8478"/>
              <a:gd name="T15" fmla="*/ 4169 h 7536"/>
              <a:gd name="T16" fmla="*/ 6346 w 8478"/>
              <a:gd name="T17" fmla="*/ 3124 h 7536"/>
              <a:gd name="T18" fmla="*/ 7412 w 8478"/>
              <a:gd name="T19" fmla="*/ 4169 h 7536"/>
              <a:gd name="T20" fmla="*/ 8478 w 8478"/>
              <a:gd name="T21" fmla="*/ 3124 h 7536"/>
              <a:gd name="T22" fmla="*/ 7727 w 8478"/>
              <a:gd name="T23" fmla="*/ 1215 h 7536"/>
              <a:gd name="T24" fmla="*/ 7146 w 8478"/>
              <a:gd name="T25" fmla="*/ 4497 h 7536"/>
              <a:gd name="T26" fmla="*/ 7146 w 8478"/>
              <a:gd name="T27" fmla="*/ 6928 h 7536"/>
              <a:gd name="T28" fmla="*/ 1332 w 8478"/>
              <a:gd name="T29" fmla="*/ 6928 h 7536"/>
              <a:gd name="T30" fmla="*/ 1332 w 8478"/>
              <a:gd name="T31" fmla="*/ 4497 h 7536"/>
              <a:gd name="T32" fmla="*/ 727 w 8478"/>
              <a:gd name="T33" fmla="*/ 4497 h 7536"/>
              <a:gd name="T34" fmla="*/ 727 w 8478"/>
              <a:gd name="T35" fmla="*/ 7050 h 7536"/>
              <a:gd name="T36" fmla="*/ 1187 w 8478"/>
              <a:gd name="T37" fmla="*/ 7536 h 7536"/>
              <a:gd name="T38" fmla="*/ 7279 w 8478"/>
              <a:gd name="T39" fmla="*/ 7536 h 7536"/>
              <a:gd name="T40" fmla="*/ 7739 w 8478"/>
              <a:gd name="T41" fmla="*/ 7050 h 7536"/>
              <a:gd name="T42" fmla="*/ 7739 w 8478"/>
              <a:gd name="T43" fmla="*/ 4497 h 7536"/>
              <a:gd name="T44" fmla="*/ 7146 w 8478"/>
              <a:gd name="T45" fmla="*/ 4497 h 7536"/>
              <a:gd name="T46" fmla="*/ 7727 w 8478"/>
              <a:gd name="T47" fmla="*/ 1203 h 7536"/>
              <a:gd name="T48" fmla="*/ 1211 w 8478"/>
              <a:gd name="T49" fmla="*/ 729 h 7536"/>
              <a:gd name="T50" fmla="*/ 7267 w 8478"/>
              <a:gd name="T51" fmla="*/ 729 h 7536"/>
              <a:gd name="T52" fmla="*/ 7630 w 8478"/>
              <a:gd name="T53" fmla="*/ 365 h 7536"/>
              <a:gd name="T54" fmla="*/ 7267 w 8478"/>
              <a:gd name="T55" fmla="*/ 0 h 7536"/>
              <a:gd name="T56" fmla="*/ 1211 w 8478"/>
              <a:gd name="T57" fmla="*/ 0 h 7536"/>
              <a:gd name="T58" fmla="*/ 848 w 8478"/>
              <a:gd name="T59" fmla="*/ 365 h 7536"/>
              <a:gd name="T60" fmla="*/ 1211 w 8478"/>
              <a:gd name="T61" fmla="*/ 729 h 7536"/>
              <a:gd name="T62" fmla="*/ 1211 w 8478"/>
              <a:gd name="T63" fmla="*/ 729 h 7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78" h="7536">
                <a:moveTo>
                  <a:pt x="7727" y="1215"/>
                </a:moveTo>
                <a:lnTo>
                  <a:pt x="727" y="1215"/>
                </a:lnTo>
                <a:lnTo>
                  <a:pt x="0" y="3124"/>
                </a:lnTo>
                <a:cubicBezTo>
                  <a:pt x="0" y="3695"/>
                  <a:pt x="472" y="4169"/>
                  <a:pt x="1054" y="4169"/>
                </a:cubicBezTo>
                <a:cubicBezTo>
                  <a:pt x="1635" y="4169"/>
                  <a:pt x="2119" y="3707"/>
                  <a:pt x="2119" y="3124"/>
                </a:cubicBezTo>
                <a:cubicBezTo>
                  <a:pt x="2119" y="3695"/>
                  <a:pt x="2592" y="4169"/>
                  <a:pt x="3173" y="4169"/>
                </a:cubicBezTo>
                <a:cubicBezTo>
                  <a:pt x="3755" y="4169"/>
                  <a:pt x="4239" y="3707"/>
                  <a:pt x="4239" y="3124"/>
                </a:cubicBezTo>
                <a:cubicBezTo>
                  <a:pt x="4239" y="3695"/>
                  <a:pt x="4711" y="4169"/>
                  <a:pt x="5293" y="4169"/>
                </a:cubicBezTo>
                <a:cubicBezTo>
                  <a:pt x="5874" y="4169"/>
                  <a:pt x="6346" y="3707"/>
                  <a:pt x="6346" y="3124"/>
                </a:cubicBezTo>
                <a:cubicBezTo>
                  <a:pt x="6346" y="3695"/>
                  <a:pt x="6819" y="4169"/>
                  <a:pt x="7412" y="4169"/>
                </a:cubicBezTo>
                <a:cubicBezTo>
                  <a:pt x="7994" y="4169"/>
                  <a:pt x="8478" y="3707"/>
                  <a:pt x="8478" y="3124"/>
                </a:cubicBezTo>
                <a:lnTo>
                  <a:pt x="7727" y="1215"/>
                </a:lnTo>
                <a:close/>
                <a:moveTo>
                  <a:pt x="7146" y="4497"/>
                </a:moveTo>
                <a:lnTo>
                  <a:pt x="7146" y="6928"/>
                </a:lnTo>
                <a:lnTo>
                  <a:pt x="1332" y="6928"/>
                </a:lnTo>
                <a:lnTo>
                  <a:pt x="1332" y="4497"/>
                </a:lnTo>
                <a:lnTo>
                  <a:pt x="727" y="4497"/>
                </a:lnTo>
                <a:lnTo>
                  <a:pt x="727" y="7050"/>
                </a:lnTo>
                <a:cubicBezTo>
                  <a:pt x="727" y="7269"/>
                  <a:pt x="969" y="7536"/>
                  <a:pt x="1187" y="7536"/>
                </a:cubicBezTo>
                <a:lnTo>
                  <a:pt x="7279" y="7536"/>
                </a:lnTo>
                <a:cubicBezTo>
                  <a:pt x="7497" y="7536"/>
                  <a:pt x="7739" y="7269"/>
                  <a:pt x="7739" y="7050"/>
                </a:cubicBezTo>
                <a:lnTo>
                  <a:pt x="7739" y="4497"/>
                </a:lnTo>
                <a:lnTo>
                  <a:pt x="7146" y="4497"/>
                </a:lnTo>
                <a:close/>
                <a:moveTo>
                  <a:pt x="7727" y="1203"/>
                </a:moveTo>
                <a:close/>
                <a:moveTo>
                  <a:pt x="1211" y="729"/>
                </a:moveTo>
                <a:lnTo>
                  <a:pt x="7267" y="729"/>
                </a:lnTo>
                <a:cubicBezTo>
                  <a:pt x="7473" y="729"/>
                  <a:pt x="7630" y="571"/>
                  <a:pt x="7630" y="365"/>
                </a:cubicBezTo>
                <a:cubicBezTo>
                  <a:pt x="7630" y="158"/>
                  <a:pt x="7473" y="0"/>
                  <a:pt x="7267" y="0"/>
                </a:cubicBezTo>
                <a:lnTo>
                  <a:pt x="1211" y="0"/>
                </a:lnTo>
                <a:cubicBezTo>
                  <a:pt x="1005" y="0"/>
                  <a:pt x="848" y="158"/>
                  <a:pt x="848" y="365"/>
                </a:cubicBezTo>
                <a:cubicBezTo>
                  <a:pt x="848" y="571"/>
                  <a:pt x="1005" y="729"/>
                  <a:pt x="1211" y="729"/>
                </a:cubicBezTo>
                <a:close/>
                <a:moveTo>
                  <a:pt x="1211" y="729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35625" y="3598757"/>
            <a:ext cx="1685653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>
                <a:cs typeface="+mn-ea"/>
                <a:sym typeface="+mn-lt"/>
              </a:rPr>
              <a:t>本次考试时间为</a:t>
            </a:r>
            <a:r>
              <a:rPr lang="en-US" altLang="zh-CN" sz="2400">
                <a:cs typeface="+mn-ea"/>
                <a:sym typeface="+mn-lt"/>
              </a:rPr>
              <a:t>30</a:t>
            </a:r>
            <a:r>
              <a:rPr lang="zh-CN" altLang="en-US" sz="2400">
                <a:cs typeface="+mn-ea"/>
                <a:sym typeface="+mn-lt"/>
              </a:rPr>
              <a:t>分钟，满分</a:t>
            </a:r>
            <a:r>
              <a:rPr lang="en-US" altLang="zh-CN" sz="2400">
                <a:cs typeface="+mn-ea"/>
                <a:sym typeface="+mn-lt"/>
              </a:rPr>
              <a:t>100</a:t>
            </a:r>
            <a:r>
              <a:rPr lang="zh-CN" altLang="en-US" sz="2400">
                <a:cs typeface="+mn-ea"/>
                <a:sym typeface="+mn-lt"/>
              </a:rPr>
              <a:t>分。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00203" y="3271257"/>
            <a:ext cx="1919312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>
                <a:cs typeface="+mn-ea"/>
                <a:sym typeface="+mn-lt"/>
              </a:rPr>
              <a:t>考生应按规定的时间入场，严格遵守考试时长规定。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106101" y="3442783"/>
            <a:ext cx="2039182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>
                <a:cs typeface="+mn-ea"/>
                <a:sym typeface="+mn-lt"/>
              </a:rPr>
              <a:t>本场考试为开卷形式，请考生以官方资料为准。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圆角淘宝店chenying0907出品 47"/>
          <p:cNvSpPr/>
          <p:nvPr/>
        </p:nvSpPr>
        <p:spPr>
          <a:xfrm>
            <a:off x="1407110" y="2883275"/>
            <a:ext cx="2606510" cy="2558058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4" name="淘宝店chenying0907出品 48"/>
          <p:cNvGrpSpPr/>
          <p:nvPr/>
        </p:nvGrpSpPr>
        <p:grpSpPr>
          <a:xfrm>
            <a:off x="2046717" y="1374098"/>
            <a:ext cx="1929671" cy="192992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淘宝店chenying0907出品 50"/>
            <p:cNvSpPr/>
            <p:nvPr/>
          </p:nvSpPr>
          <p:spPr>
            <a:xfrm>
              <a:off x="392112" y="760412"/>
              <a:ext cx="3825874" cy="3825874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淘宝店chenying0907出品 51"/>
          <p:cNvSpPr/>
          <p:nvPr/>
        </p:nvSpPr>
        <p:spPr>
          <a:xfrm>
            <a:off x="3518640" y="2634400"/>
            <a:ext cx="497682" cy="4977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圆角淘宝店chenying0907出品 53"/>
          <p:cNvSpPr/>
          <p:nvPr/>
        </p:nvSpPr>
        <p:spPr>
          <a:xfrm>
            <a:off x="4509601" y="2824729"/>
            <a:ext cx="2606510" cy="2558058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圆角淘宝店chenying0907出品 54"/>
          <p:cNvSpPr/>
          <p:nvPr/>
        </p:nvSpPr>
        <p:spPr>
          <a:xfrm>
            <a:off x="7815305" y="2824729"/>
            <a:ext cx="2606510" cy="2558058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5" name="淘宝店chenying0907出品 55"/>
          <p:cNvGrpSpPr/>
          <p:nvPr/>
        </p:nvGrpSpPr>
        <p:grpSpPr>
          <a:xfrm>
            <a:off x="5176735" y="1374098"/>
            <a:ext cx="1929671" cy="192992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淘宝店chenying0907出品 57"/>
            <p:cNvSpPr/>
            <p:nvPr/>
          </p:nvSpPr>
          <p:spPr>
            <a:xfrm>
              <a:off x="392112" y="760412"/>
              <a:ext cx="3825874" cy="3825874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淘宝店chenying0907出品 58"/>
          <p:cNvGrpSpPr/>
          <p:nvPr/>
        </p:nvGrpSpPr>
        <p:grpSpPr>
          <a:xfrm>
            <a:off x="8482439" y="1315554"/>
            <a:ext cx="1929671" cy="192992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59"/>
            <p:cNvSpPr/>
            <p:nvPr/>
          </p:nvSpPr>
          <p:spPr>
            <a:xfrm>
              <a:off x="304800" y="673100"/>
              <a:ext cx="4000500" cy="4000500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淘宝店chenying0907出品 60"/>
            <p:cNvSpPr/>
            <p:nvPr/>
          </p:nvSpPr>
          <p:spPr>
            <a:xfrm>
              <a:off x="392112" y="760412"/>
              <a:ext cx="3825874" cy="3825874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淘宝店chenying0907出品 61"/>
          <p:cNvSpPr/>
          <p:nvPr/>
        </p:nvSpPr>
        <p:spPr>
          <a:xfrm>
            <a:off x="6719526" y="2575855"/>
            <a:ext cx="497682" cy="49774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淘宝店chenying0907出品 62"/>
          <p:cNvSpPr/>
          <p:nvPr/>
        </p:nvSpPr>
        <p:spPr>
          <a:xfrm>
            <a:off x="10028117" y="2575856"/>
            <a:ext cx="497682" cy="49774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iconfont-1191-801512"/>
          <p:cNvSpPr/>
          <p:nvPr/>
        </p:nvSpPr>
        <p:spPr>
          <a:xfrm>
            <a:off x="5850791" y="2052655"/>
            <a:ext cx="590879" cy="609685"/>
          </a:xfrm>
          <a:custGeom>
            <a:avLst/>
            <a:gdLst>
              <a:gd name="T0" fmla="*/ 40 w 7790"/>
              <a:gd name="T1" fmla="*/ 0 h 8036"/>
              <a:gd name="T2" fmla="*/ 3458 w 7790"/>
              <a:gd name="T3" fmla="*/ 0 h 8036"/>
              <a:gd name="T4" fmla="*/ 3458 w 7790"/>
              <a:gd name="T5" fmla="*/ 3418 h 8036"/>
              <a:gd name="T6" fmla="*/ 40 w 7790"/>
              <a:gd name="T7" fmla="*/ 3418 h 8036"/>
              <a:gd name="T8" fmla="*/ 40 w 7790"/>
              <a:gd name="T9" fmla="*/ 0 h 8036"/>
              <a:gd name="T10" fmla="*/ 7790 w 7790"/>
              <a:gd name="T11" fmla="*/ 1695 h 8036"/>
              <a:gd name="T12" fmla="*/ 6170 w 7790"/>
              <a:gd name="T13" fmla="*/ 103 h 8036"/>
              <a:gd name="T14" fmla="*/ 4577 w 7790"/>
              <a:gd name="T15" fmla="*/ 1723 h 8036"/>
              <a:gd name="T16" fmla="*/ 6198 w 7790"/>
              <a:gd name="T17" fmla="*/ 3316 h 8036"/>
              <a:gd name="T18" fmla="*/ 7790 w 7790"/>
              <a:gd name="T19" fmla="*/ 1695 h 8036"/>
              <a:gd name="T20" fmla="*/ 0 w 7790"/>
              <a:gd name="T21" fmla="*/ 4618 h 8036"/>
              <a:gd name="T22" fmla="*/ 3417 w 7790"/>
              <a:gd name="T23" fmla="*/ 4618 h 8036"/>
              <a:gd name="T24" fmla="*/ 3417 w 7790"/>
              <a:gd name="T25" fmla="*/ 8036 h 8036"/>
              <a:gd name="T26" fmla="*/ 0 w 7790"/>
              <a:gd name="T27" fmla="*/ 8036 h 8036"/>
              <a:gd name="T28" fmla="*/ 0 w 7790"/>
              <a:gd name="T29" fmla="*/ 4618 h 8036"/>
              <a:gd name="T30" fmla="*/ 4353 w 7790"/>
              <a:gd name="T31" fmla="*/ 4618 h 8036"/>
              <a:gd name="T32" fmla="*/ 7770 w 7790"/>
              <a:gd name="T33" fmla="*/ 4618 h 8036"/>
              <a:gd name="T34" fmla="*/ 7770 w 7790"/>
              <a:gd name="T35" fmla="*/ 8036 h 8036"/>
              <a:gd name="T36" fmla="*/ 4353 w 7790"/>
              <a:gd name="T37" fmla="*/ 8036 h 8036"/>
              <a:gd name="T38" fmla="*/ 4353 w 7790"/>
              <a:gd name="T39" fmla="*/ 4618 h 8036"/>
              <a:gd name="T40" fmla="*/ 4353 w 7790"/>
              <a:gd name="T41" fmla="*/ 4618 h 8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790" h="8036">
                <a:moveTo>
                  <a:pt x="40" y="0"/>
                </a:moveTo>
                <a:lnTo>
                  <a:pt x="3458" y="0"/>
                </a:lnTo>
                <a:lnTo>
                  <a:pt x="3458" y="3418"/>
                </a:lnTo>
                <a:lnTo>
                  <a:pt x="40" y="3418"/>
                </a:lnTo>
                <a:lnTo>
                  <a:pt x="40" y="0"/>
                </a:lnTo>
                <a:close/>
                <a:moveTo>
                  <a:pt x="7790" y="1695"/>
                </a:moveTo>
                <a:lnTo>
                  <a:pt x="6170" y="103"/>
                </a:lnTo>
                <a:lnTo>
                  <a:pt x="4577" y="1723"/>
                </a:lnTo>
                <a:lnTo>
                  <a:pt x="6198" y="3316"/>
                </a:lnTo>
                <a:lnTo>
                  <a:pt x="7790" y="1695"/>
                </a:lnTo>
                <a:close/>
                <a:moveTo>
                  <a:pt x="0" y="4618"/>
                </a:moveTo>
                <a:lnTo>
                  <a:pt x="3417" y="4618"/>
                </a:lnTo>
                <a:lnTo>
                  <a:pt x="3417" y="8036"/>
                </a:lnTo>
                <a:lnTo>
                  <a:pt x="0" y="8036"/>
                </a:lnTo>
                <a:lnTo>
                  <a:pt x="0" y="4618"/>
                </a:lnTo>
                <a:close/>
                <a:moveTo>
                  <a:pt x="4353" y="4618"/>
                </a:moveTo>
                <a:lnTo>
                  <a:pt x="7770" y="4618"/>
                </a:lnTo>
                <a:lnTo>
                  <a:pt x="7770" y="8036"/>
                </a:lnTo>
                <a:lnTo>
                  <a:pt x="4353" y="8036"/>
                </a:lnTo>
                <a:lnTo>
                  <a:pt x="4353" y="4618"/>
                </a:lnTo>
                <a:close/>
                <a:moveTo>
                  <a:pt x="4353" y="4618"/>
                </a:move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2" name="iconfont-1187-868583"/>
          <p:cNvSpPr/>
          <p:nvPr/>
        </p:nvSpPr>
        <p:spPr>
          <a:xfrm>
            <a:off x="2710365" y="2037956"/>
            <a:ext cx="609685" cy="51941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3" name="iconfont-1187-868615"/>
          <p:cNvSpPr/>
          <p:nvPr/>
        </p:nvSpPr>
        <p:spPr>
          <a:xfrm>
            <a:off x="9177439" y="2001058"/>
            <a:ext cx="608391" cy="609685"/>
          </a:xfrm>
          <a:custGeom>
            <a:avLst/>
            <a:gdLst>
              <a:gd name="T0" fmla="*/ 12123 w 12728"/>
              <a:gd name="T1" fmla="*/ 2794 h 12755"/>
              <a:gd name="T2" fmla="*/ 11574 w 12728"/>
              <a:gd name="T3" fmla="*/ 3342 h 12755"/>
              <a:gd name="T4" fmla="*/ 9386 w 12728"/>
              <a:gd name="T5" fmla="*/ 1151 h 12755"/>
              <a:gd name="T6" fmla="*/ 9932 w 12728"/>
              <a:gd name="T7" fmla="*/ 605 h 12755"/>
              <a:gd name="T8" fmla="*/ 12123 w 12728"/>
              <a:gd name="T9" fmla="*/ 605 h 12755"/>
              <a:gd name="T10" fmla="*/ 12123 w 12728"/>
              <a:gd name="T11" fmla="*/ 2794 h 12755"/>
              <a:gd name="T12" fmla="*/ 10479 w 12728"/>
              <a:gd name="T13" fmla="*/ 4436 h 12755"/>
              <a:gd name="T14" fmla="*/ 7742 w 12728"/>
              <a:gd name="T15" fmla="*/ 7169 h 12755"/>
              <a:gd name="T16" fmla="*/ 3926 w 12728"/>
              <a:gd name="T17" fmla="*/ 8827 h 12755"/>
              <a:gd name="T18" fmla="*/ 5551 w 12728"/>
              <a:gd name="T19" fmla="*/ 4980 h 12755"/>
              <a:gd name="T20" fmla="*/ 8290 w 12728"/>
              <a:gd name="T21" fmla="*/ 2245 h 12755"/>
              <a:gd name="T22" fmla="*/ 10479 w 12728"/>
              <a:gd name="T23" fmla="*/ 4436 h 12755"/>
              <a:gd name="T24" fmla="*/ 4711 w 12728"/>
              <a:gd name="T25" fmla="*/ 1735 h 12755"/>
              <a:gd name="T26" fmla="*/ 2356 w 12728"/>
              <a:gd name="T27" fmla="*/ 1735 h 12755"/>
              <a:gd name="T28" fmla="*/ 1570 w 12728"/>
              <a:gd name="T29" fmla="*/ 2522 h 12755"/>
              <a:gd name="T30" fmla="*/ 1570 w 12728"/>
              <a:gd name="T31" fmla="*/ 10392 h 12755"/>
              <a:gd name="T32" fmla="*/ 2356 w 12728"/>
              <a:gd name="T33" fmla="*/ 11179 h 12755"/>
              <a:gd name="T34" fmla="*/ 10210 w 12728"/>
              <a:gd name="T35" fmla="*/ 11179 h 12755"/>
              <a:gd name="T36" fmla="*/ 10995 w 12728"/>
              <a:gd name="T37" fmla="*/ 10392 h 12755"/>
              <a:gd name="T38" fmla="*/ 10995 w 12728"/>
              <a:gd name="T39" fmla="*/ 7245 h 12755"/>
              <a:gd name="T40" fmla="*/ 11780 w 12728"/>
              <a:gd name="T41" fmla="*/ 6458 h 12755"/>
              <a:gd name="T42" fmla="*/ 12565 w 12728"/>
              <a:gd name="T43" fmla="*/ 7245 h 12755"/>
              <a:gd name="T44" fmla="*/ 12565 w 12728"/>
              <a:gd name="T45" fmla="*/ 11181 h 12755"/>
              <a:gd name="T46" fmla="*/ 10995 w 12728"/>
              <a:gd name="T47" fmla="*/ 12755 h 12755"/>
              <a:gd name="T48" fmla="*/ 1570 w 12728"/>
              <a:gd name="T49" fmla="*/ 12755 h 12755"/>
              <a:gd name="T50" fmla="*/ 0 w 12728"/>
              <a:gd name="T51" fmla="*/ 11181 h 12755"/>
              <a:gd name="T52" fmla="*/ 0 w 12728"/>
              <a:gd name="T53" fmla="*/ 1735 h 12755"/>
              <a:gd name="T54" fmla="*/ 1570 w 12728"/>
              <a:gd name="T55" fmla="*/ 161 h 12755"/>
              <a:gd name="T56" fmla="*/ 4711 w 12728"/>
              <a:gd name="T57" fmla="*/ 161 h 12755"/>
              <a:gd name="T58" fmla="*/ 5496 w 12728"/>
              <a:gd name="T59" fmla="*/ 948 h 12755"/>
              <a:gd name="T60" fmla="*/ 4711 w 12728"/>
              <a:gd name="T61" fmla="*/ 1735 h 12755"/>
              <a:gd name="T62" fmla="*/ 4711 w 12728"/>
              <a:gd name="T63" fmla="*/ 1735 h 12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28" h="12755">
                <a:moveTo>
                  <a:pt x="12123" y="2794"/>
                </a:moveTo>
                <a:lnTo>
                  <a:pt x="11574" y="3342"/>
                </a:lnTo>
                <a:lnTo>
                  <a:pt x="9386" y="1151"/>
                </a:lnTo>
                <a:lnTo>
                  <a:pt x="9932" y="605"/>
                </a:lnTo>
                <a:cubicBezTo>
                  <a:pt x="10537" y="0"/>
                  <a:pt x="11518" y="0"/>
                  <a:pt x="12123" y="605"/>
                </a:cubicBezTo>
                <a:cubicBezTo>
                  <a:pt x="12728" y="1208"/>
                  <a:pt x="12728" y="2189"/>
                  <a:pt x="12123" y="2794"/>
                </a:cubicBezTo>
                <a:close/>
                <a:moveTo>
                  <a:pt x="10479" y="4436"/>
                </a:moveTo>
                <a:lnTo>
                  <a:pt x="7742" y="7169"/>
                </a:lnTo>
                <a:lnTo>
                  <a:pt x="3926" y="8827"/>
                </a:lnTo>
                <a:lnTo>
                  <a:pt x="5551" y="4980"/>
                </a:lnTo>
                <a:lnTo>
                  <a:pt x="8290" y="2245"/>
                </a:lnTo>
                <a:lnTo>
                  <a:pt x="10479" y="4436"/>
                </a:lnTo>
                <a:close/>
                <a:moveTo>
                  <a:pt x="4711" y="1735"/>
                </a:moveTo>
                <a:lnTo>
                  <a:pt x="2356" y="1735"/>
                </a:lnTo>
                <a:cubicBezTo>
                  <a:pt x="1921" y="1735"/>
                  <a:pt x="1570" y="2088"/>
                  <a:pt x="1570" y="2522"/>
                </a:cubicBezTo>
                <a:lnTo>
                  <a:pt x="1570" y="10392"/>
                </a:lnTo>
                <a:cubicBezTo>
                  <a:pt x="1570" y="10826"/>
                  <a:pt x="1921" y="11179"/>
                  <a:pt x="2356" y="11179"/>
                </a:cubicBezTo>
                <a:lnTo>
                  <a:pt x="10210" y="11179"/>
                </a:lnTo>
                <a:cubicBezTo>
                  <a:pt x="10644" y="11179"/>
                  <a:pt x="10995" y="10826"/>
                  <a:pt x="10995" y="10392"/>
                </a:cubicBezTo>
                <a:lnTo>
                  <a:pt x="10995" y="7245"/>
                </a:lnTo>
                <a:cubicBezTo>
                  <a:pt x="10995" y="6811"/>
                  <a:pt x="11346" y="6458"/>
                  <a:pt x="11780" y="6458"/>
                </a:cubicBezTo>
                <a:cubicBezTo>
                  <a:pt x="12214" y="6458"/>
                  <a:pt x="12565" y="6811"/>
                  <a:pt x="12565" y="7245"/>
                </a:cubicBezTo>
                <a:lnTo>
                  <a:pt x="12565" y="11181"/>
                </a:lnTo>
                <a:cubicBezTo>
                  <a:pt x="12565" y="12049"/>
                  <a:pt x="11861" y="12755"/>
                  <a:pt x="10995" y="12755"/>
                </a:cubicBezTo>
                <a:lnTo>
                  <a:pt x="1570" y="12755"/>
                </a:lnTo>
                <a:cubicBezTo>
                  <a:pt x="704" y="12755"/>
                  <a:pt x="0" y="12051"/>
                  <a:pt x="0" y="11181"/>
                </a:cubicBezTo>
                <a:lnTo>
                  <a:pt x="0" y="1735"/>
                </a:lnTo>
                <a:cubicBezTo>
                  <a:pt x="0" y="866"/>
                  <a:pt x="704" y="161"/>
                  <a:pt x="1570" y="161"/>
                </a:cubicBezTo>
                <a:lnTo>
                  <a:pt x="4711" y="161"/>
                </a:lnTo>
                <a:cubicBezTo>
                  <a:pt x="5145" y="161"/>
                  <a:pt x="5496" y="514"/>
                  <a:pt x="5496" y="948"/>
                </a:cubicBezTo>
                <a:cubicBezTo>
                  <a:pt x="5496" y="1384"/>
                  <a:pt x="5145" y="1735"/>
                  <a:pt x="4711" y="1735"/>
                </a:cubicBezTo>
                <a:close/>
                <a:moveTo>
                  <a:pt x="4711" y="1735"/>
                </a:move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8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13" grpId="0" animBg="1"/>
      <p:bldP spid="21" grpId="0" animBg="1"/>
      <p:bldP spid="23" grpId="0" animBg="1"/>
      <p:bldP spid="24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4491" y="722283"/>
            <a:ext cx="9937657" cy="57848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4251432" y="-466241"/>
            <a:ext cx="4635797" cy="8885637"/>
          </a:xfrm>
          <a:custGeom>
            <a:avLst/>
            <a:gdLst>
              <a:gd name="connsiteX0" fmla="*/ 446843 w 7203988"/>
              <a:gd name="connsiteY0" fmla="*/ 0 h 6791102"/>
              <a:gd name="connsiteX1" fmla="*/ 7203988 w 7203988"/>
              <a:gd name="connsiteY1" fmla="*/ 0 h 6791102"/>
              <a:gd name="connsiteX2" fmla="*/ 7203988 w 7203988"/>
              <a:gd name="connsiteY2" fmla="*/ 6791102 h 6791102"/>
              <a:gd name="connsiteX3" fmla="*/ 7185758 w 7203988"/>
              <a:gd name="connsiteY3" fmla="*/ 6735192 h 6791102"/>
              <a:gd name="connsiteX4" fmla="*/ 7089688 w 7203988"/>
              <a:gd name="connsiteY4" fmla="*/ 6555335 h 6791102"/>
              <a:gd name="connsiteX5" fmla="*/ 6049324 w 7203988"/>
              <a:gd name="connsiteY5" fmla="*/ 5884880 h 6791102"/>
              <a:gd name="connsiteX6" fmla="*/ 4643865 w 7203988"/>
              <a:gd name="connsiteY6" fmla="*/ 5669882 h 6791102"/>
              <a:gd name="connsiteX7" fmla="*/ 4230305 w 7203988"/>
              <a:gd name="connsiteY7" fmla="*/ 5296464 h 6791102"/>
              <a:gd name="connsiteX8" fmla="*/ 4208293 w 7203988"/>
              <a:gd name="connsiteY8" fmla="*/ 5174556 h 6791102"/>
              <a:gd name="connsiteX9" fmla="*/ 4208363 w 7203988"/>
              <a:gd name="connsiteY9" fmla="*/ 5172105 h 6791102"/>
              <a:gd name="connsiteX10" fmla="*/ 4208293 w 7203988"/>
              <a:gd name="connsiteY10" fmla="*/ 5171725 h 6791102"/>
              <a:gd name="connsiteX11" fmla="*/ 4246459 w 7203988"/>
              <a:gd name="connsiteY11" fmla="*/ 4798573 h 6791102"/>
              <a:gd name="connsiteX12" fmla="*/ 4251168 w 7203988"/>
              <a:gd name="connsiteY12" fmla="*/ 4674391 h 6791102"/>
              <a:gd name="connsiteX13" fmla="*/ 4231516 w 7203988"/>
              <a:gd name="connsiteY13" fmla="*/ 4549274 h 6791102"/>
              <a:gd name="connsiteX14" fmla="*/ 4088142 w 7203988"/>
              <a:gd name="connsiteY14" fmla="*/ 4345946 h 6791102"/>
              <a:gd name="connsiteX15" fmla="*/ 3522727 w 7203988"/>
              <a:gd name="connsiteY15" fmla="*/ 4328973 h 6791102"/>
              <a:gd name="connsiteX16" fmla="*/ 2336971 w 7203988"/>
              <a:gd name="connsiteY16" fmla="*/ 4320486 h 6791102"/>
              <a:gd name="connsiteX17" fmla="*/ 2303059 w 7203988"/>
              <a:gd name="connsiteY17" fmla="*/ 4225794 h 6791102"/>
              <a:gd name="connsiteX18" fmla="*/ 2303112 w 7203988"/>
              <a:gd name="connsiteY18" fmla="*/ 4223173 h 6791102"/>
              <a:gd name="connsiteX19" fmla="*/ 2303059 w 7203988"/>
              <a:gd name="connsiteY19" fmla="*/ 4222965 h 6791102"/>
              <a:gd name="connsiteX20" fmla="*/ 2614833 w 7203988"/>
              <a:gd name="connsiteY20" fmla="*/ 3539702 h 6791102"/>
              <a:gd name="connsiteX21" fmla="*/ 2642132 w 7203988"/>
              <a:gd name="connsiteY21" fmla="*/ 3431055 h 6791102"/>
              <a:gd name="connsiteX22" fmla="*/ 2645354 w 7203988"/>
              <a:gd name="connsiteY22" fmla="*/ 3323223 h 6791102"/>
              <a:gd name="connsiteX23" fmla="*/ 2626759 w 7203988"/>
              <a:gd name="connsiteY23" fmla="*/ 3213936 h 6791102"/>
              <a:gd name="connsiteX24" fmla="*/ 2275585 w 7203988"/>
              <a:gd name="connsiteY24" fmla="*/ 2747606 h 6791102"/>
              <a:gd name="connsiteX25" fmla="*/ 1309534 w 7203988"/>
              <a:gd name="connsiteY25" fmla="*/ 2464713 h 6791102"/>
              <a:gd name="connsiteX26" fmla="*/ 537338 w 7203988"/>
              <a:gd name="connsiteY26" fmla="*/ 2362872 h 6791102"/>
              <a:gd name="connsiteX27" fmla="*/ 358727 w 7203988"/>
              <a:gd name="connsiteY27" fmla="*/ 2289585 h 6791102"/>
              <a:gd name="connsiteX28" fmla="*/ 343563 w 7203988"/>
              <a:gd name="connsiteY28" fmla="*/ 2279612 h 6791102"/>
              <a:gd name="connsiteX29" fmla="*/ 276427 w 7203988"/>
              <a:gd name="connsiteY29" fmla="*/ 2240747 h 6791102"/>
              <a:gd name="connsiteX30" fmla="*/ 206039 w 7203988"/>
              <a:gd name="connsiteY30" fmla="*/ 2189169 h 6791102"/>
              <a:gd name="connsiteX31" fmla="*/ 201320 w 7203988"/>
              <a:gd name="connsiteY31" fmla="*/ 2186065 h 6791102"/>
              <a:gd name="connsiteX32" fmla="*/ 10696 w 7203988"/>
              <a:gd name="connsiteY32" fmla="*/ 1898929 h 6791102"/>
              <a:gd name="connsiteX33" fmla="*/ 206 w 7203988"/>
              <a:gd name="connsiteY33" fmla="*/ 1815556 h 6791102"/>
              <a:gd name="connsiteX34" fmla="*/ 206 w 7203988"/>
              <a:gd name="connsiteY34" fmla="*/ 1815555 h 6791102"/>
              <a:gd name="connsiteX35" fmla="*/ 663345 w 7203988"/>
              <a:gd name="connsiteY35" fmla="*/ 679663 h 6791102"/>
              <a:gd name="connsiteX36" fmla="*/ 681152 w 7203988"/>
              <a:gd name="connsiteY36" fmla="*/ 574076 h 6791102"/>
              <a:gd name="connsiteX37" fmla="*/ 679802 w 7203988"/>
              <a:gd name="connsiteY37" fmla="*/ 468290 h 6791102"/>
              <a:gd name="connsiteX38" fmla="*/ 475216 w 7203988"/>
              <a:gd name="connsiteY38" fmla="*/ 27123 h 679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203988" h="6791102">
                <a:moveTo>
                  <a:pt x="446843" y="0"/>
                </a:moveTo>
                <a:lnTo>
                  <a:pt x="7203988" y="0"/>
                </a:lnTo>
                <a:lnTo>
                  <a:pt x="7203988" y="6791102"/>
                </a:lnTo>
                <a:lnTo>
                  <a:pt x="7185758" y="6735192"/>
                </a:lnTo>
                <a:cubicBezTo>
                  <a:pt x="7159556" y="6673442"/>
                  <a:pt x="7127652" y="6613328"/>
                  <a:pt x="7089688" y="6555335"/>
                </a:cubicBezTo>
                <a:cubicBezTo>
                  <a:pt x="6863522" y="6215863"/>
                  <a:pt x="6466116" y="6003695"/>
                  <a:pt x="6049324" y="5884880"/>
                </a:cubicBezTo>
                <a:cubicBezTo>
                  <a:pt x="5593763" y="5754750"/>
                  <a:pt x="5080043" y="5831131"/>
                  <a:pt x="4643865" y="5669882"/>
                </a:cubicBezTo>
                <a:cubicBezTo>
                  <a:pt x="4453240" y="5601987"/>
                  <a:pt x="4285232" y="5469029"/>
                  <a:pt x="4230305" y="5296464"/>
                </a:cubicBezTo>
                <a:cubicBezTo>
                  <a:pt x="4217379" y="5256151"/>
                  <a:pt x="4210717" y="5215486"/>
                  <a:pt x="4208293" y="5174556"/>
                </a:cubicBezTo>
                <a:lnTo>
                  <a:pt x="4208363" y="5172105"/>
                </a:lnTo>
                <a:lnTo>
                  <a:pt x="4208293" y="5171725"/>
                </a:lnTo>
                <a:cubicBezTo>
                  <a:pt x="4201024" y="5048932"/>
                  <a:pt x="4231919" y="4923753"/>
                  <a:pt x="4246459" y="4798573"/>
                </a:cubicBezTo>
                <a:lnTo>
                  <a:pt x="4251168" y="4674391"/>
                </a:lnTo>
                <a:lnTo>
                  <a:pt x="4231516" y="4549274"/>
                </a:lnTo>
                <a:cubicBezTo>
                  <a:pt x="4208495" y="4468297"/>
                  <a:pt x="4164070" y="4395453"/>
                  <a:pt x="4088142" y="4345946"/>
                </a:cubicBezTo>
                <a:cubicBezTo>
                  <a:pt x="3929827" y="4244105"/>
                  <a:pt x="3710122" y="4283710"/>
                  <a:pt x="3522727" y="4328973"/>
                </a:cubicBezTo>
                <a:cubicBezTo>
                  <a:pt x="3212559" y="4402525"/>
                  <a:pt x="2550215" y="4688246"/>
                  <a:pt x="2336971" y="4320486"/>
                </a:cubicBezTo>
                <a:cubicBezTo>
                  <a:pt x="2318796" y="4289014"/>
                  <a:pt x="2307943" y="4257455"/>
                  <a:pt x="2303059" y="4225794"/>
                </a:cubicBezTo>
                <a:lnTo>
                  <a:pt x="2303112" y="4223173"/>
                </a:lnTo>
                <a:lnTo>
                  <a:pt x="2303059" y="4222965"/>
                </a:lnTo>
                <a:cubicBezTo>
                  <a:pt x="2268871" y="4001347"/>
                  <a:pt x="2527193" y="3774857"/>
                  <a:pt x="2614833" y="3539702"/>
                </a:cubicBezTo>
                <a:cubicBezTo>
                  <a:pt x="2628161" y="3503987"/>
                  <a:pt x="2637147" y="3467654"/>
                  <a:pt x="2642132" y="3431055"/>
                </a:cubicBezTo>
                <a:lnTo>
                  <a:pt x="2645354" y="3323223"/>
                </a:lnTo>
                <a:lnTo>
                  <a:pt x="2626759" y="3213936"/>
                </a:lnTo>
                <a:cubicBezTo>
                  <a:pt x="2578485" y="3032708"/>
                  <a:pt x="2447228" y="2862531"/>
                  <a:pt x="2275585" y="2747606"/>
                </a:cubicBezTo>
                <a:cubicBezTo>
                  <a:pt x="2004187" y="2563726"/>
                  <a:pt x="1652013" y="2493003"/>
                  <a:pt x="1309534" y="2464713"/>
                </a:cubicBezTo>
                <a:cubicBezTo>
                  <a:pt x="1051056" y="2442083"/>
                  <a:pt x="786121" y="2436424"/>
                  <a:pt x="537338" y="2362872"/>
                </a:cubicBezTo>
                <a:cubicBezTo>
                  <a:pt x="475949" y="2343777"/>
                  <a:pt x="415571" y="2319200"/>
                  <a:pt x="358727" y="2289585"/>
                </a:cubicBezTo>
                <a:lnTo>
                  <a:pt x="343563" y="2279612"/>
                </a:lnTo>
                <a:lnTo>
                  <a:pt x="276427" y="2240747"/>
                </a:lnTo>
                <a:lnTo>
                  <a:pt x="206039" y="2189169"/>
                </a:lnTo>
                <a:lnTo>
                  <a:pt x="201320" y="2186065"/>
                </a:lnTo>
                <a:cubicBezTo>
                  <a:pt x="106814" y="2107562"/>
                  <a:pt x="36542" y="2010672"/>
                  <a:pt x="10696" y="1898929"/>
                </a:cubicBezTo>
                <a:cubicBezTo>
                  <a:pt x="4434" y="1870641"/>
                  <a:pt x="1039" y="1842870"/>
                  <a:pt x="206" y="1815556"/>
                </a:cubicBezTo>
                <a:lnTo>
                  <a:pt x="206" y="1815555"/>
                </a:lnTo>
                <a:cubicBezTo>
                  <a:pt x="-12314" y="1405846"/>
                  <a:pt x="551272" y="1098698"/>
                  <a:pt x="663345" y="679663"/>
                </a:cubicBezTo>
                <a:lnTo>
                  <a:pt x="681152" y="574076"/>
                </a:lnTo>
                <a:lnTo>
                  <a:pt x="679802" y="468290"/>
                </a:lnTo>
                <a:cubicBezTo>
                  <a:pt x="664126" y="310158"/>
                  <a:pt x="588647" y="156054"/>
                  <a:pt x="475216" y="2712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4491" y="94409"/>
            <a:ext cx="2323973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竞赛奖品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iconfont-1191-801510"/>
          <p:cNvSpPr/>
          <p:nvPr/>
        </p:nvSpPr>
        <p:spPr>
          <a:xfrm>
            <a:off x="265797" y="94409"/>
            <a:ext cx="609685" cy="541825"/>
          </a:xfrm>
          <a:custGeom>
            <a:avLst/>
            <a:gdLst>
              <a:gd name="T0" fmla="*/ 7727 w 8478"/>
              <a:gd name="T1" fmla="*/ 1215 h 7536"/>
              <a:gd name="T2" fmla="*/ 727 w 8478"/>
              <a:gd name="T3" fmla="*/ 1215 h 7536"/>
              <a:gd name="T4" fmla="*/ 0 w 8478"/>
              <a:gd name="T5" fmla="*/ 3124 h 7536"/>
              <a:gd name="T6" fmla="*/ 1054 w 8478"/>
              <a:gd name="T7" fmla="*/ 4169 h 7536"/>
              <a:gd name="T8" fmla="*/ 2119 w 8478"/>
              <a:gd name="T9" fmla="*/ 3124 h 7536"/>
              <a:gd name="T10" fmla="*/ 3173 w 8478"/>
              <a:gd name="T11" fmla="*/ 4169 h 7536"/>
              <a:gd name="T12" fmla="*/ 4239 w 8478"/>
              <a:gd name="T13" fmla="*/ 3124 h 7536"/>
              <a:gd name="T14" fmla="*/ 5293 w 8478"/>
              <a:gd name="T15" fmla="*/ 4169 h 7536"/>
              <a:gd name="T16" fmla="*/ 6346 w 8478"/>
              <a:gd name="T17" fmla="*/ 3124 h 7536"/>
              <a:gd name="T18" fmla="*/ 7412 w 8478"/>
              <a:gd name="T19" fmla="*/ 4169 h 7536"/>
              <a:gd name="T20" fmla="*/ 8478 w 8478"/>
              <a:gd name="T21" fmla="*/ 3124 h 7536"/>
              <a:gd name="T22" fmla="*/ 7727 w 8478"/>
              <a:gd name="T23" fmla="*/ 1215 h 7536"/>
              <a:gd name="T24" fmla="*/ 7146 w 8478"/>
              <a:gd name="T25" fmla="*/ 4497 h 7536"/>
              <a:gd name="T26" fmla="*/ 7146 w 8478"/>
              <a:gd name="T27" fmla="*/ 6928 h 7536"/>
              <a:gd name="T28" fmla="*/ 1332 w 8478"/>
              <a:gd name="T29" fmla="*/ 6928 h 7536"/>
              <a:gd name="T30" fmla="*/ 1332 w 8478"/>
              <a:gd name="T31" fmla="*/ 4497 h 7536"/>
              <a:gd name="T32" fmla="*/ 727 w 8478"/>
              <a:gd name="T33" fmla="*/ 4497 h 7536"/>
              <a:gd name="T34" fmla="*/ 727 w 8478"/>
              <a:gd name="T35" fmla="*/ 7050 h 7536"/>
              <a:gd name="T36" fmla="*/ 1187 w 8478"/>
              <a:gd name="T37" fmla="*/ 7536 h 7536"/>
              <a:gd name="T38" fmla="*/ 7279 w 8478"/>
              <a:gd name="T39" fmla="*/ 7536 h 7536"/>
              <a:gd name="T40" fmla="*/ 7739 w 8478"/>
              <a:gd name="T41" fmla="*/ 7050 h 7536"/>
              <a:gd name="T42" fmla="*/ 7739 w 8478"/>
              <a:gd name="T43" fmla="*/ 4497 h 7536"/>
              <a:gd name="T44" fmla="*/ 7146 w 8478"/>
              <a:gd name="T45" fmla="*/ 4497 h 7536"/>
              <a:gd name="T46" fmla="*/ 7727 w 8478"/>
              <a:gd name="T47" fmla="*/ 1203 h 7536"/>
              <a:gd name="T48" fmla="*/ 1211 w 8478"/>
              <a:gd name="T49" fmla="*/ 729 h 7536"/>
              <a:gd name="T50" fmla="*/ 7267 w 8478"/>
              <a:gd name="T51" fmla="*/ 729 h 7536"/>
              <a:gd name="T52" fmla="*/ 7630 w 8478"/>
              <a:gd name="T53" fmla="*/ 365 h 7536"/>
              <a:gd name="T54" fmla="*/ 7267 w 8478"/>
              <a:gd name="T55" fmla="*/ 0 h 7536"/>
              <a:gd name="T56" fmla="*/ 1211 w 8478"/>
              <a:gd name="T57" fmla="*/ 0 h 7536"/>
              <a:gd name="T58" fmla="*/ 848 w 8478"/>
              <a:gd name="T59" fmla="*/ 365 h 7536"/>
              <a:gd name="T60" fmla="*/ 1211 w 8478"/>
              <a:gd name="T61" fmla="*/ 729 h 7536"/>
              <a:gd name="T62" fmla="*/ 1211 w 8478"/>
              <a:gd name="T63" fmla="*/ 729 h 7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78" h="7536">
                <a:moveTo>
                  <a:pt x="7727" y="1215"/>
                </a:moveTo>
                <a:lnTo>
                  <a:pt x="727" y="1215"/>
                </a:lnTo>
                <a:lnTo>
                  <a:pt x="0" y="3124"/>
                </a:lnTo>
                <a:cubicBezTo>
                  <a:pt x="0" y="3695"/>
                  <a:pt x="472" y="4169"/>
                  <a:pt x="1054" y="4169"/>
                </a:cubicBezTo>
                <a:cubicBezTo>
                  <a:pt x="1635" y="4169"/>
                  <a:pt x="2119" y="3707"/>
                  <a:pt x="2119" y="3124"/>
                </a:cubicBezTo>
                <a:cubicBezTo>
                  <a:pt x="2119" y="3695"/>
                  <a:pt x="2592" y="4169"/>
                  <a:pt x="3173" y="4169"/>
                </a:cubicBezTo>
                <a:cubicBezTo>
                  <a:pt x="3755" y="4169"/>
                  <a:pt x="4239" y="3707"/>
                  <a:pt x="4239" y="3124"/>
                </a:cubicBezTo>
                <a:cubicBezTo>
                  <a:pt x="4239" y="3695"/>
                  <a:pt x="4711" y="4169"/>
                  <a:pt x="5293" y="4169"/>
                </a:cubicBezTo>
                <a:cubicBezTo>
                  <a:pt x="5874" y="4169"/>
                  <a:pt x="6346" y="3707"/>
                  <a:pt x="6346" y="3124"/>
                </a:cubicBezTo>
                <a:cubicBezTo>
                  <a:pt x="6346" y="3695"/>
                  <a:pt x="6819" y="4169"/>
                  <a:pt x="7412" y="4169"/>
                </a:cubicBezTo>
                <a:cubicBezTo>
                  <a:pt x="7994" y="4169"/>
                  <a:pt x="8478" y="3707"/>
                  <a:pt x="8478" y="3124"/>
                </a:cubicBezTo>
                <a:lnTo>
                  <a:pt x="7727" y="1215"/>
                </a:lnTo>
                <a:close/>
                <a:moveTo>
                  <a:pt x="7146" y="4497"/>
                </a:moveTo>
                <a:lnTo>
                  <a:pt x="7146" y="6928"/>
                </a:lnTo>
                <a:lnTo>
                  <a:pt x="1332" y="6928"/>
                </a:lnTo>
                <a:lnTo>
                  <a:pt x="1332" y="4497"/>
                </a:lnTo>
                <a:lnTo>
                  <a:pt x="727" y="4497"/>
                </a:lnTo>
                <a:lnTo>
                  <a:pt x="727" y="7050"/>
                </a:lnTo>
                <a:cubicBezTo>
                  <a:pt x="727" y="7269"/>
                  <a:pt x="969" y="7536"/>
                  <a:pt x="1187" y="7536"/>
                </a:cubicBezTo>
                <a:lnTo>
                  <a:pt x="7279" y="7536"/>
                </a:lnTo>
                <a:cubicBezTo>
                  <a:pt x="7497" y="7536"/>
                  <a:pt x="7739" y="7269"/>
                  <a:pt x="7739" y="7050"/>
                </a:cubicBezTo>
                <a:lnTo>
                  <a:pt x="7739" y="4497"/>
                </a:lnTo>
                <a:lnTo>
                  <a:pt x="7146" y="4497"/>
                </a:lnTo>
                <a:close/>
                <a:moveTo>
                  <a:pt x="7727" y="1203"/>
                </a:moveTo>
                <a:close/>
                <a:moveTo>
                  <a:pt x="1211" y="729"/>
                </a:moveTo>
                <a:lnTo>
                  <a:pt x="7267" y="729"/>
                </a:lnTo>
                <a:cubicBezTo>
                  <a:pt x="7473" y="729"/>
                  <a:pt x="7630" y="571"/>
                  <a:pt x="7630" y="365"/>
                </a:cubicBezTo>
                <a:cubicBezTo>
                  <a:pt x="7630" y="158"/>
                  <a:pt x="7473" y="0"/>
                  <a:pt x="7267" y="0"/>
                </a:cubicBezTo>
                <a:lnTo>
                  <a:pt x="1211" y="0"/>
                </a:lnTo>
                <a:cubicBezTo>
                  <a:pt x="1005" y="0"/>
                  <a:pt x="848" y="158"/>
                  <a:pt x="848" y="365"/>
                </a:cubicBezTo>
                <a:cubicBezTo>
                  <a:pt x="848" y="571"/>
                  <a:pt x="1005" y="729"/>
                  <a:pt x="1211" y="729"/>
                </a:cubicBezTo>
                <a:close/>
                <a:moveTo>
                  <a:pt x="1211" y="729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9" name="任意多边形: 形状 28"/>
          <p:cNvSpPr/>
          <p:nvPr/>
        </p:nvSpPr>
        <p:spPr>
          <a:xfrm rot="10800000">
            <a:off x="0" y="553775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PA_淘宝店chenying0907出品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75892" y="1388928"/>
            <a:ext cx="5158325" cy="1384995"/>
          </a:xfrm>
          <a:prstGeom prst="rect">
            <a:avLst/>
          </a:prstGeom>
          <a:noFill/>
          <a:ln w="9525">
            <a:noFill/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cs typeface="+mn-ea"/>
                <a:sym typeface="+mn-lt"/>
              </a:rPr>
              <a:t>一等奖</a:t>
            </a:r>
            <a:r>
              <a:rPr lang="zh-CN" altLang="en-US" sz="2400" dirty="0">
                <a:cs typeface="+mn-ea"/>
                <a:sym typeface="+mn-lt"/>
              </a:rPr>
              <a:t>：</a:t>
            </a:r>
            <a:r>
              <a:rPr lang="zh-CN" altLang="en-US" dirty="0">
                <a:cs typeface="+mn-ea"/>
                <a:sym typeface="+mn-lt"/>
              </a:rPr>
              <a:t>一次性医用口罩</a:t>
            </a:r>
            <a:r>
              <a:rPr lang="en-US" altLang="zh-CN" dirty="0">
                <a:cs typeface="+mn-ea"/>
                <a:sym typeface="+mn-lt"/>
              </a:rPr>
              <a:t>30</a:t>
            </a:r>
            <a:r>
              <a:rPr lang="zh-CN" altLang="en-US" dirty="0">
                <a:cs typeface="+mn-ea"/>
                <a:sym typeface="+mn-lt"/>
              </a:rPr>
              <a:t>个，</a:t>
            </a:r>
            <a:r>
              <a:rPr lang="en-US" altLang="zh-CN" dirty="0">
                <a:cs typeface="+mn-ea"/>
                <a:sym typeface="+mn-lt"/>
              </a:rPr>
              <a:t>75%</a:t>
            </a:r>
            <a:r>
              <a:rPr lang="zh-CN" altLang="en-US" dirty="0">
                <a:cs typeface="+mn-ea"/>
                <a:sym typeface="+mn-lt"/>
              </a:rPr>
              <a:t>的 </a:t>
            </a:r>
            <a:r>
              <a:rPr lang="en-US" altLang="zh-CN" dirty="0">
                <a:cs typeface="+mn-ea"/>
                <a:sym typeface="+mn-lt"/>
              </a:rPr>
              <a:t>500ml </a:t>
            </a:r>
            <a:r>
              <a:rPr lang="zh-CN" altLang="en-US" dirty="0">
                <a:cs typeface="+mn-ea"/>
                <a:sym typeface="+mn-lt"/>
              </a:rPr>
              <a:t>医用酒精</a:t>
            </a:r>
            <a:r>
              <a:rPr lang="en-US" altLang="zh-CN" dirty="0">
                <a:cs typeface="+mn-ea"/>
                <a:sym typeface="+mn-lt"/>
              </a:rPr>
              <a:t>3</a:t>
            </a:r>
            <a:r>
              <a:rPr lang="zh-CN" altLang="en-US" dirty="0">
                <a:cs typeface="+mn-ea"/>
                <a:sym typeface="+mn-lt"/>
              </a:rPr>
              <a:t>瓶</a:t>
            </a:r>
            <a:r>
              <a:rPr lang="en-US" altLang="zh-CN" dirty="0">
                <a:cs typeface="+mn-ea"/>
                <a:sym typeface="+mn-lt"/>
              </a:rPr>
              <a:t>,500ml</a:t>
            </a:r>
            <a:r>
              <a:rPr lang="zh-CN" altLang="en-US" dirty="0">
                <a:cs typeface="+mn-ea"/>
                <a:sym typeface="+mn-lt"/>
              </a:rPr>
              <a:t>的</a:t>
            </a:r>
            <a:r>
              <a:rPr lang="en-US" altLang="zh-CN" dirty="0">
                <a:cs typeface="+mn-ea"/>
                <a:sym typeface="+mn-lt"/>
              </a:rPr>
              <a:t>84</a:t>
            </a:r>
            <a:r>
              <a:rPr lang="zh-CN" altLang="en-US" dirty="0">
                <a:cs typeface="+mn-ea"/>
                <a:sym typeface="+mn-lt"/>
              </a:rPr>
              <a:t>消毒液 </a:t>
            </a:r>
            <a:r>
              <a:rPr lang="en-US" altLang="zh-CN" dirty="0">
                <a:cs typeface="+mn-ea"/>
                <a:sym typeface="+mn-lt"/>
              </a:rPr>
              <a:t>3</a:t>
            </a:r>
            <a:r>
              <a:rPr lang="zh-CN" altLang="en-US" dirty="0">
                <a:cs typeface="+mn-ea"/>
                <a:sym typeface="+mn-lt"/>
              </a:rPr>
              <a:t>瓶 ；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8" name="PA_淘宝店chenying0907出品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46629" y="2820569"/>
            <a:ext cx="5187588" cy="1384995"/>
          </a:xfrm>
          <a:prstGeom prst="rect">
            <a:avLst/>
          </a:prstGeom>
          <a:noFill/>
          <a:ln w="9525">
            <a:noFill/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cs typeface="+mn-ea"/>
                <a:sym typeface="+mn-lt"/>
              </a:rPr>
              <a:t>二等奖</a:t>
            </a:r>
            <a:r>
              <a:rPr lang="zh-CN" altLang="en-US" sz="2400" dirty="0">
                <a:cs typeface="+mn-ea"/>
                <a:sym typeface="+mn-lt"/>
              </a:rPr>
              <a:t>： </a:t>
            </a:r>
            <a:r>
              <a:rPr lang="zh-CN" altLang="en-US" dirty="0">
                <a:cs typeface="+mn-ea"/>
                <a:sym typeface="+mn-lt"/>
              </a:rPr>
              <a:t>一次性医用口罩</a:t>
            </a:r>
            <a:r>
              <a:rPr lang="en-US" altLang="zh-CN" dirty="0">
                <a:cs typeface="+mn-ea"/>
                <a:sym typeface="+mn-lt"/>
              </a:rPr>
              <a:t>20</a:t>
            </a:r>
            <a:r>
              <a:rPr lang="zh-CN" altLang="en-US" dirty="0">
                <a:cs typeface="+mn-ea"/>
                <a:sym typeface="+mn-lt"/>
              </a:rPr>
              <a:t>个， </a:t>
            </a:r>
            <a:r>
              <a:rPr lang="en-US" altLang="zh-CN" dirty="0">
                <a:cs typeface="+mn-ea"/>
                <a:sym typeface="+mn-lt"/>
              </a:rPr>
              <a:t>75%</a:t>
            </a:r>
            <a:r>
              <a:rPr lang="zh-CN" altLang="en-US" dirty="0">
                <a:cs typeface="+mn-ea"/>
                <a:sym typeface="+mn-lt"/>
              </a:rPr>
              <a:t>的 </a:t>
            </a:r>
            <a:r>
              <a:rPr lang="en-US" altLang="zh-CN" dirty="0">
                <a:cs typeface="+mn-ea"/>
                <a:sym typeface="+mn-lt"/>
              </a:rPr>
              <a:t>500ml </a:t>
            </a:r>
            <a:r>
              <a:rPr lang="zh-CN" altLang="en-US" dirty="0">
                <a:cs typeface="+mn-ea"/>
                <a:sym typeface="+mn-lt"/>
              </a:rPr>
              <a:t>医用酒精</a:t>
            </a:r>
            <a:r>
              <a:rPr lang="en-US" altLang="zh-CN" dirty="0">
                <a:cs typeface="+mn-ea"/>
                <a:sym typeface="+mn-lt"/>
              </a:rPr>
              <a:t>2</a:t>
            </a:r>
            <a:r>
              <a:rPr lang="zh-CN" altLang="en-US" dirty="0">
                <a:cs typeface="+mn-ea"/>
                <a:sym typeface="+mn-lt"/>
              </a:rPr>
              <a:t>瓶</a:t>
            </a:r>
            <a:r>
              <a:rPr lang="en-US" altLang="zh-CN" dirty="0">
                <a:cs typeface="+mn-ea"/>
                <a:sym typeface="+mn-lt"/>
              </a:rPr>
              <a:t>,500ml</a:t>
            </a:r>
            <a:r>
              <a:rPr lang="zh-CN" altLang="en-US" dirty="0">
                <a:cs typeface="+mn-ea"/>
                <a:sym typeface="+mn-lt"/>
              </a:rPr>
              <a:t>的</a:t>
            </a:r>
            <a:r>
              <a:rPr lang="en-US" altLang="zh-CN" dirty="0">
                <a:cs typeface="+mn-ea"/>
                <a:sym typeface="+mn-lt"/>
              </a:rPr>
              <a:t>84</a:t>
            </a:r>
            <a:r>
              <a:rPr lang="zh-CN" altLang="en-US" dirty="0">
                <a:cs typeface="+mn-ea"/>
                <a:sym typeface="+mn-lt"/>
              </a:rPr>
              <a:t>消毒液 </a:t>
            </a:r>
            <a:r>
              <a:rPr lang="en-US" altLang="zh-CN" dirty="0">
                <a:cs typeface="+mn-ea"/>
                <a:sym typeface="+mn-lt"/>
              </a:rPr>
              <a:t>2</a:t>
            </a:r>
            <a:r>
              <a:rPr lang="zh-CN" altLang="en-US" dirty="0">
                <a:cs typeface="+mn-ea"/>
                <a:sym typeface="+mn-lt"/>
              </a:rPr>
              <a:t>瓶 ；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0" name="PA_淘宝店chenying0907出品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75892" y="4128300"/>
            <a:ext cx="5024794" cy="1384995"/>
          </a:xfrm>
          <a:prstGeom prst="rect">
            <a:avLst/>
          </a:prstGeom>
          <a:noFill/>
          <a:ln w="9525">
            <a:noFill/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cs typeface="+mn-ea"/>
                <a:sym typeface="+mn-lt"/>
              </a:rPr>
              <a:t>三等奖</a:t>
            </a:r>
            <a:r>
              <a:rPr lang="zh-CN" altLang="en-US" sz="2400" dirty="0">
                <a:cs typeface="+mn-ea"/>
                <a:sym typeface="+mn-lt"/>
              </a:rPr>
              <a:t>： </a:t>
            </a:r>
            <a:r>
              <a:rPr lang="zh-CN" altLang="en-US" dirty="0">
                <a:cs typeface="+mn-ea"/>
                <a:sym typeface="+mn-lt"/>
              </a:rPr>
              <a:t>一次性医用口罩</a:t>
            </a:r>
            <a:r>
              <a:rPr lang="en-US" altLang="zh-CN" dirty="0">
                <a:cs typeface="+mn-ea"/>
                <a:sym typeface="+mn-lt"/>
              </a:rPr>
              <a:t>10</a:t>
            </a:r>
            <a:r>
              <a:rPr lang="zh-CN" altLang="en-US" dirty="0">
                <a:cs typeface="+mn-ea"/>
                <a:sym typeface="+mn-lt"/>
              </a:rPr>
              <a:t>个， </a:t>
            </a:r>
            <a:r>
              <a:rPr lang="en-US" altLang="zh-CN" dirty="0">
                <a:cs typeface="+mn-ea"/>
                <a:sym typeface="+mn-lt"/>
              </a:rPr>
              <a:t>75%</a:t>
            </a:r>
            <a:r>
              <a:rPr lang="zh-CN" altLang="en-US" dirty="0">
                <a:cs typeface="+mn-ea"/>
                <a:sym typeface="+mn-lt"/>
              </a:rPr>
              <a:t>的 </a:t>
            </a:r>
            <a:r>
              <a:rPr lang="en-US" altLang="zh-CN" dirty="0">
                <a:cs typeface="+mn-ea"/>
                <a:sym typeface="+mn-lt"/>
              </a:rPr>
              <a:t>500ml </a:t>
            </a:r>
            <a:r>
              <a:rPr lang="zh-CN" altLang="en-US" dirty="0">
                <a:cs typeface="+mn-ea"/>
                <a:sym typeface="+mn-lt"/>
              </a:rPr>
              <a:t>医用酒精</a:t>
            </a:r>
            <a:r>
              <a:rPr lang="en-US" altLang="zh-CN" dirty="0">
                <a:cs typeface="+mn-ea"/>
                <a:sym typeface="+mn-lt"/>
              </a:rPr>
              <a:t>1</a:t>
            </a:r>
            <a:r>
              <a:rPr lang="zh-CN" altLang="en-US" dirty="0">
                <a:cs typeface="+mn-ea"/>
                <a:sym typeface="+mn-lt"/>
              </a:rPr>
              <a:t>瓶</a:t>
            </a:r>
            <a:r>
              <a:rPr lang="en-US" altLang="zh-CN" dirty="0">
                <a:cs typeface="+mn-ea"/>
                <a:sym typeface="+mn-lt"/>
              </a:rPr>
              <a:t>,500ml</a:t>
            </a:r>
            <a:r>
              <a:rPr lang="zh-CN" altLang="en-US" dirty="0">
                <a:cs typeface="+mn-ea"/>
                <a:sym typeface="+mn-lt"/>
              </a:rPr>
              <a:t>的</a:t>
            </a:r>
            <a:r>
              <a:rPr lang="en-US" altLang="zh-CN" dirty="0">
                <a:cs typeface="+mn-ea"/>
                <a:sym typeface="+mn-lt"/>
              </a:rPr>
              <a:t>84</a:t>
            </a:r>
            <a:r>
              <a:rPr lang="zh-CN" altLang="en-US" dirty="0">
                <a:cs typeface="+mn-ea"/>
                <a:sym typeface="+mn-lt"/>
              </a:rPr>
              <a:t>消毒液 </a:t>
            </a:r>
            <a:r>
              <a:rPr lang="en-US" altLang="zh-CN" dirty="0">
                <a:cs typeface="+mn-ea"/>
                <a:sym typeface="+mn-lt"/>
              </a:rPr>
              <a:t>1</a:t>
            </a:r>
            <a:r>
              <a:rPr lang="zh-CN" altLang="en-US" dirty="0">
                <a:cs typeface="+mn-ea"/>
                <a:sym typeface="+mn-lt"/>
              </a:rPr>
              <a:t>瓶 。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434217" y="2613241"/>
            <a:ext cx="3226509" cy="2256538"/>
            <a:chOff x="1344296" y="2031763"/>
            <a:chExt cx="3608637" cy="2599164"/>
          </a:xfrm>
        </p:grpSpPr>
        <p:sp>
          <p:nvSpPr>
            <p:cNvPr id="28" name="Shape 1394"/>
            <p:cNvSpPr/>
            <p:nvPr/>
          </p:nvSpPr>
          <p:spPr>
            <a:xfrm>
              <a:off x="2526277" y="2031763"/>
              <a:ext cx="1244674" cy="89649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59999" y="0"/>
                  </a:lnTo>
                  <a:lnTo>
                    <a:pt x="60000" y="0"/>
                  </a:ln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 cmpd="sng">
              <a:solidFill>
                <a:schemeClr val="l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67" tIns="164161" rIns="5467" bIns="32827" anchor="b" anchorCtr="0">
              <a:no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</a:pPr>
              <a:endParaRPr sz="43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Shape 1395"/>
            <p:cNvSpPr/>
            <p:nvPr/>
          </p:nvSpPr>
          <p:spPr>
            <a:xfrm>
              <a:off x="2132283" y="2928255"/>
              <a:ext cx="2032662" cy="56755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23259" y="0"/>
                  </a:lnTo>
                  <a:lnTo>
                    <a:pt x="96740" y="0"/>
                  </a:ln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solidFill>
                <a:schemeClr val="l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392756" tIns="5467" rIns="392756" bIns="32827" anchor="b" anchorCtr="0">
              <a:no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</a:pPr>
              <a:endParaRPr sz="43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Shape 1396"/>
            <p:cNvSpPr/>
            <p:nvPr/>
          </p:nvSpPr>
          <p:spPr>
            <a:xfrm>
              <a:off x="1738290" y="3495813"/>
              <a:ext cx="2820649" cy="56755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6761" y="0"/>
                  </a:lnTo>
                  <a:lnTo>
                    <a:pt x="103238" y="0"/>
                  </a:ln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 cmpd="sng">
              <a:solidFill>
                <a:schemeClr val="l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2896" tIns="5467" rIns="542896" bIns="32827" anchor="b" anchorCtr="0">
              <a:no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</a:pPr>
              <a:endParaRPr sz="43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9" name="Shape 1397"/>
            <p:cNvSpPr/>
            <p:nvPr/>
          </p:nvSpPr>
          <p:spPr>
            <a:xfrm>
              <a:off x="1344296" y="4063370"/>
              <a:ext cx="3608637" cy="56755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13101" y="0"/>
                  </a:lnTo>
                  <a:lnTo>
                    <a:pt x="106898" y="0"/>
                  </a:lnTo>
                  <a:lnTo>
                    <a:pt x="119999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 cmpd="sng">
              <a:solidFill>
                <a:schemeClr val="l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693036" tIns="5467" rIns="693036" bIns="32827" anchor="b" anchorCtr="0">
              <a:no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</a:pPr>
              <a:endParaRPr sz="43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3034" y="4023840"/>
            <a:ext cx="294144" cy="29414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977" y="2973702"/>
            <a:ext cx="294144" cy="29414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0884" y="4500654"/>
            <a:ext cx="316294" cy="31629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881" y="3533423"/>
            <a:ext cx="306240" cy="30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108" grpId="0"/>
      <p:bldP spid="1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48128" y="1707816"/>
            <a:ext cx="7095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solidFill>
                  <a:schemeClr val="accent3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- Part 02 - </a:t>
            </a:r>
            <a:endParaRPr lang="zh-CN" altLang="en-US" dirty="0"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48128" y="3429000"/>
            <a:ext cx="7095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solidFill>
                  <a:schemeClr val="accent3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选择题</a:t>
            </a:r>
            <a:endParaRPr lang="zh-CN" altLang="en-US" dirty="0"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rot="10800000">
            <a:off x="0" y="553775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0" y="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4491" y="722283"/>
            <a:ext cx="9937657" cy="57848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4251432" y="-466241"/>
            <a:ext cx="4635797" cy="8885637"/>
          </a:xfrm>
          <a:custGeom>
            <a:avLst/>
            <a:gdLst>
              <a:gd name="connsiteX0" fmla="*/ 446843 w 7203988"/>
              <a:gd name="connsiteY0" fmla="*/ 0 h 6791102"/>
              <a:gd name="connsiteX1" fmla="*/ 7203988 w 7203988"/>
              <a:gd name="connsiteY1" fmla="*/ 0 h 6791102"/>
              <a:gd name="connsiteX2" fmla="*/ 7203988 w 7203988"/>
              <a:gd name="connsiteY2" fmla="*/ 6791102 h 6791102"/>
              <a:gd name="connsiteX3" fmla="*/ 7185758 w 7203988"/>
              <a:gd name="connsiteY3" fmla="*/ 6735192 h 6791102"/>
              <a:gd name="connsiteX4" fmla="*/ 7089688 w 7203988"/>
              <a:gd name="connsiteY4" fmla="*/ 6555335 h 6791102"/>
              <a:gd name="connsiteX5" fmla="*/ 6049324 w 7203988"/>
              <a:gd name="connsiteY5" fmla="*/ 5884880 h 6791102"/>
              <a:gd name="connsiteX6" fmla="*/ 4643865 w 7203988"/>
              <a:gd name="connsiteY6" fmla="*/ 5669882 h 6791102"/>
              <a:gd name="connsiteX7" fmla="*/ 4230305 w 7203988"/>
              <a:gd name="connsiteY7" fmla="*/ 5296464 h 6791102"/>
              <a:gd name="connsiteX8" fmla="*/ 4208293 w 7203988"/>
              <a:gd name="connsiteY8" fmla="*/ 5174556 h 6791102"/>
              <a:gd name="connsiteX9" fmla="*/ 4208363 w 7203988"/>
              <a:gd name="connsiteY9" fmla="*/ 5172105 h 6791102"/>
              <a:gd name="connsiteX10" fmla="*/ 4208293 w 7203988"/>
              <a:gd name="connsiteY10" fmla="*/ 5171725 h 6791102"/>
              <a:gd name="connsiteX11" fmla="*/ 4246459 w 7203988"/>
              <a:gd name="connsiteY11" fmla="*/ 4798573 h 6791102"/>
              <a:gd name="connsiteX12" fmla="*/ 4251168 w 7203988"/>
              <a:gd name="connsiteY12" fmla="*/ 4674391 h 6791102"/>
              <a:gd name="connsiteX13" fmla="*/ 4231516 w 7203988"/>
              <a:gd name="connsiteY13" fmla="*/ 4549274 h 6791102"/>
              <a:gd name="connsiteX14" fmla="*/ 4088142 w 7203988"/>
              <a:gd name="connsiteY14" fmla="*/ 4345946 h 6791102"/>
              <a:gd name="connsiteX15" fmla="*/ 3522727 w 7203988"/>
              <a:gd name="connsiteY15" fmla="*/ 4328973 h 6791102"/>
              <a:gd name="connsiteX16" fmla="*/ 2336971 w 7203988"/>
              <a:gd name="connsiteY16" fmla="*/ 4320486 h 6791102"/>
              <a:gd name="connsiteX17" fmla="*/ 2303059 w 7203988"/>
              <a:gd name="connsiteY17" fmla="*/ 4225794 h 6791102"/>
              <a:gd name="connsiteX18" fmla="*/ 2303112 w 7203988"/>
              <a:gd name="connsiteY18" fmla="*/ 4223173 h 6791102"/>
              <a:gd name="connsiteX19" fmla="*/ 2303059 w 7203988"/>
              <a:gd name="connsiteY19" fmla="*/ 4222965 h 6791102"/>
              <a:gd name="connsiteX20" fmla="*/ 2614833 w 7203988"/>
              <a:gd name="connsiteY20" fmla="*/ 3539702 h 6791102"/>
              <a:gd name="connsiteX21" fmla="*/ 2642132 w 7203988"/>
              <a:gd name="connsiteY21" fmla="*/ 3431055 h 6791102"/>
              <a:gd name="connsiteX22" fmla="*/ 2645354 w 7203988"/>
              <a:gd name="connsiteY22" fmla="*/ 3323223 h 6791102"/>
              <a:gd name="connsiteX23" fmla="*/ 2626759 w 7203988"/>
              <a:gd name="connsiteY23" fmla="*/ 3213936 h 6791102"/>
              <a:gd name="connsiteX24" fmla="*/ 2275585 w 7203988"/>
              <a:gd name="connsiteY24" fmla="*/ 2747606 h 6791102"/>
              <a:gd name="connsiteX25" fmla="*/ 1309534 w 7203988"/>
              <a:gd name="connsiteY25" fmla="*/ 2464713 h 6791102"/>
              <a:gd name="connsiteX26" fmla="*/ 537338 w 7203988"/>
              <a:gd name="connsiteY26" fmla="*/ 2362872 h 6791102"/>
              <a:gd name="connsiteX27" fmla="*/ 358727 w 7203988"/>
              <a:gd name="connsiteY27" fmla="*/ 2289585 h 6791102"/>
              <a:gd name="connsiteX28" fmla="*/ 343563 w 7203988"/>
              <a:gd name="connsiteY28" fmla="*/ 2279612 h 6791102"/>
              <a:gd name="connsiteX29" fmla="*/ 276427 w 7203988"/>
              <a:gd name="connsiteY29" fmla="*/ 2240747 h 6791102"/>
              <a:gd name="connsiteX30" fmla="*/ 206039 w 7203988"/>
              <a:gd name="connsiteY30" fmla="*/ 2189169 h 6791102"/>
              <a:gd name="connsiteX31" fmla="*/ 201320 w 7203988"/>
              <a:gd name="connsiteY31" fmla="*/ 2186065 h 6791102"/>
              <a:gd name="connsiteX32" fmla="*/ 10696 w 7203988"/>
              <a:gd name="connsiteY32" fmla="*/ 1898929 h 6791102"/>
              <a:gd name="connsiteX33" fmla="*/ 206 w 7203988"/>
              <a:gd name="connsiteY33" fmla="*/ 1815556 h 6791102"/>
              <a:gd name="connsiteX34" fmla="*/ 206 w 7203988"/>
              <a:gd name="connsiteY34" fmla="*/ 1815555 h 6791102"/>
              <a:gd name="connsiteX35" fmla="*/ 663345 w 7203988"/>
              <a:gd name="connsiteY35" fmla="*/ 679663 h 6791102"/>
              <a:gd name="connsiteX36" fmla="*/ 681152 w 7203988"/>
              <a:gd name="connsiteY36" fmla="*/ 574076 h 6791102"/>
              <a:gd name="connsiteX37" fmla="*/ 679802 w 7203988"/>
              <a:gd name="connsiteY37" fmla="*/ 468290 h 6791102"/>
              <a:gd name="connsiteX38" fmla="*/ 475216 w 7203988"/>
              <a:gd name="connsiteY38" fmla="*/ 27123 h 679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203988" h="6791102">
                <a:moveTo>
                  <a:pt x="446843" y="0"/>
                </a:moveTo>
                <a:lnTo>
                  <a:pt x="7203988" y="0"/>
                </a:lnTo>
                <a:lnTo>
                  <a:pt x="7203988" y="6791102"/>
                </a:lnTo>
                <a:lnTo>
                  <a:pt x="7185758" y="6735192"/>
                </a:lnTo>
                <a:cubicBezTo>
                  <a:pt x="7159556" y="6673442"/>
                  <a:pt x="7127652" y="6613328"/>
                  <a:pt x="7089688" y="6555335"/>
                </a:cubicBezTo>
                <a:cubicBezTo>
                  <a:pt x="6863522" y="6215863"/>
                  <a:pt x="6466116" y="6003695"/>
                  <a:pt x="6049324" y="5884880"/>
                </a:cubicBezTo>
                <a:cubicBezTo>
                  <a:pt x="5593763" y="5754750"/>
                  <a:pt x="5080043" y="5831131"/>
                  <a:pt x="4643865" y="5669882"/>
                </a:cubicBezTo>
                <a:cubicBezTo>
                  <a:pt x="4453240" y="5601987"/>
                  <a:pt x="4285232" y="5469029"/>
                  <a:pt x="4230305" y="5296464"/>
                </a:cubicBezTo>
                <a:cubicBezTo>
                  <a:pt x="4217379" y="5256151"/>
                  <a:pt x="4210717" y="5215486"/>
                  <a:pt x="4208293" y="5174556"/>
                </a:cubicBezTo>
                <a:lnTo>
                  <a:pt x="4208363" y="5172105"/>
                </a:lnTo>
                <a:lnTo>
                  <a:pt x="4208293" y="5171725"/>
                </a:lnTo>
                <a:cubicBezTo>
                  <a:pt x="4201024" y="5048932"/>
                  <a:pt x="4231919" y="4923753"/>
                  <a:pt x="4246459" y="4798573"/>
                </a:cubicBezTo>
                <a:lnTo>
                  <a:pt x="4251168" y="4674391"/>
                </a:lnTo>
                <a:lnTo>
                  <a:pt x="4231516" y="4549274"/>
                </a:lnTo>
                <a:cubicBezTo>
                  <a:pt x="4208495" y="4468297"/>
                  <a:pt x="4164070" y="4395453"/>
                  <a:pt x="4088142" y="4345946"/>
                </a:cubicBezTo>
                <a:cubicBezTo>
                  <a:pt x="3929827" y="4244105"/>
                  <a:pt x="3710122" y="4283710"/>
                  <a:pt x="3522727" y="4328973"/>
                </a:cubicBezTo>
                <a:cubicBezTo>
                  <a:pt x="3212559" y="4402525"/>
                  <a:pt x="2550215" y="4688246"/>
                  <a:pt x="2336971" y="4320486"/>
                </a:cubicBezTo>
                <a:cubicBezTo>
                  <a:pt x="2318796" y="4289014"/>
                  <a:pt x="2307943" y="4257455"/>
                  <a:pt x="2303059" y="4225794"/>
                </a:cubicBezTo>
                <a:lnTo>
                  <a:pt x="2303112" y="4223173"/>
                </a:lnTo>
                <a:lnTo>
                  <a:pt x="2303059" y="4222965"/>
                </a:lnTo>
                <a:cubicBezTo>
                  <a:pt x="2268871" y="4001347"/>
                  <a:pt x="2527193" y="3774857"/>
                  <a:pt x="2614833" y="3539702"/>
                </a:cubicBezTo>
                <a:cubicBezTo>
                  <a:pt x="2628161" y="3503987"/>
                  <a:pt x="2637147" y="3467654"/>
                  <a:pt x="2642132" y="3431055"/>
                </a:cubicBezTo>
                <a:lnTo>
                  <a:pt x="2645354" y="3323223"/>
                </a:lnTo>
                <a:lnTo>
                  <a:pt x="2626759" y="3213936"/>
                </a:lnTo>
                <a:cubicBezTo>
                  <a:pt x="2578485" y="3032708"/>
                  <a:pt x="2447228" y="2862531"/>
                  <a:pt x="2275585" y="2747606"/>
                </a:cubicBezTo>
                <a:cubicBezTo>
                  <a:pt x="2004187" y="2563726"/>
                  <a:pt x="1652013" y="2493003"/>
                  <a:pt x="1309534" y="2464713"/>
                </a:cubicBezTo>
                <a:cubicBezTo>
                  <a:pt x="1051056" y="2442083"/>
                  <a:pt x="786121" y="2436424"/>
                  <a:pt x="537338" y="2362872"/>
                </a:cubicBezTo>
                <a:cubicBezTo>
                  <a:pt x="475949" y="2343777"/>
                  <a:pt x="415571" y="2319200"/>
                  <a:pt x="358727" y="2289585"/>
                </a:cubicBezTo>
                <a:lnTo>
                  <a:pt x="343563" y="2279612"/>
                </a:lnTo>
                <a:lnTo>
                  <a:pt x="276427" y="2240747"/>
                </a:lnTo>
                <a:lnTo>
                  <a:pt x="206039" y="2189169"/>
                </a:lnTo>
                <a:lnTo>
                  <a:pt x="201320" y="2186065"/>
                </a:lnTo>
                <a:cubicBezTo>
                  <a:pt x="106814" y="2107562"/>
                  <a:pt x="36542" y="2010672"/>
                  <a:pt x="10696" y="1898929"/>
                </a:cubicBezTo>
                <a:cubicBezTo>
                  <a:pt x="4434" y="1870641"/>
                  <a:pt x="1039" y="1842870"/>
                  <a:pt x="206" y="1815556"/>
                </a:cubicBezTo>
                <a:lnTo>
                  <a:pt x="206" y="1815555"/>
                </a:lnTo>
                <a:cubicBezTo>
                  <a:pt x="-12314" y="1405846"/>
                  <a:pt x="551272" y="1098698"/>
                  <a:pt x="663345" y="679663"/>
                </a:cubicBezTo>
                <a:lnTo>
                  <a:pt x="681152" y="574076"/>
                </a:lnTo>
                <a:lnTo>
                  <a:pt x="679802" y="468290"/>
                </a:lnTo>
                <a:cubicBezTo>
                  <a:pt x="664126" y="310158"/>
                  <a:pt x="588647" y="156054"/>
                  <a:pt x="475216" y="2712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任意多边形: 形状 1"/>
          <p:cNvSpPr/>
          <p:nvPr/>
        </p:nvSpPr>
        <p:spPr>
          <a:xfrm rot="10800000">
            <a:off x="0" y="553775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4491" y="94409"/>
            <a:ext cx="2323973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选择题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iconfont-1191-801510"/>
          <p:cNvSpPr/>
          <p:nvPr/>
        </p:nvSpPr>
        <p:spPr>
          <a:xfrm>
            <a:off x="265797" y="94409"/>
            <a:ext cx="609685" cy="541825"/>
          </a:xfrm>
          <a:custGeom>
            <a:avLst/>
            <a:gdLst>
              <a:gd name="T0" fmla="*/ 7727 w 8478"/>
              <a:gd name="T1" fmla="*/ 1215 h 7536"/>
              <a:gd name="T2" fmla="*/ 727 w 8478"/>
              <a:gd name="T3" fmla="*/ 1215 h 7536"/>
              <a:gd name="T4" fmla="*/ 0 w 8478"/>
              <a:gd name="T5" fmla="*/ 3124 h 7536"/>
              <a:gd name="T6" fmla="*/ 1054 w 8478"/>
              <a:gd name="T7" fmla="*/ 4169 h 7536"/>
              <a:gd name="T8" fmla="*/ 2119 w 8478"/>
              <a:gd name="T9" fmla="*/ 3124 h 7536"/>
              <a:gd name="T10" fmla="*/ 3173 w 8478"/>
              <a:gd name="T11" fmla="*/ 4169 h 7536"/>
              <a:gd name="T12" fmla="*/ 4239 w 8478"/>
              <a:gd name="T13" fmla="*/ 3124 h 7536"/>
              <a:gd name="T14" fmla="*/ 5293 w 8478"/>
              <a:gd name="T15" fmla="*/ 4169 h 7536"/>
              <a:gd name="T16" fmla="*/ 6346 w 8478"/>
              <a:gd name="T17" fmla="*/ 3124 h 7536"/>
              <a:gd name="T18" fmla="*/ 7412 w 8478"/>
              <a:gd name="T19" fmla="*/ 4169 h 7536"/>
              <a:gd name="T20" fmla="*/ 8478 w 8478"/>
              <a:gd name="T21" fmla="*/ 3124 h 7536"/>
              <a:gd name="T22" fmla="*/ 7727 w 8478"/>
              <a:gd name="T23" fmla="*/ 1215 h 7536"/>
              <a:gd name="T24" fmla="*/ 7146 w 8478"/>
              <a:gd name="T25" fmla="*/ 4497 h 7536"/>
              <a:gd name="T26" fmla="*/ 7146 w 8478"/>
              <a:gd name="T27" fmla="*/ 6928 h 7536"/>
              <a:gd name="T28" fmla="*/ 1332 w 8478"/>
              <a:gd name="T29" fmla="*/ 6928 h 7536"/>
              <a:gd name="T30" fmla="*/ 1332 w 8478"/>
              <a:gd name="T31" fmla="*/ 4497 h 7536"/>
              <a:gd name="T32" fmla="*/ 727 w 8478"/>
              <a:gd name="T33" fmla="*/ 4497 h 7536"/>
              <a:gd name="T34" fmla="*/ 727 w 8478"/>
              <a:gd name="T35" fmla="*/ 7050 h 7536"/>
              <a:gd name="T36" fmla="*/ 1187 w 8478"/>
              <a:gd name="T37" fmla="*/ 7536 h 7536"/>
              <a:gd name="T38" fmla="*/ 7279 w 8478"/>
              <a:gd name="T39" fmla="*/ 7536 h 7536"/>
              <a:gd name="T40" fmla="*/ 7739 w 8478"/>
              <a:gd name="T41" fmla="*/ 7050 h 7536"/>
              <a:gd name="T42" fmla="*/ 7739 w 8478"/>
              <a:gd name="T43" fmla="*/ 4497 h 7536"/>
              <a:gd name="T44" fmla="*/ 7146 w 8478"/>
              <a:gd name="T45" fmla="*/ 4497 h 7536"/>
              <a:gd name="T46" fmla="*/ 7727 w 8478"/>
              <a:gd name="T47" fmla="*/ 1203 h 7536"/>
              <a:gd name="T48" fmla="*/ 1211 w 8478"/>
              <a:gd name="T49" fmla="*/ 729 h 7536"/>
              <a:gd name="T50" fmla="*/ 7267 w 8478"/>
              <a:gd name="T51" fmla="*/ 729 h 7536"/>
              <a:gd name="T52" fmla="*/ 7630 w 8478"/>
              <a:gd name="T53" fmla="*/ 365 h 7536"/>
              <a:gd name="T54" fmla="*/ 7267 w 8478"/>
              <a:gd name="T55" fmla="*/ 0 h 7536"/>
              <a:gd name="T56" fmla="*/ 1211 w 8478"/>
              <a:gd name="T57" fmla="*/ 0 h 7536"/>
              <a:gd name="T58" fmla="*/ 848 w 8478"/>
              <a:gd name="T59" fmla="*/ 365 h 7536"/>
              <a:gd name="T60" fmla="*/ 1211 w 8478"/>
              <a:gd name="T61" fmla="*/ 729 h 7536"/>
              <a:gd name="T62" fmla="*/ 1211 w 8478"/>
              <a:gd name="T63" fmla="*/ 729 h 7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78" h="7536">
                <a:moveTo>
                  <a:pt x="7727" y="1215"/>
                </a:moveTo>
                <a:lnTo>
                  <a:pt x="727" y="1215"/>
                </a:lnTo>
                <a:lnTo>
                  <a:pt x="0" y="3124"/>
                </a:lnTo>
                <a:cubicBezTo>
                  <a:pt x="0" y="3695"/>
                  <a:pt x="472" y="4169"/>
                  <a:pt x="1054" y="4169"/>
                </a:cubicBezTo>
                <a:cubicBezTo>
                  <a:pt x="1635" y="4169"/>
                  <a:pt x="2119" y="3707"/>
                  <a:pt x="2119" y="3124"/>
                </a:cubicBezTo>
                <a:cubicBezTo>
                  <a:pt x="2119" y="3695"/>
                  <a:pt x="2592" y="4169"/>
                  <a:pt x="3173" y="4169"/>
                </a:cubicBezTo>
                <a:cubicBezTo>
                  <a:pt x="3755" y="4169"/>
                  <a:pt x="4239" y="3707"/>
                  <a:pt x="4239" y="3124"/>
                </a:cubicBezTo>
                <a:cubicBezTo>
                  <a:pt x="4239" y="3695"/>
                  <a:pt x="4711" y="4169"/>
                  <a:pt x="5293" y="4169"/>
                </a:cubicBezTo>
                <a:cubicBezTo>
                  <a:pt x="5874" y="4169"/>
                  <a:pt x="6346" y="3707"/>
                  <a:pt x="6346" y="3124"/>
                </a:cubicBezTo>
                <a:cubicBezTo>
                  <a:pt x="6346" y="3695"/>
                  <a:pt x="6819" y="4169"/>
                  <a:pt x="7412" y="4169"/>
                </a:cubicBezTo>
                <a:cubicBezTo>
                  <a:pt x="7994" y="4169"/>
                  <a:pt x="8478" y="3707"/>
                  <a:pt x="8478" y="3124"/>
                </a:cubicBezTo>
                <a:lnTo>
                  <a:pt x="7727" y="1215"/>
                </a:lnTo>
                <a:close/>
                <a:moveTo>
                  <a:pt x="7146" y="4497"/>
                </a:moveTo>
                <a:lnTo>
                  <a:pt x="7146" y="6928"/>
                </a:lnTo>
                <a:lnTo>
                  <a:pt x="1332" y="6928"/>
                </a:lnTo>
                <a:lnTo>
                  <a:pt x="1332" y="4497"/>
                </a:lnTo>
                <a:lnTo>
                  <a:pt x="727" y="4497"/>
                </a:lnTo>
                <a:lnTo>
                  <a:pt x="727" y="7050"/>
                </a:lnTo>
                <a:cubicBezTo>
                  <a:pt x="727" y="7269"/>
                  <a:pt x="969" y="7536"/>
                  <a:pt x="1187" y="7536"/>
                </a:cubicBezTo>
                <a:lnTo>
                  <a:pt x="7279" y="7536"/>
                </a:lnTo>
                <a:cubicBezTo>
                  <a:pt x="7497" y="7536"/>
                  <a:pt x="7739" y="7269"/>
                  <a:pt x="7739" y="7050"/>
                </a:cubicBezTo>
                <a:lnTo>
                  <a:pt x="7739" y="4497"/>
                </a:lnTo>
                <a:lnTo>
                  <a:pt x="7146" y="4497"/>
                </a:lnTo>
                <a:close/>
                <a:moveTo>
                  <a:pt x="7727" y="1203"/>
                </a:moveTo>
                <a:close/>
                <a:moveTo>
                  <a:pt x="1211" y="729"/>
                </a:moveTo>
                <a:lnTo>
                  <a:pt x="7267" y="729"/>
                </a:lnTo>
                <a:cubicBezTo>
                  <a:pt x="7473" y="729"/>
                  <a:pt x="7630" y="571"/>
                  <a:pt x="7630" y="365"/>
                </a:cubicBezTo>
                <a:cubicBezTo>
                  <a:pt x="7630" y="158"/>
                  <a:pt x="7473" y="0"/>
                  <a:pt x="7267" y="0"/>
                </a:cubicBezTo>
                <a:lnTo>
                  <a:pt x="1211" y="0"/>
                </a:lnTo>
                <a:cubicBezTo>
                  <a:pt x="1005" y="0"/>
                  <a:pt x="848" y="158"/>
                  <a:pt x="848" y="365"/>
                </a:cubicBezTo>
                <a:cubicBezTo>
                  <a:pt x="848" y="571"/>
                  <a:pt x="1005" y="729"/>
                  <a:pt x="1211" y="729"/>
                </a:cubicBezTo>
                <a:close/>
                <a:moveTo>
                  <a:pt x="1211" y="729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78772" y="1322790"/>
            <a:ext cx="8986255" cy="4077012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40735" y="1741930"/>
            <a:ext cx="894924" cy="6229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63476" y="1847790"/>
            <a:ext cx="461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033937" y="1741930"/>
            <a:ext cx="615346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关于我校及我院疫情控制相关措施，以下行为正确的是？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A. 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提前返校，管它什么病毒我就是要回去吃火锅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B. 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瞒报身体情况，害怕被隔离，我就说自己没事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C. 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留校学生无紧急情况不随便离开学校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D. 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随意出门，天大地大，我就是要出门看看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33936" y="3782783"/>
            <a:ext cx="673417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留校学生因紧急情况需要离开学校时，有哪项流程是正确的</a:t>
            </a:r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?</a:t>
            </a:r>
            <a:endParaRPr lang="en-US" altLang="zh-CN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A. 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直接走出门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B. 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向所在学院提出申请，然后就可以离开学校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C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．持身份证即可离开学校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D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．持学院审批同意的材料到学校防控办办理进出校园审批单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40525" y="3701870"/>
            <a:ext cx="894924" cy="6229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157207" y="3807730"/>
            <a:ext cx="461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92372" y="1046378"/>
            <a:ext cx="3991232" cy="5228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5087571" y="1046378"/>
            <a:ext cx="2323973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基础知识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24" grpId="0"/>
      <p:bldP spid="23" grpId="0" bldLvl="0" animBg="1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4491" y="722283"/>
            <a:ext cx="9937657" cy="57848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4251432" y="-466241"/>
            <a:ext cx="4635797" cy="8885637"/>
          </a:xfrm>
          <a:custGeom>
            <a:avLst/>
            <a:gdLst>
              <a:gd name="connsiteX0" fmla="*/ 446843 w 7203988"/>
              <a:gd name="connsiteY0" fmla="*/ 0 h 6791102"/>
              <a:gd name="connsiteX1" fmla="*/ 7203988 w 7203988"/>
              <a:gd name="connsiteY1" fmla="*/ 0 h 6791102"/>
              <a:gd name="connsiteX2" fmla="*/ 7203988 w 7203988"/>
              <a:gd name="connsiteY2" fmla="*/ 6791102 h 6791102"/>
              <a:gd name="connsiteX3" fmla="*/ 7185758 w 7203988"/>
              <a:gd name="connsiteY3" fmla="*/ 6735192 h 6791102"/>
              <a:gd name="connsiteX4" fmla="*/ 7089688 w 7203988"/>
              <a:gd name="connsiteY4" fmla="*/ 6555335 h 6791102"/>
              <a:gd name="connsiteX5" fmla="*/ 6049324 w 7203988"/>
              <a:gd name="connsiteY5" fmla="*/ 5884880 h 6791102"/>
              <a:gd name="connsiteX6" fmla="*/ 4643865 w 7203988"/>
              <a:gd name="connsiteY6" fmla="*/ 5669882 h 6791102"/>
              <a:gd name="connsiteX7" fmla="*/ 4230305 w 7203988"/>
              <a:gd name="connsiteY7" fmla="*/ 5296464 h 6791102"/>
              <a:gd name="connsiteX8" fmla="*/ 4208293 w 7203988"/>
              <a:gd name="connsiteY8" fmla="*/ 5174556 h 6791102"/>
              <a:gd name="connsiteX9" fmla="*/ 4208363 w 7203988"/>
              <a:gd name="connsiteY9" fmla="*/ 5172105 h 6791102"/>
              <a:gd name="connsiteX10" fmla="*/ 4208293 w 7203988"/>
              <a:gd name="connsiteY10" fmla="*/ 5171725 h 6791102"/>
              <a:gd name="connsiteX11" fmla="*/ 4246459 w 7203988"/>
              <a:gd name="connsiteY11" fmla="*/ 4798573 h 6791102"/>
              <a:gd name="connsiteX12" fmla="*/ 4251168 w 7203988"/>
              <a:gd name="connsiteY12" fmla="*/ 4674391 h 6791102"/>
              <a:gd name="connsiteX13" fmla="*/ 4231516 w 7203988"/>
              <a:gd name="connsiteY13" fmla="*/ 4549274 h 6791102"/>
              <a:gd name="connsiteX14" fmla="*/ 4088142 w 7203988"/>
              <a:gd name="connsiteY14" fmla="*/ 4345946 h 6791102"/>
              <a:gd name="connsiteX15" fmla="*/ 3522727 w 7203988"/>
              <a:gd name="connsiteY15" fmla="*/ 4328973 h 6791102"/>
              <a:gd name="connsiteX16" fmla="*/ 2336971 w 7203988"/>
              <a:gd name="connsiteY16" fmla="*/ 4320486 h 6791102"/>
              <a:gd name="connsiteX17" fmla="*/ 2303059 w 7203988"/>
              <a:gd name="connsiteY17" fmla="*/ 4225794 h 6791102"/>
              <a:gd name="connsiteX18" fmla="*/ 2303112 w 7203988"/>
              <a:gd name="connsiteY18" fmla="*/ 4223173 h 6791102"/>
              <a:gd name="connsiteX19" fmla="*/ 2303059 w 7203988"/>
              <a:gd name="connsiteY19" fmla="*/ 4222965 h 6791102"/>
              <a:gd name="connsiteX20" fmla="*/ 2614833 w 7203988"/>
              <a:gd name="connsiteY20" fmla="*/ 3539702 h 6791102"/>
              <a:gd name="connsiteX21" fmla="*/ 2642132 w 7203988"/>
              <a:gd name="connsiteY21" fmla="*/ 3431055 h 6791102"/>
              <a:gd name="connsiteX22" fmla="*/ 2645354 w 7203988"/>
              <a:gd name="connsiteY22" fmla="*/ 3323223 h 6791102"/>
              <a:gd name="connsiteX23" fmla="*/ 2626759 w 7203988"/>
              <a:gd name="connsiteY23" fmla="*/ 3213936 h 6791102"/>
              <a:gd name="connsiteX24" fmla="*/ 2275585 w 7203988"/>
              <a:gd name="connsiteY24" fmla="*/ 2747606 h 6791102"/>
              <a:gd name="connsiteX25" fmla="*/ 1309534 w 7203988"/>
              <a:gd name="connsiteY25" fmla="*/ 2464713 h 6791102"/>
              <a:gd name="connsiteX26" fmla="*/ 537338 w 7203988"/>
              <a:gd name="connsiteY26" fmla="*/ 2362872 h 6791102"/>
              <a:gd name="connsiteX27" fmla="*/ 358727 w 7203988"/>
              <a:gd name="connsiteY27" fmla="*/ 2289585 h 6791102"/>
              <a:gd name="connsiteX28" fmla="*/ 343563 w 7203988"/>
              <a:gd name="connsiteY28" fmla="*/ 2279612 h 6791102"/>
              <a:gd name="connsiteX29" fmla="*/ 276427 w 7203988"/>
              <a:gd name="connsiteY29" fmla="*/ 2240747 h 6791102"/>
              <a:gd name="connsiteX30" fmla="*/ 206039 w 7203988"/>
              <a:gd name="connsiteY30" fmla="*/ 2189169 h 6791102"/>
              <a:gd name="connsiteX31" fmla="*/ 201320 w 7203988"/>
              <a:gd name="connsiteY31" fmla="*/ 2186065 h 6791102"/>
              <a:gd name="connsiteX32" fmla="*/ 10696 w 7203988"/>
              <a:gd name="connsiteY32" fmla="*/ 1898929 h 6791102"/>
              <a:gd name="connsiteX33" fmla="*/ 206 w 7203988"/>
              <a:gd name="connsiteY33" fmla="*/ 1815556 h 6791102"/>
              <a:gd name="connsiteX34" fmla="*/ 206 w 7203988"/>
              <a:gd name="connsiteY34" fmla="*/ 1815555 h 6791102"/>
              <a:gd name="connsiteX35" fmla="*/ 663345 w 7203988"/>
              <a:gd name="connsiteY35" fmla="*/ 679663 h 6791102"/>
              <a:gd name="connsiteX36" fmla="*/ 681152 w 7203988"/>
              <a:gd name="connsiteY36" fmla="*/ 574076 h 6791102"/>
              <a:gd name="connsiteX37" fmla="*/ 679802 w 7203988"/>
              <a:gd name="connsiteY37" fmla="*/ 468290 h 6791102"/>
              <a:gd name="connsiteX38" fmla="*/ 475216 w 7203988"/>
              <a:gd name="connsiteY38" fmla="*/ 27123 h 679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203988" h="6791102">
                <a:moveTo>
                  <a:pt x="446843" y="0"/>
                </a:moveTo>
                <a:lnTo>
                  <a:pt x="7203988" y="0"/>
                </a:lnTo>
                <a:lnTo>
                  <a:pt x="7203988" y="6791102"/>
                </a:lnTo>
                <a:lnTo>
                  <a:pt x="7185758" y="6735192"/>
                </a:lnTo>
                <a:cubicBezTo>
                  <a:pt x="7159556" y="6673442"/>
                  <a:pt x="7127652" y="6613328"/>
                  <a:pt x="7089688" y="6555335"/>
                </a:cubicBezTo>
                <a:cubicBezTo>
                  <a:pt x="6863522" y="6215863"/>
                  <a:pt x="6466116" y="6003695"/>
                  <a:pt x="6049324" y="5884880"/>
                </a:cubicBezTo>
                <a:cubicBezTo>
                  <a:pt x="5593763" y="5754750"/>
                  <a:pt x="5080043" y="5831131"/>
                  <a:pt x="4643865" y="5669882"/>
                </a:cubicBezTo>
                <a:cubicBezTo>
                  <a:pt x="4453240" y="5601987"/>
                  <a:pt x="4285232" y="5469029"/>
                  <a:pt x="4230305" y="5296464"/>
                </a:cubicBezTo>
                <a:cubicBezTo>
                  <a:pt x="4217379" y="5256151"/>
                  <a:pt x="4210717" y="5215486"/>
                  <a:pt x="4208293" y="5174556"/>
                </a:cubicBezTo>
                <a:lnTo>
                  <a:pt x="4208363" y="5172105"/>
                </a:lnTo>
                <a:lnTo>
                  <a:pt x="4208293" y="5171725"/>
                </a:lnTo>
                <a:cubicBezTo>
                  <a:pt x="4201024" y="5048932"/>
                  <a:pt x="4231919" y="4923753"/>
                  <a:pt x="4246459" y="4798573"/>
                </a:cubicBezTo>
                <a:lnTo>
                  <a:pt x="4251168" y="4674391"/>
                </a:lnTo>
                <a:lnTo>
                  <a:pt x="4231516" y="4549274"/>
                </a:lnTo>
                <a:cubicBezTo>
                  <a:pt x="4208495" y="4468297"/>
                  <a:pt x="4164070" y="4395453"/>
                  <a:pt x="4088142" y="4345946"/>
                </a:cubicBezTo>
                <a:cubicBezTo>
                  <a:pt x="3929827" y="4244105"/>
                  <a:pt x="3710122" y="4283710"/>
                  <a:pt x="3522727" y="4328973"/>
                </a:cubicBezTo>
                <a:cubicBezTo>
                  <a:pt x="3212559" y="4402525"/>
                  <a:pt x="2550215" y="4688246"/>
                  <a:pt x="2336971" y="4320486"/>
                </a:cubicBezTo>
                <a:cubicBezTo>
                  <a:pt x="2318796" y="4289014"/>
                  <a:pt x="2307943" y="4257455"/>
                  <a:pt x="2303059" y="4225794"/>
                </a:cubicBezTo>
                <a:lnTo>
                  <a:pt x="2303112" y="4223173"/>
                </a:lnTo>
                <a:lnTo>
                  <a:pt x="2303059" y="4222965"/>
                </a:lnTo>
                <a:cubicBezTo>
                  <a:pt x="2268871" y="4001347"/>
                  <a:pt x="2527193" y="3774857"/>
                  <a:pt x="2614833" y="3539702"/>
                </a:cubicBezTo>
                <a:cubicBezTo>
                  <a:pt x="2628161" y="3503987"/>
                  <a:pt x="2637147" y="3467654"/>
                  <a:pt x="2642132" y="3431055"/>
                </a:cubicBezTo>
                <a:lnTo>
                  <a:pt x="2645354" y="3323223"/>
                </a:lnTo>
                <a:lnTo>
                  <a:pt x="2626759" y="3213936"/>
                </a:lnTo>
                <a:cubicBezTo>
                  <a:pt x="2578485" y="3032708"/>
                  <a:pt x="2447228" y="2862531"/>
                  <a:pt x="2275585" y="2747606"/>
                </a:cubicBezTo>
                <a:cubicBezTo>
                  <a:pt x="2004187" y="2563726"/>
                  <a:pt x="1652013" y="2493003"/>
                  <a:pt x="1309534" y="2464713"/>
                </a:cubicBezTo>
                <a:cubicBezTo>
                  <a:pt x="1051056" y="2442083"/>
                  <a:pt x="786121" y="2436424"/>
                  <a:pt x="537338" y="2362872"/>
                </a:cubicBezTo>
                <a:cubicBezTo>
                  <a:pt x="475949" y="2343777"/>
                  <a:pt x="415571" y="2319200"/>
                  <a:pt x="358727" y="2289585"/>
                </a:cubicBezTo>
                <a:lnTo>
                  <a:pt x="343563" y="2279612"/>
                </a:lnTo>
                <a:lnTo>
                  <a:pt x="276427" y="2240747"/>
                </a:lnTo>
                <a:lnTo>
                  <a:pt x="206039" y="2189169"/>
                </a:lnTo>
                <a:lnTo>
                  <a:pt x="201320" y="2186065"/>
                </a:lnTo>
                <a:cubicBezTo>
                  <a:pt x="106814" y="2107562"/>
                  <a:pt x="36542" y="2010672"/>
                  <a:pt x="10696" y="1898929"/>
                </a:cubicBezTo>
                <a:cubicBezTo>
                  <a:pt x="4434" y="1870641"/>
                  <a:pt x="1039" y="1842870"/>
                  <a:pt x="206" y="1815556"/>
                </a:cubicBezTo>
                <a:lnTo>
                  <a:pt x="206" y="1815555"/>
                </a:lnTo>
                <a:cubicBezTo>
                  <a:pt x="-12314" y="1405846"/>
                  <a:pt x="551272" y="1098698"/>
                  <a:pt x="663345" y="679663"/>
                </a:cubicBezTo>
                <a:lnTo>
                  <a:pt x="681152" y="574076"/>
                </a:lnTo>
                <a:lnTo>
                  <a:pt x="679802" y="468290"/>
                </a:lnTo>
                <a:cubicBezTo>
                  <a:pt x="664126" y="310158"/>
                  <a:pt x="588647" y="156054"/>
                  <a:pt x="475216" y="2712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任意多边形: 形状 1"/>
          <p:cNvSpPr/>
          <p:nvPr/>
        </p:nvSpPr>
        <p:spPr>
          <a:xfrm rot="10800000">
            <a:off x="0" y="553775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4491" y="94409"/>
            <a:ext cx="2323973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选择题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思想气泡: 云 14"/>
          <p:cNvSpPr/>
          <p:nvPr/>
        </p:nvSpPr>
        <p:spPr>
          <a:xfrm>
            <a:off x="4241734" y="1653194"/>
            <a:ext cx="744844" cy="622920"/>
          </a:xfrm>
          <a:prstGeom prst="cloudCallou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思想气泡: 云 15"/>
          <p:cNvSpPr/>
          <p:nvPr/>
        </p:nvSpPr>
        <p:spPr>
          <a:xfrm>
            <a:off x="4241734" y="3617124"/>
            <a:ext cx="727866" cy="622920"/>
          </a:xfrm>
          <a:prstGeom prst="cloudCallou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iconfont-1191-801510"/>
          <p:cNvSpPr/>
          <p:nvPr/>
        </p:nvSpPr>
        <p:spPr>
          <a:xfrm>
            <a:off x="265797" y="94409"/>
            <a:ext cx="609685" cy="541825"/>
          </a:xfrm>
          <a:custGeom>
            <a:avLst/>
            <a:gdLst>
              <a:gd name="T0" fmla="*/ 7727 w 8478"/>
              <a:gd name="T1" fmla="*/ 1215 h 7536"/>
              <a:gd name="T2" fmla="*/ 727 w 8478"/>
              <a:gd name="T3" fmla="*/ 1215 h 7536"/>
              <a:gd name="T4" fmla="*/ 0 w 8478"/>
              <a:gd name="T5" fmla="*/ 3124 h 7536"/>
              <a:gd name="T6" fmla="*/ 1054 w 8478"/>
              <a:gd name="T7" fmla="*/ 4169 h 7536"/>
              <a:gd name="T8" fmla="*/ 2119 w 8478"/>
              <a:gd name="T9" fmla="*/ 3124 h 7536"/>
              <a:gd name="T10" fmla="*/ 3173 w 8478"/>
              <a:gd name="T11" fmla="*/ 4169 h 7536"/>
              <a:gd name="T12" fmla="*/ 4239 w 8478"/>
              <a:gd name="T13" fmla="*/ 3124 h 7536"/>
              <a:gd name="T14" fmla="*/ 5293 w 8478"/>
              <a:gd name="T15" fmla="*/ 4169 h 7536"/>
              <a:gd name="T16" fmla="*/ 6346 w 8478"/>
              <a:gd name="T17" fmla="*/ 3124 h 7536"/>
              <a:gd name="T18" fmla="*/ 7412 w 8478"/>
              <a:gd name="T19" fmla="*/ 4169 h 7536"/>
              <a:gd name="T20" fmla="*/ 8478 w 8478"/>
              <a:gd name="T21" fmla="*/ 3124 h 7536"/>
              <a:gd name="T22" fmla="*/ 7727 w 8478"/>
              <a:gd name="T23" fmla="*/ 1215 h 7536"/>
              <a:gd name="T24" fmla="*/ 7146 w 8478"/>
              <a:gd name="T25" fmla="*/ 4497 h 7536"/>
              <a:gd name="T26" fmla="*/ 7146 w 8478"/>
              <a:gd name="T27" fmla="*/ 6928 h 7536"/>
              <a:gd name="T28" fmla="*/ 1332 w 8478"/>
              <a:gd name="T29" fmla="*/ 6928 h 7536"/>
              <a:gd name="T30" fmla="*/ 1332 w 8478"/>
              <a:gd name="T31" fmla="*/ 4497 h 7536"/>
              <a:gd name="T32" fmla="*/ 727 w 8478"/>
              <a:gd name="T33" fmla="*/ 4497 h 7536"/>
              <a:gd name="T34" fmla="*/ 727 w 8478"/>
              <a:gd name="T35" fmla="*/ 7050 h 7536"/>
              <a:gd name="T36" fmla="*/ 1187 w 8478"/>
              <a:gd name="T37" fmla="*/ 7536 h 7536"/>
              <a:gd name="T38" fmla="*/ 7279 w 8478"/>
              <a:gd name="T39" fmla="*/ 7536 h 7536"/>
              <a:gd name="T40" fmla="*/ 7739 w 8478"/>
              <a:gd name="T41" fmla="*/ 7050 h 7536"/>
              <a:gd name="T42" fmla="*/ 7739 w 8478"/>
              <a:gd name="T43" fmla="*/ 4497 h 7536"/>
              <a:gd name="T44" fmla="*/ 7146 w 8478"/>
              <a:gd name="T45" fmla="*/ 4497 h 7536"/>
              <a:gd name="T46" fmla="*/ 7727 w 8478"/>
              <a:gd name="T47" fmla="*/ 1203 h 7536"/>
              <a:gd name="T48" fmla="*/ 1211 w 8478"/>
              <a:gd name="T49" fmla="*/ 729 h 7536"/>
              <a:gd name="T50" fmla="*/ 7267 w 8478"/>
              <a:gd name="T51" fmla="*/ 729 h 7536"/>
              <a:gd name="T52" fmla="*/ 7630 w 8478"/>
              <a:gd name="T53" fmla="*/ 365 h 7536"/>
              <a:gd name="T54" fmla="*/ 7267 w 8478"/>
              <a:gd name="T55" fmla="*/ 0 h 7536"/>
              <a:gd name="T56" fmla="*/ 1211 w 8478"/>
              <a:gd name="T57" fmla="*/ 0 h 7536"/>
              <a:gd name="T58" fmla="*/ 848 w 8478"/>
              <a:gd name="T59" fmla="*/ 365 h 7536"/>
              <a:gd name="T60" fmla="*/ 1211 w 8478"/>
              <a:gd name="T61" fmla="*/ 729 h 7536"/>
              <a:gd name="T62" fmla="*/ 1211 w 8478"/>
              <a:gd name="T63" fmla="*/ 729 h 7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78" h="7536">
                <a:moveTo>
                  <a:pt x="7727" y="1215"/>
                </a:moveTo>
                <a:lnTo>
                  <a:pt x="727" y="1215"/>
                </a:lnTo>
                <a:lnTo>
                  <a:pt x="0" y="3124"/>
                </a:lnTo>
                <a:cubicBezTo>
                  <a:pt x="0" y="3695"/>
                  <a:pt x="472" y="4169"/>
                  <a:pt x="1054" y="4169"/>
                </a:cubicBezTo>
                <a:cubicBezTo>
                  <a:pt x="1635" y="4169"/>
                  <a:pt x="2119" y="3707"/>
                  <a:pt x="2119" y="3124"/>
                </a:cubicBezTo>
                <a:cubicBezTo>
                  <a:pt x="2119" y="3695"/>
                  <a:pt x="2592" y="4169"/>
                  <a:pt x="3173" y="4169"/>
                </a:cubicBezTo>
                <a:cubicBezTo>
                  <a:pt x="3755" y="4169"/>
                  <a:pt x="4239" y="3707"/>
                  <a:pt x="4239" y="3124"/>
                </a:cubicBezTo>
                <a:cubicBezTo>
                  <a:pt x="4239" y="3695"/>
                  <a:pt x="4711" y="4169"/>
                  <a:pt x="5293" y="4169"/>
                </a:cubicBezTo>
                <a:cubicBezTo>
                  <a:pt x="5874" y="4169"/>
                  <a:pt x="6346" y="3707"/>
                  <a:pt x="6346" y="3124"/>
                </a:cubicBezTo>
                <a:cubicBezTo>
                  <a:pt x="6346" y="3695"/>
                  <a:pt x="6819" y="4169"/>
                  <a:pt x="7412" y="4169"/>
                </a:cubicBezTo>
                <a:cubicBezTo>
                  <a:pt x="7994" y="4169"/>
                  <a:pt x="8478" y="3707"/>
                  <a:pt x="8478" y="3124"/>
                </a:cubicBezTo>
                <a:lnTo>
                  <a:pt x="7727" y="1215"/>
                </a:lnTo>
                <a:close/>
                <a:moveTo>
                  <a:pt x="7146" y="4497"/>
                </a:moveTo>
                <a:lnTo>
                  <a:pt x="7146" y="6928"/>
                </a:lnTo>
                <a:lnTo>
                  <a:pt x="1332" y="6928"/>
                </a:lnTo>
                <a:lnTo>
                  <a:pt x="1332" y="4497"/>
                </a:lnTo>
                <a:lnTo>
                  <a:pt x="727" y="4497"/>
                </a:lnTo>
                <a:lnTo>
                  <a:pt x="727" y="7050"/>
                </a:lnTo>
                <a:cubicBezTo>
                  <a:pt x="727" y="7269"/>
                  <a:pt x="969" y="7536"/>
                  <a:pt x="1187" y="7536"/>
                </a:cubicBezTo>
                <a:lnTo>
                  <a:pt x="7279" y="7536"/>
                </a:lnTo>
                <a:cubicBezTo>
                  <a:pt x="7497" y="7536"/>
                  <a:pt x="7739" y="7269"/>
                  <a:pt x="7739" y="7050"/>
                </a:cubicBezTo>
                <a:lnTo>
                  <a:pt x="7739" y="4497"/>
                </a:lnTo>
                <a:lnTo>
                  <a:pt x="7146" y="4497"/>
                </a:lnTo>
                <a:close/>
                <a:moveTo>
                  <a:pt x="7727" y="1203"/>
                </a:moveTo>
                <a:close/>
                <a:moveTo>
                  <a:pt x="1211" y="729"/>
                </a:moveTo>
                <a:lnTo>
                  <a:pt x="7267" y="729"/>
                </a:lnTo>
                <a:cubicBezTo>
                  <a:pt x="7473" y="729"/>
                  <a:pt x="7630" y="571"/>
                  <a:pt x="7630" y="365"/>
                </a:cubicBezTo>
                <a:cubicBezTo>
                  <a:pt x="7630" y="158"/>
                  <a:pt x="7473" y="0"/>
                  <a:pt x="7267" y="0"/>
                </a:cubicBezTo>
                <a:lnTo>
                  <a:pt x="1211" y="0"/>
                </a:lnTo>
                <a:cubicBezTo>
                  <a:pt x="1005" y="0"/>
                  <a:pt x="848" y="158"/>
                  <a:pt x="848" y="365"/>
                </a:cubicBezTo>
                <a:cubicBezTo>
                  <a:pt x="848" y="571"/>
                  <a:pt x="1005" y="729"/>
                  <a:pt x="1211" y="729"/>
                </a:cubicBezTo>
                <a:close/>
                <a:moveTo>
                  <a:pt x="1211" y="729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54530" y="1446029"/>
            <a:ext cx="7110958" cy="365227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54459" y="1653194"/>
            <a:ext cx="1485460" cy="32748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41164" y="2302162"/>
            <a:ext cx="17406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cs typeface="+mn-ea"/>
                <a:sym typeface="+mn-lt"/>
              </a:rPr>
              <a:t>基础知识</a:t>
            </a:r>
            <a:endParaRPr lang="zh-CN" altLang="en-US" sz="4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55222" y="3204015"/>
            <a:ext cx="497360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关于口罩佩戴，下列说法不正确的是</a:t>
            </a:r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:</a:t>
            </a:r>
            <a:endParaRPr lang="en-US" altLang="zh-CN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A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．一旦口罩污染应及时更换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B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．口罩越厚，防病毒效果越好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C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．普通民众佩戴医用外科口罩即可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D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．废弃口罩应及时丢到有害垃圾桶内并在处理完后及时洗手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94284" y="1641845"/>
            <a:ext cx="615346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已知的新型冠状病毒传播途径不包括以下哪种？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A.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接触传播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C.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飞沫传播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B.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土壤传播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D.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气溶胶传播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  <a14:imgEffect>
                      <a14:colorTemperature colorTemp="7356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4491" y="722283"/>
            <a:ext cx="9937657" cy="57848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4251432" y="-466241"/>
            <a:ext cx="4635797" cy="8885637"/>
          </a:xfrm>
          <a:custGeom>
            <a:avLst/>
            <a:gdLst>
              <a:gd name="connsiteX0" fmla="*/ 446843 w 7203988"/>
              <a:gd name="connsiteY0" fmla="*/ 0 h 6791102"/>
              <a:gd name="connsiteX1" fmla="*/ 7203988 w 7203988"/>
              <a:gd name="connsiteY1" fmla="*/ 0 h 6791102"/>
              <a:gd name="connsiteX2" fmla="*/ 7203988 w 7203988"/>
              <a:gd name="connsiteY2" fmla="*/ 6791102 h 6791102"/>
              <a:gd name="connsiteX3" fmla="*/ 7185758 w 7203988"/>
              <a:gd name="connsiteY3" fmla="*/ 6735192 h 6791102"/>
              <a:gd name="connsiteX4" fmla="*/ 7089688 w 7203988"/>
              <a:gd name="connsiteY4" fmla="*/ 6555335 h 6791102"/>
              <a:gd name="connsiteX5" fmla="*/ 6049324 w 7203988"/>
              <a:gd name="connsiteY5" fmla="*/ 5884880 h 6791102"/>
              <a:gd name="connsiteX6" fmla="*/ 4643865 w 7203988"/>
              <a:gd name="connsiteY6" fmla="*/ 5669882 h 6791102"/>
              <a:gd name="connsiteX7" fmla="*/ 4230305 w 7203988"/>
              <a:gd name="connsiteY7" fmla="*/ 5296464 h 6791102"/>
              <a:gd name="connsiteX8" fmla="*/ 4208293 w 7203988"/>
              <a:gd name="connsiteY8" fmla="*/ 5174556 h 6791102"/>
              <a:gd name="connsiteX9" fmla="*/ 4208363 w 7203988"/>
              <a:gd name="connsiteY9" fmla="*/ 5172105 h 6791102"/>
              <a:gd name="connsiteX10" fmla="*/ 4208293 w 7203988"/>
              <a:gd name="connsiteY10" fmla="*/ 5171725 h 6791102"/>
              <a:gd name="connsiteX11" fmla="*/ 4246459 w 7203988"/>
              <a:gd name="connsiteY11" fmla="*/ 4798573 h 6791102"/>
              <a:gd name="connsiteX12" fmla="*/ 4251168 w 7203988"/>
              <a:gd name="connsiteY12" fmla="*/ 4674391 h 6791102"/>
              <a:gd name="connsiteX13" fmla="*/ 4231516 w 7203988"/>
              <a:gd name="connsiteY13" fmla="*/ 4549274 h 6791102"/>
              <a:gd name="connsiteX14" fmla="*/ 4088142 w 7203988"/>
              <a:gd name="connsiteY14" fmla="*/ 4345946 h 6791102"/>
              <a:gd name="connsiteX15" fmla="*/ 3522727 w 7203988"/>
              <a:gd name="connsiteY15" fmla="*/ 4328973 h 6791102"/>
              <a:gd name="connsiteX16" fmla="*/ 2336971 w 7203988"/>
              <a:gd name="connsiteY16" fmla="*/ 4320486 h 6791102"/>
              <a:gd name="connsiteX17" fmla="*/ 2303059 w 7203988"/>
              <a:gd name="connsiteY17" fmla="*/ 4225794 h 6791102"/>
              <a:gd name="connsiteX18" fmla="*/ 2303112 w 7203988"/>
              <a:gd name="connsiteY18" fmla="*/ 4223173 h 6791102"/>
              <a:gd name="connsiteX19" fmla="*/ 2303059 w 7203988"/>
              <a:gd name="connsiteY19" fmla="*/ 4222965 h 6791102"/>
              <a:gd name="connsiteX20" fmla="*/ 2614833 w 7203988"/>
              <a:gd name="connsiteY20" fmla="*/ 3539702 h 6791102"/>
              <a:gd name="connsiteX21" fmla="*/ 2642132 w 7203988"/>
              <a:gd name="connsiteY21" fmla="*/ 3431055 h 6791102"/>
              <a:gd name="connsiteX22" fmla="*/ 2645354 w 7203988"/>
              <a:gd name="connsiteY22" fmla="*/ 3323223 h 6791102"/>
              <a:gd name="connsiteX23" fmla="*/ 2626759 w 7203988"/>
              <a:gd name="connsiteY23" fmla="*/ 3213936 h 6791102"/>
              <a:gd name="connsiteX24" fmla="*/ 2275585 w 7203988"/>
              <a:gd name="connsiteY24" fmla="*/ 2747606 h 6791102"/>
              <a:gd name="connsiteX25" fmla="*/ 1309534 w 7203988"/>
              <a:gd name="connsiteY25" fmla="*/ 2464713 h 6791102"/>
              <a:gd name="connsiteX26" fmla="*/ 537338 w 7203988"/>
              <a:gd name="connsiteY26" fmla="*/ 2362872 h 6791102"/>
              <a:gd name="connsiteX27" fmla="*/ 358727 w 7203988"/>
              <a:gd name="connsiteY27" fmla="*/ 2289585 h 6791102"/>
              <a:gd name="connsiteX28" fmla="*/ 343563 w 7203988"/>
              <a:gd name="connsiteY28" fmla="*/ 2279612 h 6791102"/>
              <a:gd name="connsiteX29" fmla="*/ 276427 w 7203988"/>
              <a:gd name="connsiteY29" fmla="*/ 2240747 h 6791102"/>
              <a:gd name="connsiteX30" fmla="*/ 206039 w 7203988"/>
              <a:gd name="connsiteY30" fmla="*/ 2189169 h 6791102"/>
              <a:gd name="connsiteX31" fmla="*/ 201320 w 7203988"/>
              <a:gd name="connsiteY31" fmla="*/ 2186065 h 6791102"/>
              <a:gd name="connsiteX32" fmla="*/ 10696 w 7203988"/>
              <a:gd name="connsiteY32" fmla="*/ 1898929 h 6791102"/>
              <a:gd name="connsiteX33" fmla="*/ 206 w 7203988"/>
              <a:gd name="connsiteY33" fmla="*/ 1815556 h 6791102"/>
              <a:gd name="connsiteX34" fmla="*/ 206 w 7203988"/>
              <a:gd name="connsiteY34" fmla="*/ 1815555 h 6791102"/>
              <a:gd name="connsiteX35" fmla="*/ 663345 w 7203988"/>
              <a:gd name="connsiteY35" fmla="*/ 679663 h 6791102"/>
              <a:gd name="connsiteX36" fmla="*/ 681152 w 7203988"/>
              <a:gd name="connsiteY36" fmla="*/ 574076 h 6791102"/>
              <a:gd name="connsiteX37" fmla="*/ 679802 w 7203988"/>
              <a:gd name="connsiteY37" fmla="*/ 468290 h 6791102"/>
              <a:gd name="connsiteX38" fmla="*/ 475216 w 7203988"/>
              <a:gd name="connsiteY38" fmla="*/ 27123 h 679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203988" h="6791102">
                <a:moveTo>
                  <a:pt x="446843" y="0"/>
                </a:moveTo>
                <a:lnTo>
                  <a:pt x="7203988" y="0"/>
                </a:lnTo>
                <a:lnTo>
                  <a:pt x="7203988" y="6791102"/>
                </a:lnTo>
                <a:lnTo>
                  <a:pt x="7185758" y="6735192"/>
                </a:lnTo>
                <a:cubicBezTo>
                  <a:pt x="7159556" y="6673442"/>
                  <a:pt x="7127652" y="6613328"/>
                  <a:pt x="7089688" y="6555335"/>
                </a:cubicBezTo>
                <a:cubicBezTo>
                  <a:pt x="6863522" y="6215863"/>
                  <a:pt x="6466116" y="6003695"/>
                  <a:pt x="6049324" y="5884880"/>
                </a:cubicBezTo>
                <a:cubicBezTo>
                  <a:pt x="5593763" y="5754750"/>
                  <a:pt x="5080043" y="5831131"/>
                  <a:pt x="4643865" y="5669882"/>
                </a:cubicBezTo>
                <a:cubicBezTo>
                  <a:pt x="4453240" y="5601987"/>
                  <a:pt x="4285232" y="5469029"/>
                  <a:pt x="4230305" y="5296464"/>
                </a:cubicBezTo>
                <a:cubicBezTo>
                  <a:pt x="4217379" y="5256151"/>
                  <a:pt x="4210717" y="5215486"/>
                  <a:pt x="4208293" y="5174556"/>
                </a:cubicBezTo>
                <a:lnTo>
                  <a:pt x="4208363" y="5172105"/>
                </a:lnTo>
                <a:lnTo>
                  <a:pt x="4208293" y="5171725"/>
                </a:lnTo>
                <a:cubicBezTo>
                  <a:pt x="4201024" y="5048932"/>
                  <a:pt x="4231919" y="4923753"/>
                  <a:pt x="4246459" y="4798573"/>
                </a:cubicBezTo>
                <a:lnTo>
                  <a:pt x="4251168" y="4674391"/>
                </a:lnTo>
                <a:lnTo>
                  <a:pt x="4231516" y="4549274"/>
                </a:lnTo>
                <a:cubicBezTo>
                  <a:pt x="4208495" y="4468297"/>
                  <a:pt x="4164070" y="4395453"/>
                  <a:pt x="4088142" y="4345946"/>
                </a:cubicBezTo>
                <a:cubicBezTo>
                  <a:pt x="3929827" y="4244105"/>
                  <a:pt x="3710122" y="4283710"/>
                  <a:pt x="3522727" y="4328973"/>
                </a:cubicBezTo>
                <a:cubicBezTo>
                  <a:pt x="3212559" y="4402525"/>
                  <a:pt x="2550215" y="4688246"/>
                  <a:pt x="2336971" y="4320486"/>
                </a:cubicBezTo>
                <a:cubicBezTo>
                  <a:pt x="2318796" y="4289014"/>
                  <a:pt x="2307943" y="4257455"/>
                  <a:pt x="2303059" y="4225794"/>
                </a:cubicBezTo>
                <a:lnTo>
                  <a:pt x="2303112" y="4223173"/>
                </a:lnTo>
                <a:lnTo>
                  <a:pt x="2303059" y="4222965"/>
                </a:lnTo>
                <a:cubicBezTo>
                  <a:pt x="2268871" y="4001347"/>
                  <a:pt x="2527193" y="3774857"/>
                  <a:pt x="2614833" y="3539702"/>
                </a:cubicBezTo>
                <a:cubicBezTo>
                  <a:pt x="2628161" y="3503987"/>
                  <a:pt x="2637147" y="3467654"/>
                  <a:pt x="2642132" y="3431055"/>
                </a:cubicBezTo>
                <a:lnTo>
                  <a:pt x="2645354" y="3323223"/>
                </a:lnTo>
                <a:lnTo>
                  <a:pt x="2626759" y="3213936"/>
                </a:lnTo>
                <a:cubicBezTo>
                  <a:pt x="2578485" y="3032708"/>
                  <a:pt x="2447228" y="2862531"/>
                  <a:pt x="2275585" y="2747606"/>
                </a:cubicBezTo>
                <a:cubicBezTo>
                  <a:pt x="2004187" y="2563726"/>
                  <a:pt x="1652013" y="2493003"/>
                  <a:pt x="1309534" y="2464713"/>
                </a:cubicBezTo>
                <a:cubicBezTo>
                  <a:pt x="1051056" y="2442083"/>
                  <a:pt x="786121" y="2436424"/>
                  <a:pt x="537338" y="2362872"/>
                </a:cubicBezTo>
                <a:cubicBezTo>
                  <a:pt x="475949" y="2343777"/>
                  <a:pt x="415571" y="2319200"/>
                  <a:pt x="358727" y="2289585"/>
                </a:cubicBezTo>
                <a:lnTo>
                  <a:pt x="343563" y="2279612"/>
                </a:lnTo>
                <a:lnTo>
                  <a:pt x="276427" y="2240747"/>
                </a:lnTo>
                <a:lnTo>
                  <a:pt x="206039" y="2189169"/>
                </a:lnTo>
                <a:lnTo>
                  <a:pt x="201320" y="2186065"/>
                </a:lnTo>
                <a:cubicBezTo>
                  <a:pt x="106814" y="2107562"/>
                  <a:pt x="36542" y="2010672"/>
                  <a:pt x="10696" y="1898929"/>
                </a:cubicBezTo>
                <a:cubicBezTo>
                  <a:pt x="4434" y="1870641"/>
                  <a:pt x="1039" y="1842870"/>
                  <a:pt x="206" y="1815556"/>
                </a:cubicBezTo>
                <a:lnTo>
                  <a:pt x="206" y="1815555"/>
                </a:lnTo>
                <a:cubicBezTo>
                  <a:pt x="-12314" y="1405846"/>
                  <a:pt x="551272" y="1098698"/>
                  <a:pt x="663345" y="679663"/>
                </a:cubicBezTo>
                <a:lnTo>
                  <a:pt x="681152" y="574076"/>
                </a:lnTo>
                <a:lnTo>
                  <a:pt x="679802" y="468290"/>
                </a:lnTo>
                <a:cubicBezTo>
                  <a:pt x="664126" y="310158"/>
                  <a:pt x="588647" y="156054"/>
                  <a:pt x="475216" y="2712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4491" y="94409"/>
            <a:ext cx="2323973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3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选择题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25733" y="1340329"/>
            <a:ext cx="578287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关于预防新型冠状病毒感染的肺炎，以下措施有效的是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A.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喝酒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C.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蒸桑拿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B.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吃蒜瓣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D.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戴口罩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52208" y="3709547"/>
            <a:ext cx="629894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在家中隔离，相对正确的措施是：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A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．熬夜，病毒不睡我不睡，我是抗疫小宝贝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B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．趁这个机会家庭聚餐，大家一起聚一聚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C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．每天清洁所有高频接触的物体表面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  <a:p>
            <a:pPr algn="l"/>
            <a:r>
              <a:rPr lang="en-US" altLang="zh-CN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D</a:t>
            </a:r>
            <a:r>
              <a:rPr lang="zh-CN" altLang="en-US" b="0" i="0" dirty="0">
                <a:solidFill>
                  <a:srgbClr val="191919"/>
                </a:solidFill>
                <a:effectLst/>
                <a:cs typeface="+mn-ea"/>
                <a:sym typeface="+mn-lt"/>
              </a:rPr>
              <a:t>．不吃不喝，饿死病毒，渴死病毒</a:t>
            </a:r>
            <a:endParaRPr lang="zh-CN" altLang="en-US" b="0" i="0" dirty="0">
              <a:solidFill>
                <a:srgbClr val="191919"/>
              </a:solidFill>
              <a:effectLst/>
              <a:cs typeface="+mn-ea"/>
              <a:sym typeface="+mn-lt"/>
            </a:endParaRPr>
          </a:p>
        </p:txBody>
      </p:sp>
      <p:sp>
        <p:nvSpPr>
          <p:cNvPr id="17" name="iconfont-1191-801510"/>
          <p:cNvSpPr/>
          <p:nvPr/>
        </p:nvSpPr>
        <p:spPr>
          <a:xfrm>
            <a:off x="265797" y="94409"/>
            <a:ext cx="609685" cy="541825"/>
          </a:xfrm>
          <a:custGeom>
            <a:avLst/>
            <a:gdLst>
              <a:gd name="T0" fmla="*/ 7727 w 8478"/>
              <a:gd name="T1" fmla="*/ 1215 h 7536"/>
              <a:gd name="T2" fmla="*/ 727 w 8478"/>
              <a:gd name="T3" fmla="*/ 1215 h 7536"/>
              <a:gd name="T4" fmla="*/ 0 w 8478"/>
              <a:gd name="T5" fmla="*/ 3124 h 7536"/>
              <a:gd name="T6" fmla="*/ 1054 w 8478"/>
              <a:gd name="T7" fmla="*/ 4169 h 7536"/>
              <a:gd name="T8" fmla="*/ 2119 w 8478"/>
              <a:gd name="T9" fmla="*/ 3124 h 7536"/>
              <a:gd name="T10" fmla="*/ 3173 w 8478"/>
              <a:gd name="T11" fmla="*/ 4169 h 7536"/>
              <a:gd name="T12" fmla="*/ 4239 w 8478"/>
              <a:gd name="T13" fmla="*/ 3124 h 7536"/>
              <a:gd name="T14" fmla="*/ 5293 w 8478"/>
              <a:gd name="T15" fmla="*/ 4169 h 7536"/>
              <a:gd name="T16" fmla="*/ 6346 w 8478"/>
              <a:gd name="T17" fmla="*/ 3124 h 7536"/>
              <a:gd name="T18" fmla="*/ 7412 w 8478"/>
              <a:gd name="T19" fmla="*/ 4169 h 7536"/>
              <a:gd name="T20" fmla="*/ 8478 w 8478"/>
              <a:gd name="T21" fmla="*/ 3124 h 7536"/>
              <a:gd name="T22" fmla="*/ 7727 w 8478"/>
              <a:gd name="T23" fmla="*/ 1215 h 7536"/>
              <a:gd name="T24" fmla="*/ 7146 w 8478"/>
              <a:gd name="T25" fmla="*/ 4497 h 7536"/>
              <a:gd name="T26" fmla="*/ 7146 w 8478"/>
              <a:gd name="T27" fmla="*/ 6928 h 7536"/>
              <a:gd name="T28" fmla="*/ 1332 w 8478"/>
              <a:gd name="T29" fmla="*/ 6928 h 7536"/>
              <a:gd name="T30" fmla="*/ 1332 w 8478"/>
              <a:gd name="T31" fmla="*/ 4497 h 7536"/>
              <a:gd name="T32" fmla="*/ 727 w 8478"/>
              <a:gd name="T33" fmla="*/ 4497 h 7536"/>
              <a:gd name="T34" fmla="*/ 727 w 8478"/>
              <a:gd name="T35" fmla="*/ 7050 h 7536"/>
              <a:gd name="T36" fmla="*/ 1187 w 8478"/>
              <a:gd name="T37" fmla="*/ 7536 h 7536"/>
              <a:gd name="T38" fmla="*/ 7279 w 8478"/>
              <a:gd name="T39" fmla="*/ 7536 h 7536"/>
              <a:gd name="T40" fmla="*/ 7739 w 8478"/>
              <a:gd name="T41" fmla="*/ 7050 h 7536"/>
              <a:gd name="T42" fmla="*/ 7739 w 8478"/>
              <a:gd name="T43" fmla="*/ 4497 h 7536"/>
              <a:gd name="T44" fmla="*/ 7146 w 8478"/>
              <a:gd name="T45" fmla="*/ 4497 h 7536"/>
              <a:gd name="T46" fmla="*/ 7727 w 8478"/>
              <a:gd name="T47" fmla="*/ 1203 h 7536"/>
              <a:gd name="T48" fmla="*/ 1211 w 8478"/>
              <a:gd name="T49" fmla="*/ 729 h 7536"/>
              <a:gd name="T50" fmla="*/ 7267 w 8478"/>
              <a:gd name="T51" fmla="*/ 729 h 7536"/>
              <a:gd name="T52" fmla="*/ 7630 w 8478"/>
              <a:gd name="T53" fmla="*/ 365 h 7536"/>
              <a:gd name="T54" fmla="*/ 7267 w 8478"/>
              <a:gd name="T55" fmla="*/ 0 h 7536"/>
              <a:gd name="T56" fmla="*/ 1211 w 8478"/>
              <a:gd name="T57" fmla="*/ 0 h 7536"/>
              <a:gd name="T58" fmla="*/ 848 w 8478"/>
              <a:gd name="T59" fmla="*/ 365 h 7536"/>
              <a:gd name="T60" fmla="*/ 1211 w 8478"/>
              <a:gd name="T61" fmla="*/ 729 h 7536"/>
              <a:gd name="T62" fmla="*/ 1211 w 8478"/>
              <a:gd name="T63" fmla="*/ 729 h 7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78" h="7536">
                <a:moveTo>
                  <a:pt x="7727" y="1215"/>
                </a:moveTo>
                <a:lnTo>
                  <a:pt x="727" y="1215"/>
                </a:lnTo>
                <a:lnTo>
                  <a:pt x="0" y="3124"/>
                </a:lnTo>
                <a:cubicBezTo>
                  <a:pt x="0" y="3695"/>
                  <a:pt x="472" y="4169"/>
                  <a:pt x="1054" y="4169"/>
                </a:cubicBezTo>
                <a:cubicBezTo>
                  <a:pt x="1635" y="4169"/>
                  <a:pt x="2119" y="3707"/>
                  <a:pt x="2119" y="3124"/>
                </a:cubicBezTo>
                <a:cubicBezTo>
                  <a:pt x="2119" y="3695"/>
                  <a:pt x="2592" y="4169"/>
                  <a:pt x="3173" y="4169"/>
                </a:cubicBezTo>
                <a:cubicBezTo>
                  <a:pt x="3755" y="4169"/>
                  <a:pt x="4239" y="3707"/>
                  <a:pt x="4239" y="3124"/>
                </a:cubicBezTo>
                <a:cubicBezTo>
                  <a:pt x="4239" y="3695"/>
                  <a:pt x="4711" y="4169"/>
                  <a:pt x="5293" y="4169"/>
                </a:cubicBezTo>
                <a:cubicBezTo>
                  <a:pt x="5874" y="4169"/>
                  <a:pt x="6346" y="3707"/>
                  <a:pt x="6346" y="3124"/>
                </a:cubicBezTo>
                <a:cubicBezTo>
                  <a:pt x="6346" y="3695"/>
                  <a:pt x="6819" y="4169"/>
                  <a:pt x="7412" y="4169"/>
                </a:cubicBezTo>
                <a:cubicBezTo>
                  <a:pt x="7994" y="4169"/>
                  <a:pt x="8478" y="3707"/>
                  <a:pt x="8478" y="3124"/>
                </a:cubicBezTo>
                <a:lnTo>
                  <a:pt x="7727" y="1215"/>
                </a:lnTo>
                <a:close/>
                <a:moveTo>
                  <a:pt x="7146" y="4497"/>
                </a:moveTo>
                <a:lnTo>
                  <a:pt x="7146" y="6928"/>
                </a:lnTo>
                <a:lnTo>
                  <a:pt x="1332" y="6928"/>
                </a:lnTo>
                <a:lnTo>
                  <a:pt x="1332" y="4497"/>
                </a:lnTo>
                <a:lnTo>
                  <a:pt x="727" y="4497"/>
                </a:lnTo>
                <a:lnTo>
                  <a:pt x="727" y="7050"/>
                </a:lnTo>
                <a:cubicBezTo>
                  <a:pt x="727" y="7269"/>
                  <a:pt x="969" y="7536"/>
                  <a:pt x="1187" y="7536"/>
                </a:cubicBezTo>
                <a:lnTo>
                  <a:pt x="7279" y="7536"/>
                </a:lnTo>
                <a:cubicBezTo>
                  <a:pt x="7497" y="7536"/>
                  <a:pt x="7739" y="7269"/>
                  <a:pt x="7739" y="7050"/>
                </a:cubicBezTo>
                <a:lnTo>
                  <a:pt x="7739" y="4497"/>
                </a:lnTo>
                <a:lnTo>
                  <a:pt x="7146" y="4497"/>
                </a:lnTo>
                <a:close/>
                <a:moveTo>
                  <a:pt x="7727" y="1203"/>
                </a:moveTo>
                <a:close/>
                <a:moveTo>
                  <a:pt x="1211" y="729"/>
                </a:moveTo>
                <a:lnTo>
                  <a:pt x="7267" y="729"/>
                </a:lnTo>
                <a:cubicBezTo>
                  <a:pt x="7473" y="729"/>
                  <a:pt x="7630" y="571"/>
                  <a:pt x="7630" y="365"/>
                </a:cubicBezTo>
                <a:cubicBezTo>
                  <a:pt x="7630" y="158"/>
                  <a:pt x="7473" y="0"/>
                  <a:pt x="7267" y="0"/>
                </a:cubicBezTo>
                <a:lnTo>
                  <a:pt x="1211" y="0"/>
                </a:lnTo>
                <a:cubicBezTo>
                  <a:pt x="1005" y="0"/>
                  <a:pt x="848" y="158"/>
                  <a:pt x="848" y="365"/>
                </a:cubicBezTo>
                <a:cubicBezTo>
                  <a:pt x="848" y="571"/>
                  <a:pt x="1005" y="729"/>
                  <a:pt x="1211" y="729"/>
                </a:cubicBezTo>
                <a:close/>
                <a:moveTo>
                  <a:pt x="1211" y="729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任意多边形: 形状 15"/>
          <p:cNvSpPr/>
          <p:nvPr/>
        </p:nvSpPr>
        <p:spPr>
          <a:xfrm rot="10800000">
            <a:off x="0" y="5537750"/>
            <a:ext cx="12192000" cy="1320250"/>
          </a:xfrm>
          <a:custGeom>
            <a:avLst/>
            <a:gdLst>
              <a:gd name="connsiteX0" fmla="*/ 0 w 3429926"/>
              <a:gd name="connsiteY0" fmla="*/ 0 h 1320250"/>
              <a:gd name="connsiteX1" fmla="*/ 3429926 w 3429926"/>
              <a:gd name="connsiteY1" fmla="*/ 0 h 1320250"/>
              <a:gd name="connsiteX2" fmla="*/ 3429926 w 3429926"/>
              <a:gd name="connsiteY2" fmla="*/ 1062991 h 1320250"/>
              <a:gd name="connsiteX3" fmla="*/ 3387891 w 3429926"/>
              <a:gd name="connsiteY3" fmla="*/ 1135391 h 1320250"/>
              <a:gd name="connsiteX4" fmla="*/ 1748589 w 3429926"/>
              <a:gd name="connsiteY4" fmla="*/ 924569 h 1320250"/>
              <a:gd name="connsiteX5" fmla="*/ 54642 w 3429926"/>
              <a:gd name="connsiteY5" fmla="*/ 807864 h 1320250"/>
              <a:gd name="connsiteX6" fmla="*/ 0 w 3429926"/>
              <a:gd name="connsiteY6" fmla="*/ 924567 h 132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926" h="1320250">
                <a:moveTo>
                  <a:pt x="0" y="0"/>
                </a:moveTo>
                <a:lnTo>
                  <a:pt x="3429926" y="0"/>
                </a:lnTo>
                <a:lnTo>
                  <a:pt x="3429926" y="1062991"/>
                </a:lnTo>
                <a:lnTo>
                  <a:pt x="3387891" y="1135391"/>
                </a:lnTo>
                <a:cubicBezTo>
                  <a:pt x="2841457" y="1968642"/>
                  <a:pt x="2295023" y="-360444"/>
                  <a:pt x="1748589" y="924569"/>
                </a:cubicBezTo>
                <a:cubicBezTo>
                  <a:pt x="1183940" y="2252415"/>
                  <a:pt x="619291" y="-278793"/>
                  <a:pt x="54642" y="807864"/>
                </a:cubicBezTo>
                <a:lnTo>
                  <a:pt x="0" y="92456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26163" y="1152559"/>
            <a:ext cx="6082442" cy="18561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97560" y="2870524"/>
            <a:ext cx="3356573" cy="4967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18577" y="3396756"/>
            <a:ext cx="5346450" cy="20687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08255" y="3110315"/>
            <a:ext cx="3184389" cy="4967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614" y="3555818"/>
            <a:ext cx="2187755" cy="257989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10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p="http://schemas.openxmlformats.org/presentationml/2006/main">
  <p:tag name="ISLIDE.ICON" val="#407148;#405352;#405366;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ISLIDE.ICON" val="#407153;#407328;#407328;"/>
</p:tagLst>
</file>

<file path=ppt/tags/tag17.xml><?xml version="1.0" encoding="utf-8"?>
<p:tagLst xmlns:p="http://schemas.openxmlformats.org/presentationml/2006/main">
  <p:tag name="ISLIDE.ICON" val="#407147;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8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9.xml><?xml version="1.0" encoding="utf-8"?>
<p:tagLst xmlns:p="http://schemas.openxmlformats.org/presentationml/2006/main">
  <p:tag name="MH" val="2016102220305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B8D1"/>
      </a:accent1>
      <a:accent2>
        <a:srgbClr val="7F5185"/>
      </a:accent2>
      <a:accent3>
        <a:srgbClr val="9B84B8"/>
      </a:accent3>
      <a:accent4>
        <a:srgbClr val="3E3EA3"/>
      </a:accent4>
      <a:accent5>
        <a:srgbClr val="889DB8"/>
      </a:accent5>
      <a:accent6>
        <a:srgbClr val="C9C9C9"/>
      </a:accent6>
      <a:hlink>
        <a:srgbClr val="FFB8D1"/>
      </a:hlink>
      <a:folHlink>
        <a:srgbClr val="BFBFBF"/>
      </a:folHlink>
    </a:clrScheme>
    <a:fontScheme name="imlpkwbx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1826</Words>
  <Application>WPS 演示</Application>
  <PresentationFormat>自定义</PresentationFormat>
  <Paragraphs>207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方正正黑简体</vt:lpstr>
      <vt:lpstr>黑体</vt:lpstr>
      <vt:lpstr>阿里巴巴普惠体 R</vt:lpstr>
      <vt:lpstr>微软雅黑</vt:lpstr>
      <vt:lpstr>Arial Unicode MS</vt:lpstr>
      <vt:lpstr>Calibri</vt:lpstr>
      <vt:lpstr>Gill Sans</vt:lpstr>
      <vt:lpstr>Arial</vt:lpstr>
      <vt:lpstr>Menk Amglang Tig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疫情防控知识竞赛</dc:title>
  <dc:creator>第一PPT</dc:creator>
  <cp:keywords>www.1ppt.com</cp:keywords>
  <dc:description>www.1ppt.com</dc:description>
  <cp:lastModifiedBy>铭</cp:lastModifiedBy>
  <cp:revision>34</cp:revision>
  <dcterms:created xsi:type="dcterms:W3CDTF">2021-01-13T07:20:00Z</dcterms:created>
  <dcterms:modified xsi:type="dcterms:W3CDTF">2022-03-11T01:04:46Z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AC31D1E03B784A7E9305E1CCCED6E9E7</vt:lpwstr>
  </property>
  <property fmtid="{D5CDD505-2E9C-101B-9397-08002B2CF9AE}" pid="3" name="KSOProductBuildVer">
    <vt:lpwstr>2052-11.1.0.11194</vt:lpwstr>
  </property>
</Properties>
</file>