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59" r:id="rId7"/>
    <p:sldId id="275" r:id="rId8"/>
    <p:sldId id="268" r:id="rId9"/>
    <p:sldId id="260" r:id="rId10"/>
    <p:sldId id="270" r:id="rId11"/>
    <p:sldId id="264" r:id="rId12"/>
    <p:sldId id="265" r:id="rId13"/>
    <p:sldId id="261" r:id="rId14"/>
    <p:sldId id="273" r:id="rId15"/>
    <p:sldId id="277" r:id="rId16"/>
    <p:sldId id="269" r:id="rId17"/>
    <p:sldId id="266" r:id="rId18"/>
    <p:sldId id="262" r:id="rId19"/>
    <p:sldId id="271" r:id="rId20"/>
    <p:sldId id="272" r:id="rId21"/>
    <p:sldId id="274" r:id="rId22"/>
    <p:sldId id="267" r:id="rId23"/>
    <p:sldId id="276" r:id="rId24"/>
    <p:sldId id="278" r:id="rId25"/>
    <p:sldId id="263" r:id="rId26"/>
    <p:sldId id="279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A9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129" autoAdjust="0"/>
  </p:normalViewPr>
  <p:slideViewPr>
    <p:cSldViewPr snapToGrid="0">
      <p:cViewPr>
        <p:scale>
          <a:sx n="75" d="100"/>
          <a:sy n="75" d="100"/>
        </p:scale>
        <p:origin x="-191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FAA83-B40E-4656-8EC1-B9B7D1878C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4A877-DAC1-409D-AFF4-47D5DC18ED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790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0CBE5-0B57-470C-9E1D-2C45E80F19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F34B2-2AA9-43E6-9FB0-560736E385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6" Type="http://schemas.openxmlformats.org/officeDocument/2006/relationships/image" Target="../media/image12.png"/><Relationship Id="rId5" Type="http://schemas.microsoft.com/office/2007/relationships/hdphoto" Target="../media/image31.wdp"/><Relationship Id="rId4" Type="http://schemas.openxmlformats.org/officeDocument/2006/relationships/image" Target="../media/image30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9.jpeg"/><Relationship Id="rId7" Type="http://schemas.openxmlformats.org/officeDocument/2006/relationships/image" Target="../media/image38.jpeg"/><Relationship Id="rId6" Type="http://schemas.openxmlformats.org/officeDocument/2006/relationships/image" Target="../media/image12.png"/><Relationship Id="rId5" Type="http://schemas.microsoft.com/office/2007/relationships/hdphoto" Target="../media/image31.wdp"/><Relationship Id="rId4" Type="http://schemas.openxmlformats.org/officeDocument/2006/relationships/image" Target="../media/image30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microsoft.com/office/2007/relationships/hdphoto" Target="../media/image41.wdp"/><Relationship Id="rId7" Type="http://schemas.openxmlformats.org/officeDocument/2006/relationships/image" Target="../media/image40.png"/><Relationship Id="rId6" Type="http://schemas.openxmlformats.org/officeDocument/2006/relationships/image" Target="../media/image2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2.jpeg"/><Relationship Id="rId6" Type="http://schemas.openxmlformats.org/officeDocument/2006/relationships/image" Target="../media/image12.png"/><Relationship Id="rId5" Type="http://schemas.microsoft.com/office/2007/relationships/hdphoto" Target="../media/image31.wdp"/><Relationship Id="rId4" Type="http://schemas.openxmlformats.org/officeDocument/2006/relationships/image" Target="../media/image30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image" Target="../media/image45.jpeg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3" Type="http://schemas.openxmlformats.org/officeDocument/2006/relationships/notesSlide" Target="../notesSlides/notesSlide17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48.jpeg"/><Relationship Id="rId6" Type="http://schemas.openxmlformats.org/officeDocument/2006/relationships/image" Target="../media/image12.png"/><Relationship Id="rId5" Type="http://schemas.microsoft.com/office/2007/relationships/hdphoto" Target="../media/image31.wdp"/><Relationship Id="rId4" Type="http://schemas.openxmlformats.org/officeDocument/2006/relationships/image" Target="../media/image30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5.png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0.png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3.jpeg"/><Relationship Id="rId7" Type="http://schemas.openxmlformats.org/officeDocument/2006/relationships/image" Target="../media/image52.jpeg"/><Relationship Id="rId6" Type="http://schemas.openxmlformats.org/officeDocument/2006/relationships/image" Target="../media/image51.jpeg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6" Type="http://schemas.openxmlformats.org/officeDocument/2006/relationships/image" Target="../media/image18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microsoft.com/office/2007/relationships/hdphoto" Target="../media/image23.wdp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5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3430" y="2163842"/>
            <a:ext cx="76057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中医养生</a:t>
            </a:r>
            <a:endParaRPr lang="zh-CN" altLang="en-US" sz="13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6165" y="2049542"/>
            <a:ext cx="6423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145495"/>
                </a:solidFill>
                <a:cs typeface="+mn-ea"/>
                <a:sym typeface="+mn-lt"/>
              </a:rPr>
              <a:t>医乃仁术 仁爱救人</a:t>
            </a:r>
            <a:endParaRPr lang="zh-CN" altLang="en-US" sz="2400" dirty="0">
              <a:solidFill>
                <a:srgbClr val="145495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497" y="2800309"/>
            <a:ext cx="823031" cy="914479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3376611" y="4445536"/>
            <a:ext cx="1971675" cy="59221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cs typeface="+mn-ea"/>
                <a:sym typeface="+mn-lt"/>
              </a:rPr>
              <a:t>主讲人</a:t>
            </a:r>
            <a:r>
              <a:rPr lang="en-US" altLang="zh-CN" dirty="0" smtClean="0">
                <a:solidFill>
                  <a:sysClr val="windowText" lastClr="000000"/>
                </a:solidFill>
                <a:cs typeface="+mn-ea"/>
                <a:sym typeface="+mn-lt"/>
              </a:rPr>
              <a:t>:XXX</a:t>
            </a:r>
            <a:endParaRPr lang="en-US" altLang="zh-CN" dirty="0" smtClea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9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4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 flipH="1">
            <a:off x="2901" y="-27547"/>
            <a:ext cx="3730899" cy="21288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4" b="100000" l="9966" r="98460">
                        <a14:foregroundMark x1="64328" y1="26045" x2="64756" y2="28952"/>
                        <a14:foregroundMark x1="65056" y1="32526" x2="65783" y2="32526"/>
                        <a14:foregroundMark x1="65056" y1="31678" x2="65654" y2="32102"/>
                        <a14:foregroundMark x1="67536" y1="33131" x2="67408" y2="34767"/>
                        <a14:foregroundMark x1="86997" y1="54149" x2="88024" y2="54149"/>
                        <a14:foregroundMark x1="86698" y1="48334" x2="86997" y2="512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6300" y="-2084303"/>
            <a:ext cx="5317536" cy="375523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7671" y="2260016"/>
            <a:ext cx="3114676" cy="3207508"/>
            <a:chOff x="971550" y="2280385"/>
            <a:chExt cx="3114676" cy="3207508"/>
          </a:xfrm>
        </p:grpSpPr>
        <p:sp>
          <p:nvSpPr>
            <p:cNvPr id="3" name="椭圆 2"/>
            <p:cNvSpPr/>
            <p:nvPr/>
          </p:nvSpPr>
          <p:spPr>
            <a:xfrm>
              <a:off x="971550" y="2280385"/>
              <a:ext cx="3114676" cy="3207508"/>
            </a:xfrm>
            <a:prstGeom prst="ellipse">
              <a:avLst/>
            </a:prstGeom>
            <a:noFill/>
            <a:ln w="571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00135" y="3247674"/>
              <a:ext cx="2986091" cy="1593746"/>
              <a:chOff x="1100399" y="3136613"/>
              <a:chExt cx="2986091" cy="159374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100399" y="3640830"/>
                <a:ext cx="2986091" cy="108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509583" y="3136613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rgbClr val="CFA972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rgbClr val="CFA972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1773964" y="2521086"/>
              <a:ext cx="1509319" cy="835668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4335290" y="2260016"/>
            <a:ext cx="3114676" cy="3207508"/>
            <a:chOff x="971550" y="2280385"/>
            <a:chExt cx="3114676" cy="3207508"/>
          </a:xfrm>
        </p:grpSpPr>
        <p:sp>
          <p:nvSpPr>
            <p:cNvPr id="32" name="椭圆 31"/>
            <p:cNvSpPr/>
            <p:nvPr/>
          </p:nvSpPr>
          <p:spPr>
            <a:xfrm>
              <a:off x="971550" y="2280385"/>
              <a:ext cx="3114676" cy="3207508"/>
            </a:xfrm>
            <a:prstGeom prst="ellipse">
              <a:avLst/>
            </a:prstGeom>
            <a:noFill/>
            <a:ln w="571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100135" y="3247674"/>
              <a:ext cx="2986091" cy="1593746"/>
              <a:chOff x="1100399" y="3136613"/>
              <a:chExt cx="2986091" cy="1593746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00399" y="3640830"/>
                <a:ext cx="2986091" cy="108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09583" y="3136613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rgbClr val="CFA972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rgbClr val="CFA972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1773964" y="2521086"/>
              <a:ext cx="1509319" cy="835668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8142908" y="2260016"/>
            <a:ext cx="3114676" cy="3207508"/>
            <a:chOff x="971550" y="2280385"/>
            <a:chExt cx="3114676" cy="3207508"/>
          </a:xfrm>
        </p:grpSpPr>
        <p:sp>
          <p:nvSpPr>
            <p:cNvPr id="38" name="椭圆 37"/>
            <p:cNvSpPr/>
            <p:nvPr/>
          </p:nvSpPr>
          <p:spPr>
            <a:xfrm>
              <a:off x="971550" y="2280385"/>
              <a:ext cx="3114676" cy="3207508"/>
            </a:xfrm>
            <a:prstGeom prst="ellipse">
              <a:avLst/>
            </a:prstGeom>
            <a:noFill/>
            <a:ln w="571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100135" y="3247674"/>
              <a:ext cx="2986091" cy="1593746"/>
              <a:chOff x="1100399" y="3136613"/>
              <a:chExt cx="2986091" cy="1593746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100399" y="3640830"/>
                <a:ext cx="2986091" cy="108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509583" y="3136613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rgbClr val="CFA972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rgbClr val="CFA972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1773964" y="2521086"/>
              <a:ext cx="1509319" cy="83566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972550" y="-68084"/>
            <a:ext cx="3215838" cy="28859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t="-1345"/>
          <a:stretch>
            <a:fillRect/>
          </a:stretch>
        </p:blipFill>
        <p:spPr>
          <a:xfrm flipH="1">
            <a:off x="-6567" y="-4286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1249" y="2005196"/>
            <a:ext cx="4161875" cy="1625253"/>
            <a:chOff x="551249" y="2005196"/>
            <a:chExt cx="4161875" cy="1625253"/>
          </a:xfrm>
        </p:grpSpPr>
        <p:grpSp>
          <p:nvGrpSpPr>
            <p:cNvPr id="5" name="组合 4"/>
            <p:cNvGrpSpPr/>
            <p:nvPr/>
          </p:nvGrpSpPr>
          <p:grpSpPr>
            <a:xfrm>
              <a:off x="551249" y="2085974"/>
              <a:ext cx="1572279" cy="1171578"/>
              <a:chOff x="551249" y="2085974"/>
              <a:chExt cx="1572279" cy="1171578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773033" y="2128839"/>
                <a:ext cx="1128713" cy="1128713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1905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6" cstate="screen"/>
              <a:stretch>
                <a:fillRect/>
              </a:stretch>
            </p:blipFill>
            <p:spPr>
              <a:xfrm>
                <a:off x="551249" y="2085974"/>
                <a:ext cx="1572279" cy="1110342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1910085" y="2005196"/>
              <a:ext cx="2803039" cy="1625253"/>
              <a:chOff x="1536701" y="3642719"/>
              <a:chExt cx="2803039" cy="162525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536701" y="4178443"/>
                <a:ext cx="2803039" cy="108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536701" y="3642719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002047" y="2085974"/>
            <a:ext cx="3986446" cy="1625253"/>
            <a:chOff x="7002047" y="2085974"/>
            <a:chExt cx="3986446" cy="1625253"/>
          </a:xfrm>
        </p:grpSpPr>
        <p:grpSp>
          <p:nvGrpSpPr>
            <p:cNvPr id="16" name="组合 15"/>
            <p:cNvGrpSpPr/>
            <p:nvPr/>
          </p:nvGrpSpPr>
          <p:grpSpPr>
            <a:xfrm>
              <a:off x="7048402" y="2085974"/>
              <a:ext cx="3940091" cy="1625253"/>
              <a:chOff x="773033" y="2005196"/>
              <a:chExt cx="3940091" cy="162525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73033" y="2128839"/>
                <a:ext cx="1128713" cy="1128713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1905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910085" y="2005196"/>
                <a:ext cx="2803039" cy="1625253"/>
                <a:chOff x="1536701" y="3642719"/>
                <a:chExt cx="2803039" cy="1625253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536701" y="4178443"/>
                  <a:ext cx="2803039" cy="10895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536701" y="3642719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002047" y="2473959"/>
              <a:ext cx="1104850" cy="611725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551249" y="4449239"/>
            <a:ext cx="4161875" cy="1625253"/>
            <a:chOff x="551249" y="4449239"/>
            <a:chExt cx="4161875" cy="1625253"/>
          </a:xfrm>
        </p:grpSpPr>
        <p:grpSp>
          <p:nvGrpSpPr>
            <p:cNvPr id="25" name="组合 24"/>
            <p:cNvGrpSpPr/>
            <p:nvPr/>
          </p:nvGrpSpPr>
          <p:grpSpPr>
            <a:xfrm>
              <a:off x="773033" y="4449239"/>
              <a:ext cx="3940091" cy="1625253"/>
              <a:chOff x="773033" y="2005196"/>
              <a:chExt cx="3940091" cy="1625253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773033" y="2128839"/>
                <a:ext cx="1128713" cy="1128713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1905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1910085" y="2005196"/>
                <a:ext cx="2803039" cy="1625253"/>
                <a:chOff x="1536701" y="3642719"/>
                <a:chExt cx="2803039" cy="1625253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1536701" y="4178443"/>
                  <a:ext cx="2803039" cy="10895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1536701" y="3642719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551249" y="4609619"/>
              <a:ext cx="1544618" cy="1091976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7048402" y="4530017"/>
            <a:ext cx="3940091" cy="1625253"/>
            <a:chOff x="7048402" y="4530017"/>
            <a:chExt cx="3940091" cy="1625253"/>
          </a:xfrm>
        </p:grpSpPr>
        <p:grpSp>
          <p:nvGrpSpPr>
            <p:cNvPr id="33" name="组合 32"/>
            <p:cNvGrpSpPr/>
            <p:nvPr/>
          </p:nvGrpSpPr>
          <p:grpSpPr>
            <a:xfrm>
              <a:off x="7048402" y="4530017"/>
              <a:ext cx="3940091" cy="1625253"/>
              <a:chOff x="773033" y="2005196"/>
              <a:chExt cx="3940091" cy="162525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773033" y="2128839"/>
                <a:ext cx="1128713" cy="1128713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1905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1910085" y="2005196"/>
                <a:ext cx="2803039" cy="1625253"/>
                <a:chOff x="1536701" y="3642719"/>
                <a:chExt cx="2803039" cy="1625253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1536701" y="4178443"/>
                  <a:ext cx="2803039" cy="10895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1536701" y="3642719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9" cstate="screen"/>
            <a:srcRect/>
            <a:stretch>
              <a:fillRect/>
            </a:stretch>
          </p:blipFill>
          <p:spPr>
            <a:xfrm>
              <a:off x="7241331" y="4695377"/>
              <a:ext cx="820272" cy="115508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2861" y="2830541"/>
            <a:ext cx="3084843" cy="415783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83008" y="1702755"/>
            <a:ext cx="4431045" cy="814308"/>
            <a:chOff x="1383008" y="1702755"/>
            <a:chExt cx="4431045" cy="814308"/>
          </a:xfrm>
        </p:grpSpPr>
        <p:grpSp>
          <p:nvGrpSpPr>
            <p:cNvPr id="2" name="组合 1"/>
            <p:cNvGrpSpPr/>
            <p:nvPr/>
          </p:nvGrpSpPr>
          <p:grpSpPr>
            <a:xfrm>
              <a:off x="1383008" y="1702755"/>
              <a:ext cx="4431045" cy="749122"/>
              <a:chOff x="1383008" y="1702755"/>
              <a:chExt cx="4431045" cy="74912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383008" y="1723124"/>
                <a:ext cx="4431045" cy="728753"/>
                <a:chOff x="1868155" y="1448779"/>
                <a:chExt cx="6723671" cy="1105810"/>
              </a:xfrm>
            </p:grpSpPr>
            <p:sp>
              <p:nvSpPr>
                <p:cNvPr id="16" name="íṡľíḍè-Arrow: Chevron 31"/>
                <p:cNvSpPr/>
                <p:nvPr/>
              </p:nvSpPr>
              <p:spPr>
                <a:xfrm>
                  <a:off x="6095624" y="1448779"/>
                  <a:ext cx="2496202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>
                    <a:alpha val="64000"/>
                  </a:schemeClr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íṡľíḍè-Arrow: Chevron 37"/>
                <p:cNvSpPr/>
                <p:nvPr/>
              </p:nvSpPr>
              <p:spPr>
                <a:xfrm>
                  <a:off x="1868155" y="1448779"/>
                  <a:ext cx="4692810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/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 cstate="screen"/>
              <a:stretch>
                <a:fillRect/>
              </a:stretch>
            </p:blipFill>
            <p:spPr>
              <a:xfrm>
                <a:off x="4498032" y="1702755"/>
                <a:ext cx="986989" cy="697011"/>
              </a:xfrm>
              <a:prstGeom prst="rect">
                <a:avLst/>
              </a:prstGeom>
            </p:spPr>
          </p:pic>
        </p:grpSp>
        <p:sp>
          <p:nvSpPr>
            <p:cNvPr id="20" name="矩形 19"/>
            <p:cNvSpPr/>
            <p:nvPr/>
          </p:nvSpPr>
          <p:spPr>
            <a:xfrm>
              <a:off x="1631751" y="1759933"/>
              <a:ext cx="228850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</a:t>
              </a:r>
              <a:r>
                <a:rPr lang="zh-CN" altLang="en-US" dirty="0" smtClean="0">
                  <a:cs typeface="+mn-ea"/>
                  <a:sym typeface="+mn-lt"/>
                </a:rPr>
                <a:t>，并</a:t>
              </a:r>
              <a:r>
                <a:rPr lang="zh-CN" altLang="en-US" dirty="0">
                  <a:cs typeface="+mn-ea"/>
                  <a:sym typeface="+mn-lt"/>
                </a:rPr>
                <a:t>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83008" y="3566484"/>
            <a:ext cx="4431045" cy="814308"/>
            <a:chOff x="1383008" y="1702755"/>
            <a:chExt cx="4431045" cy="814308"/>
          </a:xfrm>
        </p:grpSpPr>
        <p:grpSp>
          <p:nvGrpSpPr>
            <p:cNvPr id="22" name="组合 21"/>
            <p:cNvGrpSpPr/>
            <p:nvPr/>
          </p:nvGrpSpPr>
          <p:grpSpPr>
            <a:xfrm>
              <a:off x="1383008" y="1702755"/>
              <a:ext cx="4431045" cy="749122"/>
              <a:chOff x="1383008" y="1702755"/>
              <a:chExt cx="4431045" cy="749122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383008" y="1723124"/>
                <a:ext cx="4431045" cy="728753"/>
                <a:chOff x="1868155" y="1448779"/>
                <a:chExt cx="6723671" cy="1105810"/>
              </a:xfrm>
            </p:grpSpPr>
            <p:sp>
              <p:nvSpPr>
                <p:cNvPr id="26" name="íṡľíḍè-Arrow: Chevron 31"/>
                <p:cNvSpPr/>
                <p:nvPr/>
              </p:nvSpPr>
              <p:spPr>
                <a:xfrm>
                  <a:off x="6095624" y="1448779"/>
                  <a:ext cx="2496202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>
                    <a:alpha val="64000"/>
                  </a:schemeClr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íṡľíḍè-Arrow: Chevron 37"/>
                <p:cNvSpPr/>
                <p:nvPr/>
              </p:nvSpPr>
              <p:spPr>
                <a:xfrm>
                  <a:off x="1868155" y="1448779"/>
                  <a:ext cx="4692810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/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6" cstate="screen"/>
              <a:stretch>
                <a:fillRect/>
              </a:stretch>
            </p:blipFill>
            <p:spPr>
              <a:xfrm>
                <a:off x="4498032" y="1702755"/>
                <a:ext cx="986989" cy="697011"/>
              </a:xfrm>
              <a:prstGeom prst="rect">
                <a:avLst/>
              </a:prstGeom>
            </p:spPr>
          </p:pic>
        </p:grpSp>
        <p:sp>
          <p:nvSpPr>
            <p:cNvPr id="23" name="矩形 22"/>
            <p:cNvSpPr/>
            <p:nvPr/>
          </p:nvSpPr>
          <p:spPr>
            <a:xfrm>
              <a:off x="1631751" y="1759933"/>
              <a:ext cx="228850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</a:t>
              </a:r>
              <a:r>
                <a:rPr lang="zh-CN" altLang="en-US" dirty="0" smtClean="0">
                  <a:cs typeface="+mn-ea"/>
                  <a:sym typeface="+mn-lt"/>
                </a:rPr>
                <a:t>，并</a:t>
              </a:r>
              <a:r>
                <a:rPr lang="zh-CN" altLang="en-US" dirty="0">
                  <a:cs typeface="+mn-ea"/>
                  <a:sym typeface="+mn-lt"/>
                </a:rPr>
                <a:t>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83008" y="5430213"/>
            <a:ext cx="4431045" cy="814308"/>
            <a:chOff x="1383008" y="1702755"/>
            <a:chExt cx="4431045" cy="814308"/>
          </a:xfrm>
        </p:grpSpPr>
        <p:grpSp>
          <p:nvGrpSpPr>
            <p:cNvPr id="29" name="组合 28"/>
            <p:cNvGrpSpPr/>
            <p:nvPr/>
          </p:nvGrpSpPr>
          <p:grpSpPr>
            <a:xfrm>
              <a:off x="1383008" y="1702755"/>
              <a:ext cx="4431045" cy="749122"/>
              <a:chOff x="1383008" y="1702755"/>
              <a:chExt cx="4431045" cy="74912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383008" y="1723124"/>
                <a:ext cx="4431045" cy="728753"/>
                <a:chOff x="1868155" y="1448779"/>
                <a:chExt cx="6723671" cy="1105810"/>
              </a:xfrm>
            </p:grpSpPr>
            <p:sp>
              <p:nvSpPr>
                <p:cNvPr id="33" name="íṡľíḍè-Arrow: Chevron 31"/>
                <p:cNvSpPr/>
                <p:nvPr/>
              </p:nvSpPr>
              <p:spPr>
                <a:xfrm>
                  <a:off x="6095624" y="1448779"/>
                  <a:ext cx="2496202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>
                    <a:alpha val="64000"/>
                  </a:schemeClr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ṡľíḍè-Arrow: Chevron 37"/>
                <p:cNvSpPr/>
                <p:nvPr/>
              </p:nvSpPr>
              <p:spPr>
                <a:xfrm>
                  <a:off x="1868155" y="1448779"/>
                  <a:ext cx="4692810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/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 cstate="screen"/>
              <a:stretch>
                <a:fillRect/>
              </a:stretch>
            </p:blipFill>
            <p:spPr>
              <a:xfrm>
                <a:off x="4498032" y="1702755"/>
                <a:ext cx="986989" cy="697011"/>
              </a:xfrm>
              <a:prstGeom prst="rect">
                <a:avLst/>
              </a:prstGeom>
            </p:spPr>
          </p:pic>
        </p:grpSp>
        <p:sp>
          <p:nvSpPr>
            <p:cNvPr id="30" name="矩形 29"/>
            <p:cNvSpPr/>
            <p:nvPr/>
          </p:nvSpPr>
          <p:spPr>
            <a:xfrm>
              <a:off x="1631751" y="1759933"/>
              <a:ext cx="228850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</a:t>
              </a:r>
              <a:r>
                <a:rPr lang="zh-CN" altLang="en-US" dirty="0" smtClean="0">
                  <a:cs typeface="+mn-ea"/>
                  <a:sym typeface="+mn-lt"/>
                </a:rPr>
                <a:t>，并</a:t>
              </a:r>
              <a:r>
                <a:rPr lang="zh-CN" altLang="en-US" dirty="0">
                  <a:cs typeface="+mn-ea"/>
                  <a:sym typeface="+mn-lt"/>
                </a:rPr>
                <a:t>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26283" y="1702755"/>
            <a:ext cx="4431045" cy="793939"/>
            <a:chOff x="6726283" y="1751713"/>
            <a:chExt cx="4431045" cy="793939"/>
          </a:xfrm>
        </p:grpSpPr>
        <p:grpSp>
          <p:nvGrpSpPr>
            <p:cNvPr id="35" name="组合 34"/>
            <p:cNvGrpSpPr/>
            <p:nvPr/>
          </p:nvGrpSpPr>
          <p:grpSpPr>
            <a:xfrm>
              <a:off x="6726283" y="1751713"/>
              <a:ext cx="4431045" cy="793939"/>
              <a:chOff x="1383008" y="1723124"/>
              <a:chExt cx="4431045" cy="793939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1383008" y="1723124"/>
                <a:ext cx="4431045" cy="728753"/>
                <a:chOff x="1868155" y="1448779"/>
                <a:chExt cx="6723671" cy="1105810"/>
              </a:xfrm>
            </p:grpSpPr>
            <p:sp>
              <p:nvSpPr>
                <p:cNvPr id="40" name="íṡľíḍè-Arrow: Chevron 31"/>
                <p:cNvSpPr/>
                <p:nvPr/>
              </p:nvSpPr>
              <p:spPr>
                <a:xfrm>
                  <a:off x="6095624" y="1448779"/>
                  <a:ext cx="2496202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>
                    <a:alpha val="64000"/>
                  </a:schemeClr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ṡľíḍè-Arrow: Chevron 37"/>
                <p:cNvSpPr/>
                <p:nvPr/>
              </p:nvSpPr>
              <p:spPr>
                <a:xfrm>
                  <a:off x="1868155" y="1448779"/>
                  <a:ext cx="4692810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/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矩形 36"/>
              <p:cNvSpPr/>
              <p:nvPr/>
            </p:nvSpPr>
            <p:spPr>
              <a:xfrm>
                <a:off x="1631751" y="1759933"/>
                <a:ext cx="228850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</a:t>
                </a:r>
                <a:r>
                  <a:rPr lang="zh-CN" altLang="en-US" dirty="0" smtClean="0">
                    <a:cs typeface="+mn-ea"/>
                    <a:sym typeface="+mn-lt"/>
                  </a:rPr>
                  <a:t>，并</a:t>
                </a:r>
                <a:r>
                  <a:rPr lang="zh-CN" altLang="en-US" dirty="0">
                    <a:cs typeface="+mn-ea"/>
                    <a:sym typeface="+mn-lt"/>
                  </a:rPr>
                  <a:t>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818947" y="1781637"/>
              <a:ext cx="1104850" cy="611725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6726283" y="3566484"/>
            <a:ext cx="4431045" cy="793939"/>
            <a:chOff x="6726283" y="1751713"/>
            <a:chExt cx="4431045" cy="793939"/>
          </a:xfrm>
        </p:grpSpPr>
        <p:grpSp>
          <p:nvGrpSpPr>
            <p:cNvPr id="44" name="组合 43"/>
            <p:cNvGrpSpPr/>
            <p:nvPr/>
          </p:nvGrpSpPr>
          <p:grpSpPr>
            <a:xfrm>
              <a:off x="6726283" y="1751713"/>
              <a:ext cx="4431045" cy="793939"/>
              <a:chOff x="1383008" y="1723124"/>
              <a:chExt cx="4431045" cy="793939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383008" y="1723124"/>
                <a:ext cx="4431045" cy="728753"/>
                <a:chOff x="1868155" y="1448779"/>
                <a:chExt cx="6723671" cy="1105810"/>
              </a:xfrm>
            </p:grpSpPr>
            <p:sp>
              <p:nvSpPr>
                <p:cNvPr id="48" name="íṡľíḍè-Arrow: Chevron 31"/>
                <p:cNvSpPr/>
                <p:nvPr/>
              </p:nvSpPr>
              <p:spPr>
                <a:xfrm>
                  <a:off x="6095624" y="1448779"/>
                  <a:ext cx="2496202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>
                    <a:alpha val="64000"/>
                  </a:schemeClr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íṡľíḍè-Arrow: Chevron 37"/>
                <p:cNvSpPr/>
                <p:nvPr/>
              </p:nvSpPr>
              <p:spPr>
                <a:xfrm>
                  <a:off x="1868155" y="1448779"/>
                  <a:ext cx="4692810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/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矩形 46"/>
              <p:cNvSpPr/>
              <p:nvPr/>
            </p:nvSpPr>
            <p:spPr>
              <a:xfrm>
                <a:off x="1631751" y="1759933"/>
                <a:ext cx="228850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</a:t>
                </a:r>
                <a:r>
                  <a:rPr lang="zh-CN" altLang="en-US" dirty="0" smtClean="0">
                    <a:cs typeface="+mn-ea"/>
                    <a:sym typeface="+mn-lt"/>
                  </a:rPr>
                  <a:t>，并</a:t>
                </a:r>
                <a:r>
                  <a:rPr lang="zh-CN" altLang="en-US" dirty="0">
                    <a:cs typeface="+mn-ea"/>
                    <a:sym typeface="+mn-lt"/>
                  </a:rPr>
                  <a:t>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818947" y="1781637"/>
              <a:ext cx="1104850" cy="611725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6726283" y="5430213"/>
            <a:ext cx="4431045" cy="793939"/>
            <a:chOff x="6726283" y="1751713"/>
            <a:chExt cx="4431045" cy="793939"/>
          </a:xfrm>
        </p:grpSpPr>
        <p:grpSp>
          <p:nvGrpSpPr>
            <p:cNvPr id="51" name="组合 50"/>
            <p:cNvGrpSpPr/>
            <p:nvPr/>
          </p:nvGrpSpPr>
          <p:grpSpPr>
            <a:xfrm>
              <a:off x="6726283" y="1751713"/>
              <a:ext cx="4431045" cy="793939"/>
              <a:chOff x="1383008" y="1723124"/>
              <a:chExt cx="4431045" cy="793939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1383008" y="1723124"/>
                <a:ext cx="4431045" cy="728753"/>
                <a:chOff x="1868155" y="1448779"/>
                <a:chExt cx="6723671" cy="1105810"/>
              </a:xfrm>
            </p:grpSpPr>
            <p:sp>
              <p:nvSpPr>
                <p:cNvPr id="55" name="íṡľíḍè-Arrow: Chevron 31"/>
                <p:cNvSpPr/>
                <p:nvPr/>
              </p:nvSpPr>
              <p:spPr>
                <a:xfrm>
                  <a:off x="6095624" y="1448779"/>
                  <a:ext cx="2496202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>
                    <a:alpha val="64000"/>
                  </a:schemeClr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íṡľíḍè-Arrow: Chevron 37"/>
                <p:cNvSpPr/>
                <p:nvPr/>
              </p:nvSpPr>
              <p:spPr>
                <a:xfrm>
                  <a:off x="1868155" y="1448779"/>
                  <a:ext cx="4692810" cy="1105810"/>
                </a:xfrm>
                <a:prstGeom prst="chevron">
                  <a:avLst>
                    <a:gd name="adj" fmla="val 41391"/>
                  </a:avLst>
                </a:prstGeom>
                <a:solidFill>
                  <a:schemeClr val="bg1"/>
                </a:solidFill>
                <a:ln w="19050">
                  <a:solidFill>
                    <a:srgbClr val="CFA97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endParaRPr sz="32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矩形 53"/>
              <p:cNvSpPr/>
              <p:nvPr/>
            </p:nvSpPr>
            <p:spPr>
              <a:xfrm>
                <a:off x="1631751" y="1759933"/>
                <a:ext cx="228850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</a:t>
                </a:r>
                <a:r>
                  <a:rPr lang="zh-CN" altLang="en-US" dirty="0" smtClean="0">
                    <a:cs typeface="+mn-ea"/>
                    <a:sym typeface="+mn-lt"/>
                  </a:rPr>
                  <a:t>，并</a:t>
                </a:r>
                <a:r>
                  <a:rPr lang="zh-CN" altLang="en-US" dirty="0">
                    <a:cs typeface="+mn-ea"/>
                    <a:sym typeface="+mn-lt"/>
                  </a:rPr>
                  <a:t>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</p:grp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818947" y="1781637"/>
              <a:ext cx="1104850" cy="61172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 l="9884" t="12916" r="11551" b="11250"/>
          <a:stretch>
            <a:fillRect/>
          </a:stretch>
        </p:blipFill>
        <p:spPr>
          <a:xfrm>
            <a:off x="385762" y="828675"/>
            <a:ext cx="11029951" cy="5200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2815787"/>
            <a:ext cx="12253437" cy="41395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70" y="2023402"/>
            <a:ext cx="3676207" cy="37371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16417" y="2705725"/>
            <a:ext cx="58451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0310" y="3874115"/>
            <a:ext cx="4437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145495"/>
                </a:solidFill>
                <a:cs typeface="+mn-ea"/>
                <a:sym typeface="+mn-lt"/>
              </a:rPr>
              <a:t>医乃仁术 仁爱救人</a:t>
            </a:r>
            <a:endParaRPr lang="zh-CN" altLang="en-US" sz="2400" dirty="0">
              <a:solidFill>
                <a:srgbClr val="145495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1929" y="3234480"/>
            <a:ext cx="823031" cy="91447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93604" y="1718672"/>
            <a:ext cx="1181722" cy="1181722"/>
            <a:chOff x="5617465" y="1800671"/>
            <a:chExt cx="1181722" cy="1181722"/>
          </a:xfrm>
        </p:grpSpPr>
        <p:sp>
          <p:nvSpPr>
            <p:cNvPr id="2" name="椭圆 1"/>
            <p:cNvSpPr/>
            <p:nvPr/>
          </p:nvSpPr>
          <p:spPr>
            <a:xfrm>
              <a:off x="5617465" y="1800671"/>
              <a:ext cx="1181722" cy="1181722"/>
            </a:xfrm>
            <a:prstGeom prst="ellipse">
              <a:avLst/>
            </a:prstGeom>
            <a:noFill/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708264" y="1856732"/>
              <a:ext cx="10001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cs typeface="+mn-ea"/>
                  <a:sym typeface="+mn-lt"/>
                </a:rPr>
                <a:t>叁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 flipH="1">
            <a:off x="2901" y="-27547"/>
            <a:ext cx="3730899" cy="21288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4" b="100000" l="9966" r="98460">
                        <a14:foregroundMark x1="64328" y1="26045" x2="64756" y2="28952"/>
                        <a14:foregroundMark x1="65056" y1="32526" x2="65783" y2="32526"/>
                        <a14:foregroundMark x1="65056" y1="31678" x2="65654" y2="32102"/>
                        <a14:foregroundMark x1="67536" y1="33131" x2="67408" y2="34767"/>
                        <a14:foregroundMark x1="86997" y1="54149" x2="88024" y2="54149"/>
                        <a14:foregroundMark x1="86698" y1="48334" x2="86997" y2="512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6300" y="-2084303"/>
            <a:ext cx="5317536" cy="375523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21382" y="1928813"/>
            <a:ext cx="3964956" cy="4075230"/>
            <a:chOff x="1021382" y="1928813"/>
            <a:chExt cx="3964956" cy="4075230"/>
          </a:xfrm>
        </p:grpSpPr>
        <p:grpSp>
          <p:nvGrpSpPr>
            <p:cNvPr id="7" name="组合 6"/>
            <p:cNvGrpSpPr/>
            <p:nvPr/>
          </p:nvGrpSpPr>
          <p:grpSpPr>
            <a:xfrm>
              <a:off x="1100138" y="1928813"/>
              <a:ext cx="3886200" cy="2643187"/>
              <a:chOff x="1100138" y="1928813"/>
              <a:chExt cx="3886200" cy="264318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100138" y="1928813"/>
                <a:ext cx="3886200" cy="2643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7" cstate="screen"/>
              <a:stretch>
                <a:fillRect/>
              </a:stretch>
            </p:blipFill>
            <p:spPr>
              <a:xfrm>
                <a:off x="1285876" y="2078831"/>
                <a:ext cx="3514725" cy="2343150"/>
              </a:xfrm>
              <a:prstGeom prst="rect">
                <a:avLst/>
              </a:prstGeom>
              <a:ln w="28575">
                <a:solidFill>
                  <a:srgbClr val="CFA972"/>
                </a:solidFill>
              </a:ln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1021382" y="4617069"/>
              <a:ext cx="3941143" cy="1386974"/>
              <a:chOff x="1021382" y="4617069"/>
              <a:chExt cx="3941143" cy="138697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100138" y="4617069"/>
                <a:ext cx="2038610" cy="584775"/>
              </a:xfrm>
              <a:prstGeom prst="rect">
                <a:avLst/>
              </a:prstGeom>
              <a:solidFill>
                <a:srgbClr val="CFA972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21382" y="5246913"/>
                <a:ext cx="3941143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184057" y="1928812"/>
            <a:ext cx="3941143" cy="4060943"/>
            <a:chOff x="7184057" y="1928812"/>
            <a:chExt cx="3941143" cy="4060943"/>
          </a:xfrm>
        </p:grpSpPr>
        <p:grpSp>
          <p:nvGrpSpPr>
            <p:cNvPr id="20" name="组合 19"/>
            <p:cNvGrpSpPr/>
            <p:nvPr/>
          </p:nvGrpSpPr>
          <p:grpSpPr>
            <a:xfrm>
              <a:off x="7239000" y="1928812"/>
              <a:ext cx="3886200" cy="2643187"/>
              <a:chOff x="7239000" y="1928812"/>
              <a:chExt cx="3886200" cy="264318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7239000" y="1928812"/>
                <a:ext cx="3886200" cy="2643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8" cstate="screen"/>
              <a:stretch>
                <a:fillRect/>
              </a:stretch>
            </p:blipFill>
            <p:spPr>
              <a:xfrm>
                <a:off x="7379201" y="2074502"/>
                <a:ext cx="3605799" cy="2351806"/>
              </a:xfrm>
              <a:prstGeom prst="rect">
                <a:avLst/>
              </a:prstGeom>
              <a:ln w="28575">
                <a:solidFill>
                  <a:srgbClr val="CFA972"/>
                </a:solidFill>
              </a:ln>
            </p:spPr>
          </p:pic>
        </p:grpSp>
        <p:grpSp>
          <p:nvGrpSpPr>
            <p:cNvPr id="28" name="组合 27"/>
            <p:cNvGrpSpPr/>
            <p:nvPr/>
          </p:nvGrpSpPr>
          <p:grpSpPr>
            <a:xfrm>
              <a:off x="7184057" y="4618262"/>
              <a:ext cx="3941143" cy="1371493"/>
              <a:chOff x="1204290" y="4602781"/>
              <a:chExt cx="3941143" cy="137149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285876" y="4602781"/>
                <a:ext cx="2038610" cy="584775"/>
              </a:xfrm>
              <a:prstGeom prst="rect">
                <a:avLst/>
              </a:prstGeom>
              <a:solidFill>
                <a:srgbClr val="CFA972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04290" y="5217144"/>
                <a:ext cx="3941143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972550" y="-68084"/>
            <a:ext cx="3215838" cy="28859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t="-1345"/>
          <a:stretch>
            <a:fillRect/>
          </a:stretch>
        </p:blipFill>
        <p:spPr>
          <a:xfrm flipH="1">
            <a:off x="36297" y="-4286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08620" y="1134570"/>
            <a:ext cx="3134932" cy="4032020"/>
            <a:chOff x="951482" y="1143052"/>
            <a:chExt cx="3134932" cy="4032020"/>
          </a:xfrm>
        </p:grpSpPr>
        <p:sp>
          <p:nvSpPr>
            <p:cNvPr id="30" name="矩形 29"/>
            <p:cNvSpPr/>
            <p:nvPr/>
          </p:nvSpPr>
          <p:spPr>
            <a:xfrm>
              <a:off x="951482" y="1143052"/>
              <a:ext cx="3134932" cy="403202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025903" y="1528539"/>
              <a:ext cx="2986091" cy="3307410"/>
              <a:chOff x="1052135" y="1374869"/>
              <a:chExt cx="2986091" cy="330741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6" cstate="screen"/>
              <a:srcRect/>
              <a:stretch>
                <a:fillRect/>
              </a:stretch>
            </p:blipFill>
            <p:spPr>
              <a:xfrm>
                <a:off x="1802230" y="1374869"/>
                <a:ext cx="1485900" cy="175531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1052135" y="3592750"/>
                <a:ext cx="2986091" cy="108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525875" y="3088533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rgbClr val="CFA972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rgbClr val="CFA97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945166" y="1134570"/>
            <a:ext cx="3134932" cy="4032020"/>
            <a:chOff x="7988028" y="1143052"/>
            <a:chExt cx="3134932" cy="4032020"/>
          </a:xfrm>
        </p:grpSpPr>
        <p:sp>
          <p:nvSpPr>
            <p:cNvPr id="34" name="矩形 33"/>
            <p:cNvSpPr/>
            <p:nvPr/>
          </p:nvSpPr>
          <p:spPr>
            <a:xfrm>
              <a:off x="7988028" y="1143052"/>
              <a:ext cx="3134932" cy="403202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062449" y="2085974"/>
              <a:ext cx="2986091" cy="2749975"/>
              <a:chOff x="8162332" y="2085974"/>
              <a:chExt cx="2986091" cy="274997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162332" y="3242203"/>
                <a:ext cx="2986091" cy="1593746"/>
                <a:chOff x="1052135" y="3088533"/>
                <a:chExt cx="2986091" cy="1593746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052135" y="3592750"/>
                  <a:ext cx="2986091" cy="10895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525875" y="3088533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solidFill>
                        <a:srgbClr val="CFA972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solidFill>
                      <a:srgbClr val="CFA972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FilmGrain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9082592" y="2085974"/>
                <a:ext cx="1185993" cy="1169116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4426893" y="2707713"/>
            <a:ext cx="3134932" cy="4032020"/>
            <a:chOff x="4515853" y="2716195"/>
            <a:chExt cx="3134932" cy="4032020"/>
          </a:xfrm>
        </p:grpSpPr>
        <p:sp>
          <p:nvSpPr>
            <p:cNvPr id="32" name="矩形 31"/>
            <p:cNvSpPr/>
            <p:nvPr/>
          </p:nvSpPr>
          <p:spPr>
            <a:xfrm>
              <a:off x="4515853" y="2716195"/>
              <a:ext cx="3134932" cy="403202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640562" y="3062297"/>
              <a:ext cx="2986091" cy="3339816"/>
              <a:chOff x="4648441" y="3428999"/>
              <a:chExt cx="2986091" cy="33398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648441" y="5175069"/>
                <a:ext cx="2986091" cy="1593746"/>
                <a:chOff x="1052135" y="3088533"/>
                <a:chExt cx="2986091" cy="1593746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1052135" y="3592750"/>
                  <a:ext cx="2986091" cy="10895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1525875" y="3088533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solidFill>
                        <a:srgbClr val="CFA972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solidFill>
                      <a:srgbClr val="CFA972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9" cstate="screen"/>
              <a:srcRect/>
              <a:stretch>
                <a:fillRect/>
              </a:stretch>
            </p:blipFill>
            <p:spPr>
              <a:xfrm>
                <a:off x="5441399" y="3428999"/>
                <a:ext cx="1400175" cy="190023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 flipH="1">
            <a:off x="2901" y="-27547"/>
            <a:ext cx="3730899" cy="21288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4" b="100000" l="9966" r="98460">
                        <a14:foregroundMark x1="64328" y1="26045" x2="64756" y2="28952"/>
                        <a14:foregroundMark x1="65056" y1="32526" x2="65783" y2="32526"/>
                        <a14:foregroundMark x1="65056" y1="31678" x2="65654" y2="32102"/>
                        <a14:foregroundMark x1="67536" y1="33131" x2="67408" y2="34767"/>
                        <a14:foregroundMark x1="86997" y1="54149" x2="88024" y2="54149"/>
                        <a14:foregroundMark x1="86698" y1="48334" x2="86997" y2="512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6300" y="-2084303"/>
            <a:ext cx="5317536" cy="375523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48830" y="2960913"/>
            <a:ext cx="3481817" cy="3481817"/>
            <a:chOff x="4175338" y="3375481"/>
            <a:chExt cx="3481817" cy="3481817"/>
          </a:xfrm>
        </p:grpSpPr>
        <p:sp>
          <p:nvSpPr>
            <p:cNvPr id="24" name="椭圆 23"/>
            <p:cNvSpPr/>
            <p:nvPr/>
          </p:nvSpPr>
          <p:spPr>
            <a:xfrm>
              <a:off x="4175338" y="3375481"/>
              <a:ext cx="3481817" cy="3481817"/>
            </a:xfrm>
            <a:prstGeom prst="ellipse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4479402" y="3679545"/>
              <a:ext cx="2873688" cy="2873688"/>
            </a:xfrm>
            <a:prstGeom prst="ellipse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00112" y="2960913"/>
            <a:ext cx="3227175" cy="1567328"/>
            <a:chOff x="254762" y="3846666"/>
            <a:chExt cx="3227175" cy="1567328"/>
          </a:xfrm>
        </p:grpSpPr>
        <p:sp>
          <p:nvSpPr>
            <p:cNvPr id="13" name="矩形 12"/>
            <p:cNvSpPr/>
            <p:nvPr/>
          </p:nvSpPr>
          <p:spPr>
            <a:xfrm>
              <a:off x="254762" y="4324465"/>
              <a:ext cx="3227175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54762" y="3846666"/>
              <a:ext cx="1842170" cy="453074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zh-CN" altLang="en-US" sz="3200" dirty="0">
                  <a:solidFill>
                    <a:prstClr val="black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3200" dirty="0" smtClean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  <a:endParaRPr lang="zh-CN" alt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97737" y="2960913"/>
            <a:ext cx="3227175" cy="1567328"/>
            <a:chOff x="254762" y="3846666"/>
            <a:chExt cx="3227175" cy="1567328"/>
          </a:xfrm>
        </p:grpSpPr>
        <p:sp>
          <p:nvSpPr>
            <p:cNvPr id="16" name="矩形 15"/>
            <p:cNvSpPr/>
            <p:nvPr/>
          </p:nvSpPr>
          <p:spPr>
            <a:xfrm>
              <a:off x="254762" y="4324465"/>
              <a:ext cx="3227175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54762" y="3846666"/>
              <a:ext cx="1842170" cy="453074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zh-CN" altLang="en-US" sz="3200" dirty="0">
                  <a:solidFill>
                    <a:prstClr val="black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3200" dirty="0" smtClean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  <a:endParaRPr lang="zh-CN" alt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112" y="4726751"/>
            <a:ext cx="3227175" cy="1567328"/>
            <a:chOff x="254762" y="3846666"/>
            <a:chExt cx="3227175" cy="1567328"/>
          </a:xfrm>
        </p:grpSpPr>
        <p:sp>
          <p:nvSpPr>
            <p:cNvPr id="19" name="矩形 18"/>
            <p:cNvSpPr/>
            <p:nvPr/>
          </p:nvSpPr>
          <p:spPr>
            <a:xfrm>
              <a:off x="254762" y="4324465"/>
              <a:ext cx="3227175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4762" y="3846666"/>
              <a:ext cx="1842170" cy="453074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zh-CN" altLang="en-US" sz="3200" dirty="0">
                  <a:solidFill>
                    <a:prstClr val="black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3200" dirty="0" smtClean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  <a:endParaRPr lang="zh-CN" alt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97736" y="4717309"/>
            <a:ext cx="3227175" cy="1567328"/>
            <a:chOff x="254762" y="3846666"/>
            <a:chExt cx="3227175" cy="1567328"/>
          </a:xfrm>
        </p:grpSpPr>
        <p:sp>
          <p:nvSpPr>
            <p:cNvPr id="22" name="矩形 21"/>
            <p:cNvSpPr/>
            <p:nvPr/>
          </p:nvSpPr>
          <p:spPr>
            <a:xfrm>
              <a:off x="254762" y="4324465"/>
              <a:ext cx="3227175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54762" y="3846666"/>
              <a:ext cx="1842170" cy="453074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zh-CN" altLang="en-US" sz="3200" dirty="0">
                  <a:solidFill>
                    <a:prstClr val="black"/>
                  </a:solidFill>
                  <a:cs typeface="+mn-ea"/>
                  <a:sym typeface="+mn-lt"/>
                </a:rPr>
                <a:t>输入</a:t>
              </a:r>
              <a:r>
                <a:rPr lang="zh-CN" altLang="en-US" sz="3200" dirty="0" smtClean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  <a:endParaRPr lang="zh-CN" alt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782499" y="1533932"/>
            <a:ext cx="640492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cs typeface="+mn-ea"/>
                <a:sym typeface="+mn-lt"/>
              </a:rPr>
              <a:t>您的内容打在这里，或通过复制文本后在此选择粘贴，并选择只保留文字。您的内容打在这里，或通过复制文本后在此选择粘贴，并选择只保留文字</a:t>
            </a:r>
            <a:r>
              <a:rPr lang="zh-CN" altLang="en-US" dirty="0" smtClean="0">
                <a:cs typeface="+mn-ea"/>
                <a:sym typeface="+mn-lt"/>
              </a:rPr>
              <a:t>。</a:t>
            </a:r>
            <a:endParaRPr lang="en-US" altLang="zh-CN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2861" y="2830541"/>
            <a:ext cx="3084843" cy="415783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87084" y="1314536"/>
            <a:ext cx="2566307" cy="2566307"/>
            <a:chOff x="3215709" y="1418351"/>
            <a:chExt cx="2566307" cy="2566307"/>
          </a:xfrm>
        </p:grpSpPr>
        <p:sp>
          <p:nvSpPr>
            <p:cNvPr id="3" name="菱形 2"/>
            <p:cNvSpPr/>
            <p:nvPr/>
          </p:nvSpPr>
          <p:spPr>
            <a:xfrm>
              <a:off x="3215709" y="1418351"/>
              <a:ext cx="2566307" cy="2566307"/>
            </a:xfrm>
            <a:prstGeom prst="diamond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3423660" y="1626302"/>
              <a:ext cx="2160000" cy="2160000"/>
            </a:xfrm>
            <a:prstGeom prst="diamond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80849" y="2662876"/>
            <a:ext cx="2566307" cy="2566307"/>
            <a:chOff x="4609474" y="2766691"/>
            <a:chExt cx="2566307" cy="2566307"/>
          </a:xfrm>
        </p:grpSpPr>
        <p:sp>
          <p:nvSpPr>
            <p:cNvPr id="14" name="菱形 13"/>
            <p:cNvSpPr/>
            <p:nvPr/>
          </p:nvSpPr>
          <p:spPr>
            <a:xfrm>
              <a:off x="4609474" y="2766691"/>
              <a:ext cx="2566307" cy="2566307"/>
            </a:xfrm>
            <a:prstGeom prst="diamond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4812627" y="2969844"/>
              <a:ext cx="2160000" cy="2160000"/>
            </a:xfrm>
            <a:prstGeom prst="diamond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590728" y="1275747"/>
            <a:ext cx="2566307" cy="2566307"/>
            <a:chOff x="6019353" y="1379562"/>
            <a:chExt cx="2566307" cy="2566307"/>
          </a:xfrm>
        </p:grpSpPr>
        <p:sp>
          <p:nvSpPr>
            <p:cNvPr id="17" name="菱形 16"/>
            <p:cNvSpPr/>
            <p:nvPr/>
          </p:nvSpPr>
          <p:spPr>
            <a:xfrm>
              <a:off x="6019353" y="1379562"/>
              <a:ext cx="2566307" cy="2566307"/>
            </a:xfrm>
            <a:prstGeom prst="diamond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>
              <a:off x="6222506" y="1582715"/>
              <a:ext cx="2160000" cy="2160000"/>
            </a:xfrm>
            <a:prstGeom prst="diamond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7032238" y="2662876"/>
            <a:ext cx="2566307" cy="2566307"/>
            <a:chOff x="7460863" y="2766691"/>
            <a:chExt cx="2566307" cy="2566307"/>
          </a:xfrm>
        </p:grpSpPr>
        <p:sp>
          <p:nvSpPr>
            <p:cNvPr id="20" name="菱形 19"/>
            <p:cNvSpPr/>
            <p:nvPr/>
          </p:nvSpPr>
          <p:spPr>
            <a:xfrm>
              <a:off x="7460863" y="2766691"/>
              <a:ext cx="2566307" cy="2566307"/>
            </a:xfrm>
            <a:prstGeom prst="diamond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9" cstate="screen"/>
            <a:srcRect/>
            <a:stretch>
              <a:fillRect/>
            </a:stretch>
          </p:blipFill>
          <p:spPr>
            <a:xfrm>
              <a:off x="7664016" y="2969844"/>
              <a:ext cx="2160000" cy="2160000"/>
            </a:xfrm>
            <a:prstGeom prst="diamond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1536701" y="2960913"/>
            <a:ext cx="2803039" cy="2307059"/>
            <a:chOff x="1536701" y="2960913"/>
            <a:chExt cx="2803039" cy="2307059"/>
          </a:xfrm>
        </p:grpSpPr>
        <p:grpSp>
          <p:nvGrpSpPr>
            <p:cNvPr id="30" name="组合 29"/>
            <p:cNvGrpSpPr/>
            <p:nvPr/>
          </p:nvGrpSpPr>
          <p:grpSpPr>
            <a:xfrm>
              <a:off x="1536701" y="3642719"/>
              <a:ext cx="2803039" cy="1625253"/>
              <a:chOff x="585640" y="1692279"/>
              <a:chExt cx="2803039" cy="162525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585640" y="2228003"/>
                <a:ext cx="2803039" cy="108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967854" y="1692279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0" cstate="screen"/>
            <a:srcRect/>
            <a:stretch>
              <a:fillRect/>
            </a:stretch>
          </p:blipFill>
          <p:spPr>
            <a:xfrm>
              <a:off x="2188715" y="2960913"/>
              <a:ext cx="1208926" cy="816842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8582641" y="774823"/>
            <a:ext cx="2803039" cy="2233654"/>
            <a:chOff x="8582641" y="774823"/>
            <a:chExt cx="2803039" cy="2233654"/>
          </a:xfrm>
        </p:grpSpPr>
        <p:grpSp>
          <p:nvGrpSpPr>
            <p:cNvPr id="33" name="组合 32"/>
            <p:cNvGrpSpPr/>
            <p:nvPr/>
          </p:nvGrpSpPr>
          <p:grpSpPr>
            <a:xfrm>
              <a:off x="8582641" y="1383224"/>
              <a:ext cx="2803039" cy="1625253"/>
              <a:chOff x="585640" y="1692279"/>
              <a:chExt cx="2803039" cy="1625253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85640" y="2228003"/>
                <a:ext cx="2803039" cy="1089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967854" y="1692279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1" cstate="screen"/>
            <a:stretch>
              <a:fillRect/>
            </a:stretch>
          </p:blipFill>
          <p:spPr>
            <a:xfrm>
              <a:off x="9369797" y="774823"/>
              <a:ext cx="1228725" cy="68031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 l="9884" t="12916" r="11551" b="11250"/>
          <a:stretch>
            <a:fillRect/>
          </a:stretch>
        </p:blipFill>
        <p:spPr>
          <a:xfrm>
            <a:off x="385762" y="828675"/>
            <a:ext cx="11029951" cy="5200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2815787"/>
            <a:ext cx="12253437" cy="41395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70" y="2023402"/>
            <a:ext cx="3676207" cy="37371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16417" y="2705725"/>
            <a:ext cx="58451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0310" y="3874115"/>
            <a:ext cx="4437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145495"/>
                </a:solidFill>
                <a:cs typeface="+mn-ea"/>
                <a:sym typeface="+mn-lt"/>
              </a:rPr>
              <a:t>医乃仁术 仁爱救人</a:t>
            </a:r>
            <a:endParaRPr lang="zh-CN" altLang="en-US" sz="2400" dirty="0">
              <a:solidFill>
                <a:srgbClr val="145495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1929" y="3234480"/>
            <a:ext cx="823031" cy="91447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93604" y="1718672"/>
            <a:ext cx="1181722" cy="1181722"/>
            <a:chOff x="5617465" y="1800671"/>
            <a:chExt cx="1181722" cy="1181722"/>
          </a:xfrm>
        </p:grpSpPr>
        <p:sp>
          <p:nvSpPr>
            <p:cNvPr id="2" name="椭圆 1"/>
            <p:cNvSpPr/>
            <p:nvPr/>
          </p:nvSpPr>
          <p:spPr>
            <a:xfrm>
              <a:off x="5617465" y="1800671"/>
              <a:ext cx="1181722" cy="1181722"/>
            </a:xfrm>
            <a:prstGeom prst="ellipse">
              <a:avLst/>
            </a:prstGeom>
            <a:noFill/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708264" y="1856732"/>
              <a:ext cx="10001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cs typeface="+mn-ea"/>
                  <a:sym typeface="+mn-lt"/>
                </a:rPr>
                <a:t>肆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2861" y="2830541"/>
            <a:ext cx="3084843" cy="4157832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1059655" y="2534745"/>
            <a:ext cx="5192658" cy="1944387"/>
          </a:xfrm>
          <a:prstGeom prst="parallelogram">
            <a:avLst/>
          </a:prstGeom>
          <a:solidFill>
            <a:schemeClr val="bg1">
              <a:alpha val="43000"/>
            </a:schemeClr>
          </a:solidFill>
          <a:ln w="38100">
            <a:solidFill>
              <a:srgbClr val="CFA9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5939685" y="2534745"/>
            <a:ext cx="5192658" cy="1944387"/>
          </a:xfrm>
          <a:prstGeom prst="parallelogram">
            <a:avLst/>
          </a:prstGeom>
          <a:solidFill>
            <a:schemeClr val="bg1">
              <a:alpha val="43000"/>
            </a:schemeClr>
          </a:solidFill>
          <a:ln w="38100">
            <a:solidFill>
              <a:srgbClr val="CFA9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0469" y="2028848"/>
            <a:ext cx="4560203" cy="509060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710595" y="2710065"/>
            <a:ext cx="2986091" cy="1593746"/>
            <a:chOff x="1934025" y="2830541"/>
            <a:chExt cx="2986091" cy="1593746"/>
          </a:xfrm>
        </p:grpSpPr>
        <p:sp>
          <p:nvSpPr>
            <p:cNvPr id="14" name="矩形 13"/>
            <p:cNvSpPr/>
            <p:nvPr/>
          </p:nvSpPr>
          <p:spPr>
            <a:xfrm>
              <a:off x="1934025" y="3334758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07765" y="2830541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CFA972"/>
                  </a:solidFill>
                  <a:cs typeface="+mn-ea"/>
                  <a:sym typeface="+mn-lt"/>
                </a:rPr>
                <a:t>输入标题</a:t>
              </a:r>
              <a:endParaRPr lang="zh-CN" altLang="en-US" sz="3200" dirty="0">
                <a:solidFill>
                  <a:srgbClr val="CFA9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27033" y="2707206"/>
            <a:ext cx="2986091" cy="1593746"/>
            <a:chOff x="1934025" y="2830541"/>
            <a:chExt cx="2986091" cy="1593746"/>
          </a:xfrm>
        </p:grpSpPr>
        <p:sp>
          <p:nvSpPr>
            <p:cNvPr id="18" name="矩形 17"/>
            <p:cNvSpPr/>
            <p:nvPr/>
          </p:nvSpPr>
          <p:spPr>
            <a:xfrm>
              <a:off x="1934025" y="3334758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07765" y="2830541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CFA972"/>
                  </a:solidFill>
                  <a:cs typeface="+mn-ea"/>
                  <a:sym typeface="+mn-lt"/>
                </a:rPr>
                <a:t>输入标题</a:t>
              </a:r>
              <a:endParaRPr lang="zh-CN" altLang="en-US" sz="3200" dirty="0">
                <a:solidFill>
                  <a:srgbClr val="CFA97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1"/>
            <a:ext cx="12201526" cy="6858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-51911" y="2718486"/>
            <a:ext cx="12253437" cy="41395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07148" y="1843003"/>
            <a:ext cx="3084843" cy="41578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20" y="3152115"/>
            <a:ext cx="3676207" cy="373717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777324" y="129570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23166" y="1457410"/>
            <a:ext cx="1000125" cy="4543425"/>
            <a:chOff x="3223154" y="1457410"/>
            <a:chExt cx="1000125" cy="4543425"/>
          </a:xfrm>
        </p:grpSpPr>
        <p:grpSp>
          <p:nvGrpSpPr>
            <p:cNvPr id="21" name="组合 20"/>
            <p:cNvGrpSpPr/>
            <p:nvPr/>
          </p:nvGrpSpPr>
          <p:grpSpPr>
            <a:xfrm>
              <a:off x="3299155" y="1457410"/>
              <a:ext cx="848124" cy="4543425"/>
              <a:chOff x="2977839" y="1157286"/>
              <a:chExt cx="848124" cy="4543425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2977839" y="1157286"/>
                <a:ext cx="848124" cy="4543425"/>
              </a:xfrm>
              <a:prstGeom prst="rect">
                <a:avLst/>
              </a:prstGeom>
            </p:spPr>
          </p:pic>
          <p:sp>
            <p:nvSpPr>
              <p:cNvPr id="16" name="矩形 15"/>
              <p:cNvSpPr/>
              <p:nvPr/>
            </p:nvSpPr>
            <p:spPr>
              <a:xfrm>
                <a:off x="3020096" y="2003038"/>
                <a:ext cx="613826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223154" y="1825144"/>
              <a:ext cx="1000125" cy="539305"/>
              <a:chOff x="5388586" y="1782812"/>
              <a:chExt cx="1000125" cy="53930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617465" y="1800671"/>
                <a:ext cx="521446" cy="521446"/>
              </a:xfrm>
              <a:prstGeom prst="ellipse">
                <a:avLst/>
              </a:prstGeom>
              <a:noFill/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388586" y="1782812"/>
                <a:ext cx="1000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cs typeface="+mn-ea"/>
                    <a:sym typeface="+mn-lt"/>
                  </a:rPr>
                  <a:t>壹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920328" y="1457410"/>
            <a:ext cx="1000125" cy="4543425"/>
            <a:chOff x="3223154" y="1457410"/>
            <a:chExt cx="1000125" cy="4543425"/>
          </a:xfrm>
        </p:grpSpPr>
        <p:grpSp>
          <p:nvGrpSpPr>
            <p:cNvPr id="34" name="组合 33"/>
            <p:cNvGrpSpPr/>
            <p:nvPr/>
          </p:nvGrpSpPr>
          <p:grpSpPr>
            <a:xfrm>
              <a:off x="3299155" y="1457410"/>
              <a:ext cx="848124" cy="4543425"/>
              <a:chOff x="2977839" y="1157286"/>
              <a:chExt cx="848124" cy="4543425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2977839" y="1157286"/>
                <a:ext cx="848124" cy="4543425"/>
              </a:xfrm>
              <a:prstGeom prst="rect">
                <a:avLst/>
              </a:prstGeom>
            </p:spPr>
          </p:pic>
          <p:sp>
            <p:nvSpPr>
              <p:cNvPr id="39" name="矩形 38"/>
              <p:cNvSpPr/>
              <p:nvPr/>
            </p:nvSpPr>
            <p:spPr>
              <a:xfrm>
                <a:off x="3020096" y="2003038"/>
                <a:ext cx="613826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223154" y="1825144"/>
              <a:ext cx="1000125" cy="539305"/>
              <a:chOff x="5388586" y="1782812"/>
              <a:chExt cx="1000125" cy="539305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617465" y="1800671"/>
                <a:ext cx="521446" cy="521446"/>
              </a:xfrm>
              <a:prstGeom prst="ellipse">
                <a:avLst/>
              </a:prstGeom>
              <a:noFill/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388586" y="1782812"/>
                <a:ext cx="1000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cs typeface="+mn-ea"/>
                    <a:sym typeface="+mn-lt"/>
                  </a:rPr>
                  <a:t>贰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517490" y="1457410"/>
            <a:ext cx="1000125" cy="4543425"/>
            <a:chOff x="3223154" y="1457410"/>
            <a:chExt cx="1000125" cy="4543425"/>
          </a:xfrm>
        </p:grpSpPr>
        <p:grpSp>
          <p:nvGrpSpPr>
            <p:cNvPr id="41" name="组合 40"/>
            <p:cNvGrpSpPr/>
            <p:nvPr/>
          </p:nvGrpSpPr>
          <p:grpSpPr>
            <a:xfrm>
              <a:off x="3299155" y="1457410"/>
              <a:ext cx="848124" cy="4543425"/>
              <a:chOff x="2977839" y="1157286"/>
              <a:chExt cx="848124" cy="4543425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2977839" y="1157286"/>
                <a:ext cx="848124" cy="4543425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>
                <a:off x="3020096" y="2003038"/>
                <a:ext cx="613826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223154" y="1825144"/>
              <a:ext cx="1000125" cy="539305"/>
              <a:chOff x="5388586" y="1782812"/>
              <a:chExt cx="1000125" cy="539305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617465" y="1800671"/>
                <a:ext cx="521446" cy="521446"/>
              </a:xfrm>
              <a:prstGeom prst="ellipse">
                <a:avLst/>
              </a:prstGeom>
              <a:noFill/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388586" y="1782812"/>
                <a:ext cx="1000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cs typeface="+mn-ea"/>
                    <a:sym typeface="+mn-lt"/>
                  </a:rPr>
                  <a:t>叁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8114653" y="1457410"/>
            <a:ext cx="1000125" cy="4543425"/>
            <a:chOff x="3223154" y="1457410"/>
            <a:chExt cx="1000125" cy="4543425"/>
          </a:xfrm>
        </p:grpSpPr>
        <p:grpSp>
          <p:nvGrpSpPr>
            <p:cNvPr id="48" name="组合 47"/>
            <p:cNvGrpSpPr/>
            <p:nvPr/>
          </p:nvGrpSpPr>
          <p:grpSpPr>
            <a:xfrm>
              <a:off x="3299155" y="1457410"/>
              <a:ext cx="848124" cy="4543425"/>
              <a:chOff x="2977839" y="1157286"/>
              <a:chExt cx="848124" cy="4543425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2977839" y="1157286"/>
                <a:ext cx="848124" cy="4543425"/>
              </a:xfrm>
              <a:prstGeom prst="rect">
                <a:avLst/>
              </a:prstGeom>
            </p:spPr>
          </p:pic>
          <p:sp>
            <p:nvSpPr>
              <p:cNvPr id="53" name="矩形 52"/>
              <p:cNvSpPr/>
              <p:nvPr/>
            </p:nvSpPr>
            <p:spPr>
              <a:xfrm>
                <a:off x="3020096" y="2003038"/>
                <a:ext cx="613826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223154" y="1825144"/>
              <a:ext cx="1000125" cy="539305"/>
              <a:chOff x="5388586" y="1782812"/>
              <a:chExt cx="1000125" cy="539305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617465" y="1800671"/>
                <a:ext cx="521446" cy="521446"/>
              </a:xfrm>
              <a:prstGeom prst="ellipse">
                <a:avLst/>
              </a:prstGeom>
              <a:noFill/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5388586" y="1782812"/>
                <a:ext cx="1000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cs typeface="+mn-ea"/>
                    <a:sym typeface="+mn-lt"/>
                  </a:rPr>
                  <a:t>肆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 flipH="1">
            <a:off x="2901" y="-27547"/>
            <a:ext cx="3730899" cy="21288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4" b="100000" l="9966" r="98460">
                        <a14:foregroundMark x1="64328" y1="26045" x2="64756" y2="28952"/>
                        <a14:foregroundMark x1="65056" y1="32526" x2="65783" y2="32526"/>
                        <a14:foregroundMark x1="65056" y1="31678" x2="65654" y2="32102"/>
                        <a14:foregroundMark x1="67536" y1="33131" x2="67408" y2="34767"/>
                        <a14:foregroundMark x1="86997" y1="54149" x2="88024" y2="54149"/>
                        <a14:foregroundMark x1="86698" y1="48334" x2="86997" y2="512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6300" y="-2084303"/>
            <a:ext cx="5317536" cy="375523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3032" y="1826351"/>
            <a:ext cx="10832750" cy="2248789"/>
            <a:chOff x="825851" y="1670935"/>
            <a:chExt cx="10832750" cy="2248789"/>
          </a:xfrm>
        </p:grpSpPr>
        <p:sp>
          <p:nvSpPr>
            <p:cNvPr id="13" name="矩形 12"/>
            <p:cNvSpPr/>
            <p:nvPr/>
          </p:nvSpPr>
          <p:spPr>
            <a:xfrm>
              <a:off x="825851" y="1670935"/>
              <a:ext cx="10832750" cy="2248789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1015546" y="1864188"/>
              <a:ext cx="10453360" cy="1862282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551248" y="4780049"/>
            <a:ext cx="3647345" cy="1292854"/>
            <a:chOff x="551249" y="2005196"/>
            <a:chExt cx="3647345" cy="1292854"/>
          </a:xfrm>
        </p:grpSpPr>
        <p:grpSp>
          <p:nvGrpSpPr>
            <p:cNvPr id="15" name="组合 14"/>
            <p:cNvGrpSpPr/>
            <p:nvPr/>
          </p:nvGrpSpPr>
          <p:grpSpPr>
            <a:xfrm>
              <a:off x="551249" y="2085974"/>
              <a:ext cx="1572279" cy="1171578"/>
              <a:chOff x="551249" y="2085974"/>
              <a:chExt cx="1572279" cy="117157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773033" y="2128839"/>
                <a:ext cx="1128713" cy="1128713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1905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8" cstate="screen"/>
              <a:stretch>
                <a:fillRect/>
              </a:stretch>
            </p:blipFill>
            <p:spPr>
              <a:xfrm>
                <a:off x="551249" y="2085974"/>
                <a:ext cx="1572279" cy="1110342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1910085" y="2005196"/>
              <a:ext cx="2288509" cy="1292854"/>
              <a:chOff x="1536701" y="3642719"/>
              <a:chExt cx="2288509" cy="129285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536702" y="4178443"/>
                <a:ext cx="228850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</a:t>
                </a:r>
                <a:r>
                  <a:rPr lang="zh-CN" altLang="en-US" dirty="0" smtClean="0">
                    <a:cs typeface="+mn-ea"/>
                    <a:sym typeface="+mn-lt"/>
                  </a:rPr>
                  <a:t>，并</a:t>
                </a:r>
                <a:r>
                  <a:rPr lang="zh-CN" altLang="en-US" dirty="0">
                    <a:cs typeface="+mn-ea"/>
                    <a:sym typeface="+mn-lt"/>
                  </a:rPr>
                  <a:t>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536701" y="3642719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531042" y="4780049"/>
            <a:ext cx="3339868" cy="1292854"/>
            <a:chOff x="7002047" y="2085974"/>
            <a:chExt cx="3339868" cy="1292854"/>
          </a:xfrm>
        </p:grpSpPr>
        <p:grpSp>
          <p:nvGrpSpPr>
            <p:cNvPr id="22" name="组合 21"/>
            <p:cNvGrpSpPr/>
            <p:nvPr/>
          </p:nvGrpSpPr>
          <p:grpSpPr>
            <a:xfrm>
              <a:off x="7048402" y="2085974"/>
              <a:ext cx="3293513" cy="1292854"/>
              <a:chOff x="773033" y="2005196"/>
              <a:chExt cx="3293513" cy="12928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773033" y="2128839"/>
                <a:ext cx="1128713" cy="1128713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1905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910085" y="2005196"/>
                <a:ext cx="2156461" cy="1292854"/>
                <a:chOff x="1536701" y="3642719"/>
                <a:chExt cx="2156461" cy="1292854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1536702" y="4178443"/>
                  <a:ext cx="2156460" cy="7571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cs typeface="+mn-ea"/>
                      <a:sym typeface="+mn-lt"/>
                    </a:rPr>
                    <a:t>您的内容打在这里</a:t>
                  </a:r>
                  <a:r>
                    <a:rPr lang="zh-CN" altLang="en-US" dirty="0" smtClean="0">
                      <a:cs typeface="+mn-ea"/>
                      <a:sym typeface="+mn-lt"/>
                    </a:rPr>
                    <a:t>，并</a:t>
                  </a:r>
                  <a:r>
                    <a:rPr lang="zh-CN" altLang="en-US" dirty="0">
                      <a:cs typeface="+mn-ea"/>
                      <a:sym typeface="+mn-lt"/>
                    </a:rPr>
                    <a:t>选择只保留文字。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1536701" y="3642719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7002047" y="2473959"/>
              <a:ext cx="1104850" cy="61172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8203359" y="4780049"/>
            <a:ext cx="3643313" cy="1292854"/>
            <a:chOff x="551249" y="4449239"/>
            <a:chExt cx="3643313" cy="1292854"/>
          </a:xfrm>
        </p:grpSpPr>
        <p:grpSp>
          <p:nvGrpSpPr>
            <p:cNvPr id="29" name="组合 28"/>
            <p:cNvGrpSpPr/>
            <p:nvPr/>
          </p:nvGrpSpPr>
          <p:grpSpPr>
            <a:xfrm>
              <a:off x="773033" y="4449239"/>
              <a:ext cx="3421529" cy="1292854"/>
              <a:chOff x="773033" y="2005196"/>
              <a:chExt cx="3421529" cy="129285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73033" y="2128839"/>
                <a:ext cx="1128713" cy="1128713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 w="1905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3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910085" y="2005196"/>
                <a:ext cx="2284477" cy="1292854"/>
                <a:chOff x="1536701" y="3642719"/>
                <a:chExt cx="2284477" cy="1292854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1536702" y="4178443"/>
                  <a:ext cx="2284476" cy="7571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cs typeface="+mn-ea"/>
                      <a:sym typeface="+mn-lt"/>
                    </a:rPr>
                    <a:t>您的内容打在这里</a:t>
                  </a:r>
                  <a:r>
                    <a:rPr lang="zh-CN" altLang="en-US" dirty="0" smtClean="0">
                      <a:cs typeface="+mn-ea"/>
                      <a:sym typeface="+mn-lt"/>
                    </a:rPr>
                    <a:t>，并</a:t>
                  </a:r>
                  <a:r>
                    <a:rPr lang="zh-CN" altLang="en-US" dirty="0">
                      <a:cs typeface="+mn-ea"/>
                      <a:sym typeface="+mn-lt"/>
                    </a:rPr>
                    <a:t>选择只保留文字。</a:t>
                  </a:r>
                  <a:endParaRPr lang="en-US" altLang="zh-CN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1536701" y="3642719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0" cstate="screen"/>
            <a:stretch>
              <a:fillRect/>
            </a:stretch>
          </p:blipFill>
          <p:spPr>
            <a:xfrm>
              <a:off x="551249" y="4609619"/>
              <a:ext cx="1544618" cy="10919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972550" y="-68084"/>
            <a:ext cx="3215838" cy="28859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t="-1345"/>
          <a:stretch>
            <a:fillRect/>
          </a:stretch>
        </p:blipFill>
        <p:spPr>
          <a:xfrm flipH="1">
            <a:off x="36297" y="-4286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38" name="5cde36bc-7f68-4f5b-86a9-0a89be0b3539"/>
          <p:cNvGrpSpPr>
            <a:grpSpLocks noChangeAspect="1"/>
          </p:cNvGrpSpPr>
          <p:nvPr/>
        </p:nvGrpSpPr>
        <p:grpSpPr>
          <a:xfrm>
            <a:off x="4940417" y="1864040"/>
            <a:ext cx="2858912" cy="3835433"/>
            <a:chOff x="4792014" y="1826650"/>
            <a:chExt cx="2788488" cy="3740956"/>
          </a:xfrm>
          <a:solidFill>
            <a:srgbClr val="CFA972"/>
          </a:solidFill>
        </p:grpSpPr>
        <p:sp>
          <p:nvSpPr>
            <p:cNvPr id="39" name="îṥļîḑé-Freeform: Shape 1"/>
            <p:cNvSpPr/>
            <p:nvPr/>
          </p:nvSpPr>
          <p:spPr>
            <a:xfrm rot="14400000" flipH="1">
              <a:off x="6185974" y="4241568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îṥļîḑé-Freeform: Shape 2"/>
            <p:cNvSpPr/>
            <p:nvPr/>
          </p:nvSpPr>
          <p:spPr>
            <a:xfrm rot="900000">
              <a:off x="6166814" y="2864392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îṥļîḑé-Freeform: Shape 3"/>
            <p:cNvSpPr/>
            <p:nvPr/>
          </p:nvSpPr>
          <p:spPr>
            <a:xfrm rot="14400000" flipH="1">
              <a:off x="4814178" y="3205441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îṥļîḑé-Freeform: Shape 4"/>
            <p:cNvSpPr/>
            <p:nvPr/>
          </p:nvSpPr>
          <p:spPr>
            <a:xfrm rot="900000">
              <a:off x="4792014" y="1826650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815068" y="1751494"/>
            <a:ext cx="1572279" cy="111034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315603" y="3123138"/>
            <a:ext cx="1104850" cy="61172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799841" y="3284795"/>
            <a:ext cx="1544618" cy="109197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007568" y="4110924"/>
            <a:ext cx="2115357" cy="1493863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088211" y="2347422"/>
            <a:ext cx="2943310" cy="3625423"/>
            <a:chOff x="976673" y="1493863"/>
            <a:chExt cx="2943310" cy="36254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0" cstate="screen"/>
            <a:srcRect/>
            <a:stretch>
              <a:fillRect/>
            </a:stretch>
          </p:blipFill>
          <p:spPr>
            <a:xfrm>
              <a:off x="1629207" y="1493863"/>
              <a:ext cx="1638242" cy="1956789"/>
            </a:xfrm>
            <a:prstGeom prst="rect">
              <a:avLst/>
            </a:prstGeom>
          </p:spPr>
        </p:pic>
        <p:sp>
          <p:nvSpPr>
            <p:cNvPr id="51" name="矩形 50"/>
            <p:cNvSpPr/>
            <p:nvPr/>
          </p:nvSpPr>
          <p:spPr>
            <a:xfrm>
              <a:off x="976673" y="4029757"/>
              <a:ext cx="2943310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29023" y="3447817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cs typeface="+mn-ea"/>
                  <a:sym typeface="+mn-lt"/>
                </a:rPr>
                <a:t>输入标题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27140" y="2347422"/>
            <a:ext cx="2943310" cy="3625423"/>
            <a:chOff x="976673" y="1493863"/>
            <a:chExt cx="2943310" cy="3625423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10" cstate="screen"/>
            <a:srcRect/>
            <a:stretch>
              <a:fillRect/>
            </a:stretch>
          </p:blipFill>
          <p:spPr>
            <a:xfrm>
              <a:off x="1629207" y="1493863"/>
              <a:ext cx="1638242" cy="1956789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976673" y="4029757"/>
              <a:ext cx="2943310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429023" y="3447817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cs typeface="+mn-ea"/>
                  <a:sym typeface="+mn-lt"/>
                </a:rPr>
                <a:t>输入标题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529" y="1571625"/>
            <a:ext cx="12203916" cy="4786313"/>
          </a:xfrm>
          <a:prstGeom prst="rect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2861" y="2830541"/>
            <a:ext cx="3084843" cy="4157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424620" y="1851056"/>
            <a:ext cx="3047368" cy="19875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6222" y="1851056"/>
            <a:ext cx="3047368" cy="1987581"/>
          </a:xfrm>
          <a:prstGeom prst="rect">
            <a:avLst/>
          </a:prstGeom>
          <a:solidFill>
            <a:srgbClr val="CFA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816574" y="1851056"/>
            <a:ext cx="3047896" cy="197741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63154" y="3972759"/>
            <a:ext cx="3047368" cy="1987581"/>
          </a:xfrm>
          <a:prstGeom prst="rect">
            <a:avLst/>
          </a:prstGeom>
          <a:solidFill>
            <a:srgbClr val="CFA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27289" y="3972759"/>
            <a:ext cx="3047368" cy="1987581"/>
          </a:xfrm>
          <a:prstGeom prst="rect">
            <a:avLst/>
          </a:prstGeom>
          <a:solidFill>
            <a:srgbClr val="CFA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4637107" y="3972759"/>
            <a:ext cx="3014348" cy="198179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493793" y="4169676"/>
            <a:ext cx="2986091" cy="1593746"/>
            <a:chOff x="1562966" y="4166118"/>
            <a:chExt cx="2986091" cy="1593746"/>
          </a:xfrm>
        </p:grpSpPr>
        <p:sp>
          <p:nvSpPr>
            <p:cNvPr id="16" name="矩形 15"/>
            <p:cNvSpPr/>
            <p:nvPr/>
          </p:nvSpPr>
          <p:spPr>
            <a:xfrm>
              <a:off x="1562966" y="4670335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72150" y="4166118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cs typeface="+mn-ea"/>
                  <a:sym typeface="+mn-lt"/>
                </a:rPr>
                <a:t>输入标题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66861" y="2047973"/>
            <a:ext cx="2986091" cy="1593746"/>
            <a:chOff x="1562966" y="4166118"/>
            <a:chExt cx="2986091" cy="1593746"/>
          </a:xfrm>
        </p:grpSpPr>
        <p:sp>
          <p:nvSpPr>
            <p:cNvPr id="20" name="矩形 19"/>
            <p:cNvSpPr/>
            <p:nvPr/>
          </p:nvSpPr>
          <p:spPr>
            <a:xfrm>
              <a:off x="1562966" y="4670335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72150" y="4166118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cs typeface="+mn-ea"/>
                  <a:sym typeface="+mn-lt"/>
                </a:rPr>
                <a:t>输入标题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57928" y="4169676"/>
            <a:ext cx="2986091" cy="1593746"/>
            <a:chOff x="1562966" y="4166118"/>
            <a:chExt cx="2986091" cy="1593746"/>
          </a:xfrm>
        </p:grpSpPr>
        <p:sp>
          <p:nvSpPr>
            <p:cNvPr id="23" name="矩形 22"/>
            <p:cNvSpPr/>
            <p:nvPr/>
          </p:nvSpPr>
          <p:spPr>
            <a:xfrm>
              <a:off x="1562966" y="4670335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72150" y="4166118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cs typeface="+mn-ea"/>
                  <a:sym typeface="+mn-lt"/>
                </a:rPr>
                <a:t>输入标题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12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3430" y="2163842"/>
            <a:ext cx="76057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感谢观看</a:t>
            </a:r>
            <a:endParaRPr lang="zh-CN" altLang="en-US" sz="13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6165" y="2049542"/>
            <a:ext cx="6423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145495"/>
                </a:solidFill>
                <a:cs typeface="+mn-ea"/>
                <a:sym typeface="+mn-lt"/>
              </a:rPr>
              <a:t>医乃仁术 仁爱救人</a:t>
            </a:r>
            <a:endParaRPr lang="zh-CN" altLang="en-US" sz="2400" dirty="0">
              <a:solidFill>
                <a:srgbClr val="145495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934" y="2814597"/>
            <a:ext cx="823031" cy="914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99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99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 l="9884" t="12916" r="11551" b="11250"/>
          <a:stretch>
            <a:fillRect/>
          </a:stretch>
        </p:blipFill>
        <p:spPr>
          <a:xfrm>
            <a:off x="385762" y="828675"/>
            <a:ext cx="11029951" cy="5200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2815787"/>
            <a:ext cx="12253437" cy="41395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70" y="2023402"/>
            <a:ext cx="3676207" cy="37371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16417" y="2705725"/>
            <a:ext cx="58451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0310" y="3874115"/>
            <a:ext cx="4437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145495"/>
                </a:solidFill>
                <a:cs typeface="+mn-ea"/>
                <a:sym typeface="+mn-lt"/>
              </a:rPr>
              <a:t>医乃仁术 仁爱救人</a:t>
            </a:r>
            <a:endParaRPr lang="zh-CN" altLang="en-US" sz="2400" dirty="0">
              <a:solidFill>
                <a:srgbClr val="145495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1929" y="3234480"/>
            <a:ext cx="823031" cy="91447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93604" y="1718672"/>
            <a:ext cx="1181722" cy="1181722"/>
            <a:chOff x="5617465" y="1800671"/>
            <a:chExt cx="1181722" cy="1181722"/>
          </a:xfrm>
        </p:grpSpPr>
        <p:sp>
          <p:nvSpPr>
            <p:cNvPr id="2" name="椭圆 1"/>
            <p:cNvSpPr/>
            <p:nvPr/>
          </p:nvSpPr>
          <p:spPr>
            <a:xfrm>
              <a:off x="5617465" y="1800671"/>
              <a:ext cx="1181722" cy="1181722"/>
            </a:xfrm>
            <a:prstGeom prst="ellipse">
              <a:avLst/>
            </a:prstGeom>
            <a:noFill/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708264" y="1856732"/>
              <a:ext cx="10001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cs typeface="+mn-ea"/>
                  <a:sym typeface="+mn-lt"/>
                </a:rPr>
                <a:t>壹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13124" y="4305519"/>
            <a:ext cx="3628815" cy="256266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5104" y="1740881"/>
            <a:ext cx="5250791" cy="3744998"/>
            <a:chOff x="507072" y="1743360"/>
            <a:chExt cx="5649090" cy="4029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07072" y="1743360"/>
              <a:ext cx="2689005" cy="4029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270086" y="1743360"/>
              <a:ext cx="2886076" cy="402907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921474" y="2609290"/>
            <a:ext cx="6073073" cy="1956955"/>
            <a:chOff x="4399664" y="1736510"/>
            <a:chExt cx="6073073" cy="1956955"/>
          </a:xfrm>
        </p:grpSpPr>
        <p:sp>
          <p:nvSpPr>
            <p:cNvPr id="14" name="矩形 13"/>
            <p:cNvSpPr/>
            <p:nvPr/>
          </p:nvSpPr>
          <p:spPr>
            <a:xfrm>
              <a:off x="4399664" y="1736510"/>
              <a:ext cx="6073073" cy="1956955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79712" y="1992815"/>
              <a:ext cx="5671388" cy="1292855"/>
              <a:chOff x="4479712" y="1992815"/>
              <a:chExt cx="5671388" cy="1292855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123371" y="2024323"/>
                <a:ext cx="5027729" cy="1261347"/>
                <a:chOff x="1727033" y="2707206"/>
                <a:chExt cx="5027729" cy="1261347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1727033" y="3211423"/>
                  <a:ext cx="5027729" cy="7571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1727033" y="2707206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rgbClr val="CFA972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solidFill>
                      <a:srgbClr val="CFA972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8" cstate="screen"/>
              <a:srcRect/>
              <a:stretch>
                <a:fillRect/>
              </a:stretch>
            </p:blipFill>
            <p:spPr>
              <a:xfrm>
                <a:off x="4479712" y="1992815"/>
                <a:ext cx="671201" cy="122477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972550" y="-68084"/>
            <a:ext cx="3215838" cy="28859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t="-1345"/>
          <a:stretch>
            <a:fillRect/>
          </a:stretch>
        </p:blipFill>
        <p:spPr>
          <a:xfrm flipH="1">
            <a:off x="36297" y="-4286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100021" y="1736510"/>
            <a:ext cx="3098572" cy="464275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399663" y="1782816"/>
            <a:ext cx="6073073" cy="1956955"/>
            <a:chOff x="4399664" y="1736510"/>
            <a:chExt cx="6073073" cy="1956955"/>
          </a:xfrm>
        </p:grpSpPr>
        <p:sp>
          <p:nvSpPr>
            <p:cNvPr id="12" name="矩形 11"/>
            <p:cNvSpPr/>
            <p:nvPr/>
          </p:nvSpPr>
          <p:spPr>
            <a:xfrm>
              <a:off x="4399664" y="1736510"/>
              <a:ext cx="6073073" cy="1956955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79712" y="1992815"/>
              <a:ext cx="5671388" cy="1292855"/>
              <a:chOff x="4479712" y="1992815"/>
              <a:chExt cx="5671388" cy="1292855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5123371" y="2024323"/>
                <a:ext cx="5027729" cy="1261347"/>
                <a:chOff x="1727033" y="2707206"/>
                <a:chExt cx="5027729" cy="1261347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1727033" y="3211423"/>
                  <a:ext cx="5027729" cy="7571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1727033" y="2707206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rgbClr val="CFA972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solidFill>
                      <a:srgbClr val="CFA972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7" cstate="screen"/>
              <a:srcRect/>
              <a:stretch>
                <a:fillRect/>
              </a:stretch>
            </p:blipFill>
            <p:spPr>
              <a:xfrm>
                <a:off x="4479712" y="1992815"/>
                <a:ext cx="671201" cy="1224770"/>
              </a:xfrm>
              <a:prstGeom prst="rect">
                <a:avLst/>
              </a:prstGeom>
            </p:spPr>
          </p:pic>
        </p:grpSp>
      </p:grpSp>
      <p:grpSp>
        <p:nvGrpSpPr>
          <p:cNvPr id="22" name="组合 21"/>
          <p:cNvGrpSpPr/>
          <p:nvPr/>
        </p:nvGrpSpPr>
        <p:grpSpPr>
          <a:xfrm>
            <a:off x="4399663" y="4422306"/>
            <a:ext cx="6073073" cy="1956955"/>
            <a:chOff x="4399664" y="4198796"/>
            <a:chExt cx="6073073" cy="1956955"/>
          </a:xfrm>
        </p:grpSpPr>
        <p:sp>
          <p:nvSpPr>
            <p:cNvPr id="21" name="矩形 20"/>
            <p:cNvSpPr/>
            <p:nvPr/>
          </p:nvSpPr>
          <p:spPr>
            <a:xfrm>
              <a:off x="4399664" y="4198796"/>
              <a:ext cx="6073073" cy="1956955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544550" y="4543069"/>
              <a:ext cx="5671388" cy="1292855"/>
              <a:chOff x="4479712" y="1992815"/>
              <a:chExt cx="5671388" cy="129285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123371" y="2024323"/>
                <a:ext cx="5027729" cy="1261347"/>
                <a:chOff x="1727033" y="2707206"/>
                <a:chExt cx="5027729" cy="1261347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727033" y="3211423"/>
                  <a:ext cx="5027729" cy="7571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您的内容打在这里，或通过复制文本后在此选择粘贴，并选择只保留文字。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727033" y="2707206"/>
                  <a:ext cx="203861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dirty="0" smtClean="0">
                      <a:solidFill>
                        <a:srgbClr val="CFA972"/>
                      </a:solidFill>
                      <a:cs typeface="+mn-ea"/>
                      <a:sym typeface="+mn-lt"/>
                    </a:rPr>
                    <a:t>输入标题</a:t>
                  </a:r>
                  <a:endParaRPr lang="zh-CN" altLang="en-US" sz="3200" dirty="0">
                    <a:solidFill>
                      <a:srgbClr val="CFA972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7" cstate="screen"/>
              <a:srcRect/>
              <a:stretch>
                <a:fillRect/>
              </a:stretch>
            </p:blipFill>
            <p:spPr>
              <a:xfrm>
                <a:off x="4479712" y="1992815"/>
                <a:ext cx="671201" cy="122477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774110" y="3757898"/>
            <a:ext cx="4388847" cy="30994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93644" y="1471197"/>
            <a:ext cx="4357687" cy="2328862"/>
            <a:chOff x="6415088" y="1743314"/>
            <a:chExt cx="4357687" cy="2328862"/>
          </a:xfrm>
        </p:grpSpPr>
        <p:sp>
          <p:nvSpPr>
            <p:cNvPr id="8" name="矩形 7"/>
            <p:cNvSpPr/>
            <p:nvPr/>
          </p:nvSpPr>
          <p:spPr>
            <a:xfrm>
              <a:off x="6415088" y="2100264"/>
              <a:ext cx="4357687" cy="165763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FA97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680712" y="1743314"/>
              <a:ext cx="657225" cy="2328862"/>
              <a:chOff x="9566408" y="1728788"/>
              <a:chExt cx="657225" cy="232886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9572625" y="1728788"/>
                <a:ext cx="628650" cy="2328862"/>
              </a:xfrm>
              <a:prstGeom prst="rect">
                <a:avLst/>
              </a:prstGeom>
              <a:solidFill>
                <a:srgbClr val="CFA97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9566408" y="1862167"/>
                <a:ext cx="657225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6672263" y="2416148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30812" y="4143167"/>
            <a:ext cx="4357687" cy="2328862"/>
            <a:chOff x="6415088" y="1743314"/>
            <a:chExt cx="4357687" cy="2328862"/>
          </a:xfrm>
        </p:grpSpPr>
        <p:sp>
          <p:nvSpPr>
            <p:cNvPr id="16" name="矩形 15"/>
            <p:cNvSpPr/>
            <p:nvPr/>
          </p:nvSpPr>
          <p:spPr>
            <a:xfrm>
              <a:off x="6415088" y="2100264"/>
              <a:ext cx="4357687" cy="165763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FA97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680712" y="1743314"/>
              <a:ext cx="657225" cy="2328862"/>
              <a:chOff x="9566408" y="1728788"/>
              <a:chExt cx="657225" cy="232886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572625" y="1728788"/>
                <a:ext cx="628650" cy="2328862"/>
              </a:xfrm>
              <a:prstGeom prst="rect">
                <a:avLst/>
              </a:prstGeom>
              <a:solidFill>
                <a:srgbClr val="CFA97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9566408" y="1862167"/>
                <a:ext cx="657225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6672263" y="2416148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7979" y="1471197"/>
            <a:ext cx="4357687" cy="2328862"/>
            <a:chOff x="6415088" y="1743314"/>
            <a:chExt cx="4357687" cy="2328862"/>
          </a:xfrm>
        </p:grpSpPr>
        <p:sp>
          <p:nvSpPr>
            <p:cNvPr id="22" name="矩形 21"/>
            <p:cNvSpPr/>
            <p:nvPr/>
          </p:nvSpPr>
          <p:spPr>
            <a:xfrm>
              <a:off x="6415088" y="2100264"/>
              <a:ext cx="4357687" cy="165763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FA97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680712" y="1743314"/>
              <a:ext cx="657225" cy="2328862"/>
              <a:chOff x="9566408" y="1728788"/>
              <a:chExt cx="657225" cy="2328862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572625" y="1728788"/>
                <a:ext cx="628650" cy="2328862"/>
              </a:xfrm>
              <a:prstGeom prst="rect">
                <a:avLst/>
              </a:prstGeom>
              <a:solidFill>
                <a:srgbClr val="CFA97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9566408" y="1862167"/>
                <a:ext cx="657225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6672263" y="2416148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0556404" y="6543364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行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业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490608" y="4655892"/>
            <a:ext cx="3117260" cy="2201406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6239479" y="1659545"/>
            <a:ext cx="5847746" cy="1404333"/>
            <a:chOff x="6182330" y="2219301"/>
            <a:chExt cx="5847746" cy="1404333"/>
          </a:xfrm>
        </p:grpSpPr>
        <p:grpSp>
          <p:nvGrpSpPr>
            <p:cNvPr id="21" name="组合 20"/>
            <p:cNvGrpSpPr/>
            <p:nvPr/>
          </p:nvGrpSpPr>
          <p:grpSpPr>
            <a:xfrm>
              <a:off x="6182330" y="2219301"/>
              <a:ext cx="1404333" cy="1404333"/>
              <a:chOff x="6119361" y="2219301"/>
              <a:chExt cx="1404333" cy="140433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119361" y="2219301"/>
                <a:ext cx="1404333" cy="1404333"/>
              </a:xfrm>
              <a:prstGeom prst="ellipse">
                <a:avLst/>
              </a:prstGeom>
              <a:solidFill>
                <a:schemeClr val="bg1">
                  <a:alpha val="43000"/>
                </a:schemeClr>
              </a:solidFill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6" cstate="screen"/>
              <a:srcRect/>
              <a:stretch>
                <a:fillRect/>
              </a:stretch>
            </p:blipFill>
            <p:spPr>
              <a:xfrm>
                <a:off x="6429536" y="2311209"/>
                <a:ext cx="783981" cy="1143000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7586661" y="2252035"/>
              <a:ext cx="4443415" cy="1261347"/>
              <a:chOff x="5123370" y="2070629"/>
              <a:chExt cx="4443415" cy="126134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5123371" y="2574846"/>
                <a:ext cx="444341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123370" y="2070629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239479" y="3371194"/>
            <a:ext cx="5847746" cy="1404333"/>
            <a:chOff x="6182330" y="3930950"/>
            <a:chExt cx="5847746" cy="1404333"/>
          </a:xfrm>
        </p:grpSpPr>
        <p:grpSp>
          <p:nvGrpSpPr>
            <p:cNvPr id="22" name="组合 21"/>
            <p:cNvGrpSpPr/>
            <p:nvPr/>
          </p:nvGrpSpPr>
          <p:grpSpPr>
            <a:xfrm>
              <a:off x="6182330" y="3930950"/>
              <a:ext cx="1404333" cy="1404333"/>
              <a:chOff x="6119361" y="3662287"/>
              <a:chExt cx="1404333" cy="1404333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119361" y="3662287"/>
                <a:ext cx="1404333" cy="1404333"/>
              </a:xfrm>
              <a:prstGeom prst="ellipse">
                <a:avLst/>
              </a:prstGeom>
              <a:solidFill>
                <a:schemeClr val="bg1">
                  <a:alpha val="43000"/>
                </a:schemeClr>
              </a:solidFill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FilmGrain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H="1">
                <a:off x="6401207" y="3951319"/>
                <a:ext cx="840638" cy="828675"/>
              </a:xfrm>
              <a:prstGeom prst="rect">
                <a:avLst/>
              </a:prstGeom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7586661" y="4002443"/>
              <a:ext cx="4443415" cy="1261347"/>
              <a:chOff x="5123370" y="2070629"/>
              <a:chExt cx="4443415" cy="126134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123371" y="2574846"/>
                <a:ext cx="444341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123370" y="2070629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40255" y="1659545"/>
            <a:ext cx="5554686" cy="1404333"/>
            <a:chOff x="283106" y="2219301"/>
            <a:chExt cx="5554686" cy="1404333"/>
          </a:xfrm>
        </p:grpSpPr>
        <p:grpSp>
          <p:nvGrpSpPr>
            <p:cNvPr id="20" name="组合 19"/>
            <p:cNvGrpSpPr/>
            <p:nvPr/>
          </p:nvGrpSpPr>
          <p:grpSpPr>
            <a:xfrm>
              <a:off x="4433459" y="2219301"/>
              <a:ext cx="1404333" cy="1404333"/>
              <a:chOff x="4668303" y="2219301"/>
              <a:chExt cx="1404333" cy="1404333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668303" y="2219301"/>
                <a:ext cx="1404333" cy="1404333"/>
              </a:xfrm>
              <a:prstGeom prst="ellipse">
                <a:avLst/>
              </a:prstGeom>
              <a:solidFill>
                <a:schemeClr val="bg1">
                  <a:alpha val="43000"/>
                </a:schemeClr>
              </a:solidFill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9" cstate="screen"/>
              <a:srcRect/>
              <a:stretch>
                <a:fillRect/>
              </a:stretch>
            </p:blipFill>
            <p:spPr>
              <a:xfrm>
                <a:off x="4766006" y="2474288"/>
                <a:ext cx="1208926" cy="816842"/>
              </a:xfrm>
              <a:prstGeom prst="rect">
                <a:avLst/>
              </a:prstGeom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283106" y="2252035"/>
              <a:ext cx="4372091" cy="1292854"/>
              <a:chOff x="5330116" y="2039598"/>
              <a:chExt cx="4372091" cy="129285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5330116" y="2575322"/>
                <a:ext cx="419517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663597" y="2039598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62768" y="3432586"/>
            <a:ext cx="5632173" cy="1404333"/>
            <a:chOff x="205619" y="3992342"/>
            <a:chExt cx="5632173" cy="1404333"/>
          </a:xfrm>
        </p:grpSpPr>
        <p:grpSp>
          <p:nvGrpSpPr>
            <p:cNvPr id="23" name="组合 22"/>
            <p:cNvGrpSpPr/>
            <p:nvPr/>
          </p:nvGrpSpPr>
          <p:grpSpPr>
            <a:xfrm>
              <a:off x="4433459" y="3992342"/>
              <a:ext cx="1404333" cy="1404333"/>
              <a:chOff x="4668303" y="3662287"/>
              <a:chExt cx="1404333" cy="140433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668303" y="3662287"/>
                <a:ext cx="1404333" cy="1404333"/>
              </a:xfrm>
              <a:prstGeom prst="ellipse">
                <a:avLst/>
              </a:prstGeom>
              <a:solidFill>
                <a:schemeClr val="bg1">
                  <a:alpha val="43000"/>
                </a:schemeClr>
              </a:solidFill>
              <a:ln w="38100">
                <a:solidFill>
                  <a:srgbClr val="CFA9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0" cstate="screen"/>
              <a:stretch>
                <a:fillRect/>
              </a:stretch>
            </p:blipFill>
            <p:spPr>
              <a:xfrm>
                <a:off x="4713124" y="4086661"/>
                <a:ext cx="1228725" cy="680311"/>
              </a:xfrm>
              <a:prstGeom prst="rect">
                <a:avLst/>
              </a:prstGeom>
            </p:spPr>
          </p:pic>
        </p:grpSp>
        <p:grpSp>
          <p:nvGrpSpPr>
            <p:cNvPr id="33" name="组合 32"/>
            <p:cNvGrpSpPr/>
            <p:nvPr/>
          </p:nvGrpSpPr>
          <p:grpSpPr>
            <a:xfrm>
              <a:off x="205619" y="4056285"/>
              <a:ext cx="4350147" cy="1276446"/>
              <a:chOff x="5352060" y="2039598"/>
              <a:chExt cx="4350147" cy="127644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352060" y="2558914"/>
                <a:ext cx="419517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cs typeface="+mn-ea"/>
                    <a:sym typeface="+mn-lt"/>
                  </a:rPr>
                  <a:t>您的内容打在这里，或通过复制文本后在此选择粘贴，并选择只保留文字。</a:t>
                </a:r>
                <a:endParaRPr lang="en-US" altLang="zh-CN" dirty="0"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7663597" y="2039598"/>
                <a:ext cx="20386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cs typeface="+mn-ea"/>
                    <a:sym typeface="+mn-lt"/>
                  </a:rPr>
                  <a:t>输入标题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 l="9884" t="12916" r="11551" b="11250"/>
          <a:stretch>
            <a:fillRect/>
          </a:stretch>
        </p:blipFill>
        <p:spPr>
          <a:xfrm>
            <a:off x="385762" y="828675"/>
            <a:ext cx="11029951" cy="5200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2815787"/>
            <a:ext cx="12253437" cy="41395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70" y="2023402"/>
            <a:ext cx="3676207" cy="37371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16417" y="2705725"/>
            <a:ext cx="58451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0310" y="3874115"/>
            <a:ext cx="4437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145495"/>
                </a:solidFill>
                <a:cs typeface="+mn-ea"/>
                <a:sym typeface="+mn-lt"/>
              </a:rPr>
              <a:t>医乃仁术 仁爱救人</a:t>
            </a:r>
            <a:endParaRPr lang="zh-CN" altLang="en-US" sz="2400" dirty="0">
              <a:solidFill>
                <a:srgbClr val="145495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1929" y="3234480"/>
            <a:ext cx="823031" cy="91447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93604" y="1718672"/>
            <a:ext cx="1181722" cy="1181722"/>
            <a:chOff x="5617465" y="1800671"/>
            <a:chExt cx="1181722" cy="1181722"/>
          </a:xfrm>
        </p:grpSpPr>
        <p:sp>
          <p:nvSpPr>
            <p:cNvPr id="2" name="椭圆 1"/>
            <p:cNvSpPr/>
            <p:nvPr/>
          </p:nvSpPr>
          <p:spPr>
            <a:xfrm>
              <a:off x="5617465" y="1800671"/>
              <a:ext cx="1181722" cy="1181722"/>
            </a:xfrm>
            <a:prstGeom prst="ellipse">
              <a:avLst/>
            </a:prstGeom>
            <a:noFill/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708264" y="1856732"/>
              <a:ext cx="10001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cs typeface="+mn-ea"/>
                  <a:sym typeface="+mn-lt"/>
                </a:rPr>
                <a:t>贰</a:t>
              </a:r>
              <a:endParaRPr lang="zh-CN" altLang="en-US" sz="60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961616"/>
            <a:ext cx="12193057" cy="38956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-1345"/>
          <a:stretch>
            <a:fillRect/>
          </a:stretch>
        </p:blipFill>
        <p:spPr>
          <a:xfrm>
            <a:off x="8472488" y="-28574"/>
            <a:ext cx="3730899" cy="2128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8593" y="261449"/>
            <a:ext cx="3388070" cy="728255"/>
            <a:chOff x="4198593" y="261449"/>
            <a:chExt cx="3388070" cy="7282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screen"/>
            <a:srcRect l="9884" t="12916" r="11551" b="11250"/>
            <a:stretch>
              <a:fillRect/>
            </a:stretch>
          </p:blipFill>
          <p:spPr>
            <a:xfrm>
              <a:off x="4198593" y="262152"/>
              <a:ext cx="3388070" cy="727552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713124" y="261449"/>
              <a:ext cx="2359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700" dirty="0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146457" y="4353928"/>
            <a:ext cx="3585313" cy="25319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529" y="1871663"/>
            <a:ext cx="12203916" cy="3805180"/>
          </a:xfrm>
          <a:prstGeom prst="rect">
            <a:avLst/>
          </a:prstGeom>
          <a:solidFill>
            <a:schemeClr val="bg1">
              <a:alpha val="64000"/>
            </a:schemeClr>
          </a:solidFill>
          <a:ln w="19050">
            <a:solidFill>
              <a:srgbClr val="CFA9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46985" y="1985963"/>
            <a:ext cx="3576579" cy="3576579"/>
            <a:chOff x="3767196" y="1844977"/>
            <a:chExt cx="4603519" cy="4603519"/>
          </a:xfrm>
        </p:grpSpPr>
        <p:sp>
          <p:nvSpPr>
            <p:cNvPr id="14" name="椭圆 13"/>
            <p:cNvSpPr/>
            <p:nvPr/>
          </p:nvSpPr>
          <p:spPr>
            <a:xfrm>
              <a:off x="3767196" y="1844977"/>
              <a:ext cx="4603519" cy="4603519"/>
            </a:xfrm>
            <a:prstGeom prst="ellipse">
              <a:avLst/>
            </a:prstGeom>
            <a:noFill/>
            <a:ln w="38100">
              <a:solidFill>
                <a:srgbClr val="CFA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4346209" y="2410890"/>
              <a:ext cx="3445492" cy="3471692"/>
            </a:xfrm>
            <a:prstGeom prst="ellipse">
              <a:avLst/>
            </a:prstGeom>
            <a:ln w="76200">
              <a:solidFill>
                <a:schemeClr val="bg1"/>
              </a:solidFill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531155" y="2120547"/>
            <a:ext cx="2986091" cy="3307410"/>
            <a:chOff x="983041" y="1520057"/>
            <a:chExt cx="2986091" cy="330741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1733136" y="1520057"/>
              <a:ext cx="1485900" cy="175531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983041" y="3737938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56781" y="3233721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CFA972"/>
                  </a:solidFill>
                  <a:cs typeface="+mn-ea"/>
                  <a:sym typeface="+mn-lt"/>
                </a:rPr>
                <a:t>输入标题</a:t>
              </a:r>
              <a:endParaRPr lang="zh-CN" altLang="en-US" sz="3200" dirty="0">
                <a:solidFill>
                  <a:srgbClr val="CFA9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53304" y="2104344"/>
            <a:ext cx="2986091" cy="3339816"/>
            <a:chOff x="4704002" y="3206215"/>
            <a:chExt cx="2986091" cy="3339816"/>
          </a:xfrm>
        </p:grpSpPr>
        <p:sp>
          <p:nvSpPr>
            <p:cNvPr id="20" name="矩形 19"/>
            <p:cNvSpPr/>
            <p:nvPr/>
          </p:nvSpPr>
          <p:spPr>
            <a:xfrm>
              <a:off x="4704002" y="5456502"/>
              <a:ext cx="2986091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177742" y="4952285"/>
              <a:ext cx="2038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CFA972"/>
                  </a:solidFill>
                  <a:cs typeface="+mn-ea"/>
                  <a:sym typeface="+mn-lt"/>
                </a:rPr>
                <a:t>输入标题</a:t>
              </a:r>
              <a:endParaRPr lang="zh-CN" altLang="en-US" sz="3200" dirty="0">
                <a:solidFill>
                  <a:srgbClr val="CFA972"/>
                </a:solidFill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>
              <a:off x="5496960" y="3206215"/>
              <a:ext cx="1400175" cy="19002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中医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r3xjfl2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1818</Words>
  <Application>WPS 演示</Application>
  <PresentationFormat>自定义</PresentationFormat>
  <Paragraphs>260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义启小魏楷</vt:lpstr>
      <vt:lpstr>Arial Unicode MS</vt:lpstr>
      <vt:lpstr>等线</vt:lpstr>
      <vt:lpstr>汉仪中圆简</vt:lpstr>
      <vt:lpstr>Arial</vt:lpstr>
      <vt:lpstr>Calibri</vt:lpstr>
      <vt:lpstr>中医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中医养生</dc:title>
  <dc:creator>第一PPT</dc:creator>
  <cp:keywords>www.1ppt.com</cp:keywords>
  <dc:description>www.1ppt.com</dc:description>
  <cp:lastModifiedBy>铭</cp:lastModifiedBy>
  <cp:revision>115</cp:revision>
  <dcterms:created xsi:type="dcterms:W3CDTF">2019-07-09T06:33:00Z</dcterms:created>
  <dcterms:modified xsi:type="dcterms:W3CDTF">2022-01-27T05:52:44Z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8FBF549EBB3D45FF8BEDFAD9EF0A6B7A</vt:lpwstr>
  </property>
  <property fmtid="{D5CDD505-2E9C-101B-9397-08002B2CF9AE}" pid="3" name="KSOProductBuildVer">
    <vt:lpwstr>2052-11.1.0.11045</vt:lpwstr>
  </property>
</Properties>
</file>