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186" r:id="rId4"/>
    <p:sldId id="312" r:id="rId6"/>
    <p:sldId id="2187" r:id="rId7"/>
    <p:sldId id="397" r:id="rId8"/>
    <p:sldId id="1647" r:id="rId9"/>
    <p:sldId id="1319" r:id="rId10"/>
    <p:sldId id="1510" r:id="rId11"/>
    <p:sldId id="354" r:id="rId12"/>
    <p:sldId id="2188" r:id="rId13"/>
    <p:sldId id="712" r:id="rId14"/>
    <p:sldId id="1457" r:id="rId15"/>
    <p:sldId id="1211" r:id="rId16"/>
    <p:sldId id="1759" r:id="rId17"/>
    <p:sldId id="2185" r:id="rId18"/>
    <p:sldId id="2189" r:id="rId19"/>
    <p:sldId id="1870" r:id="rId20"/>
    <p:sldId id="597" r:id="rId21"/>
    <p:sldId id="2190" r:id="rId22"/>
    <p:sldId id="2128" r:id="rId23"/>
    <p:sldId id="1476" r:id="rId24"/>
    <p:sldId id="1640" r:id="rId25"/>
    <p:sldId id="373" r:id="rId26"/>
    <p:sldId id="1976" r:id="rId27"/>
    <p:sldId id="2191"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29"/>
    <p:restoredTop sz="96176"/>
  </p:normalViewPr>
  <p:slideViewPr>
    <p:cSldViewPr snapToGrid="0">
      <p:cViewPr>
        <p:scale>
          <a:sx n="75" d="100"/>
          <a:sy n="75" d="100"/>
        </p:scale>
        <p:origin x="-1752" y="-94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54.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Sheet1!$A$2:$A$6</c:f>
              <c:strCache>
                <c:ptCount val="5"/>
                <c:pt idx="0">
                  <c:v>E</c:v>
                </c:pt>
                <c:pt idx="1">
                  <c:v>D</c:v>
                </c:pt>
                <c:pt idx="2">
                  <c:v>C</c:v>
                </c:pt>
                <c:pt idx="3">
                  <c:v>B</c:v>
                </c:pt>
                <c:pt idx="4">
                  <c:v>A</c:v>
                </c:pt>
              </c:strCache>
            </c:strRef>
          </c:cat>
          <c:val>
            <c:numRef>
              <c:f>Sheet1!$B$2:$B$6</c:f>
              <c:numCache>
                <c:formatCode>General</c:formatCode>
                <c:ptCount val="5"/>
                <c:pt idx="0">
                  <c:v>24</c:v>
                </c:pt>
                <c:pt idx="1">
                  <c:v>30</c:v>
                </c:pt>
                <c:pt idx="2">
                  <c:v>37</c:v>
                </c:pt>
                <c:pt idx="3">
                  <c:v>42</c:v>
                </c:pt>
                <c:pt idx="4">
                  <c:v>48</c:v>
                </c:pt>
              </c:numCache>
            </c:numRef>
          </c:val>
        </c:ser>
        <c:dLbls>
          <c:showLegendKey val="0"/>
          <c:showVal val="0"/>
          <c:showCatName val="0"/>
          <c:showSerName val="0"/>
          <c:showPercent val="0"/>
          <c:showBubbleSize val="0"/>
        </c:dLbls>
        <c:gapWidth val="182"/>
        <c:axId val="430230144"/>
        <c:axId val="430457216"/>
      </c:barChart>
      <c:catAx>
        <c:axId val="430230144"/>
        <c:scaling>
          <c:orientation val="minMax"/>
        </c:scaling>
        <c:delete val="0"/>
        <c:axPos val="l"/>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30457216"/>
        <c:crosses val="autoZero"/>
        <c:auto val="1"/>
        <c:lblAlgn val="ctr"/>
        <c:lblOffset val="100"/>
        <c:noMultiLvlLbl val="0"/>
      </c:catAx>
      <c:valAx>
        <c:axId val="43045721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3023014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7C8676-D412-4E76-8466-F5B9875AD4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8C896A-26C4-4A8D-AD84-7E3D4B95EE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8C896A-26C4-4A8D-AD84-7E3D4B95EE1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506A1B-64AD-4839-9CED-1019D10FC7F4}" type="slidenum">
              <a:rPr lang="zh-CN" altLang="en-US" smtClean="0"/>
            </a:fld>
            <a:endParaRPr lang="zh-CN" altLang="en-US"/>
          </a:p>
        </p:txBody>
      </p:sp>
      <p:sp>
        <p:nvSpPr>
          <p:cNvPr id="11" name="TextBox 10"/>
          <p:cNvSpPr txBox="1"/>
          <p:nvPr userDrawn="1"/>
        </p:nvSpPr>
        <p:spPr>
          <a:xfrm>
            <a:off x="853605" y="673957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8FAC8BC-F422-48EF-9D61-7B83A2F2E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506A1B-64AD-4839-9CED-1019D10FC7F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FAC8BC-F422-48EF-9D61-7B83A2F2E60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06A1B-64AD-4839-9CED-1019D10FC7F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2" Type="http://schemas.openxmlformats.org/officeDocument/2006/relationships/notesSlide" Target="../notesSlides/notesSlide11.xml"/><Relationship Id="rId11" Type="http://schemas.openxmlformats.org/officeDocument/2006/relationships/slideLayout" Target="../slideLayouts/slideLayout8.xml"/><Relationship Id="rId10" Type="http://schemas.openxmlformats.org/officeDocument/2006/relationships/tags" Target="../tags/tag2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tags" Target="../tags/tag29.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1" Type="http://schemas.openxmlformats.org/officeDocument/2006/relationships/notesSlide" Target="../notesSlides/notesSlide20.xml"/><Relationship Id="rId10" Type="http://schemas.openxmlformats.org/officeDocument/2006/relationships/slideLayout" Target="../slideLayouts/slideLayout8.xml"/><Relationship Id="rId1" Type="http://schemas.openxmlformats.org/officeDocument/2006/relationships/tags" Target="../tags/tag3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2" Type="http://schemas.openxmlformats.org/officeDocument/2006/relationships/notesSlide" Target="../notesSlides/notesSlide23.xml"/><Relationship Id="rId11" Type="http://schemas.openxmlformats.org/officeDocument/2006/relationships/slideLayout" Target="../slideLayouts/slideLayout8.xml"/><Relationship Id="rId10" Type="http://schemas.openxmlformats.org/officeDocument/2006/relationships/tags" Target="../tags/tag52.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5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8.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4" Type="http://schemas.openxmlformats.org/officeDocument/2006/relationships/notesSlide" Target="../notesSlides/notesSlide7.xml"/><Relationship Id="rId13" Type="http://schemas.openxmlformats.org/officeDocument/2006/relationships/slideLayout" Target="../slideLayouts/slideLayout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矩形 3"/>
          <p:cNvSpPr/>
          <p:nvPr>
            <p:custDataLst>
              <p:tags r:id="rId1"/>
            </p:custDataLst>
          </p:nvPr>
        </p:nvSpPr>
        <p:spPr>
          <a:xfrm rot="16200000">
            <a:off x="7674644" y="1915145"/>
            <a:ext cx="7263634" cy="3154710"/>
          </a:xfrm>
          <a:prstGeom prst="rect">
            <a:avLst/>
          </a:prstGeom>
        </p:spPr>
        <p:txBody>
          <a:bodyPr wrap="square">
            <a:spAutoFit/>
          </a:bodyPr>
          <a:lstStyle/>
          <a:p>
            <a:pPr algn="dist"/>
            <a:r>
              <a:rPr lang="en-US" altLang="zh-CN" sz="19900" i="1" dirty="0" smtClean="0">
                <a:solidFill>
                  <a:schemeClr val="accent2">
                    <a:lumMod val="20000"/>
                    <a:lumOff val="80000"/>
                  </a:schemeClr>
                </a:solidFill>
                <a:cs typeface="+mn-ea"/>
                <a:sym typeface="+mn-lt"/>
              </a:rPr>
              <a:t>20XX</a:t>
            </a:r>
            <a:endParaRPr lang="zh-CN" altLang="en-US" sz="19900" i="1" dirty="0">
              <a:solidFill>
                <a:schemeClr val="accent2">
                  <a:lumMod val="20000"/>
                  <a:lumOff val="80000"/>
                </a:schemeClr>
              </a:solidFill>
              <a:cs typeface="+mn-ea"/>
              <a:sym typeface="+mn-lt"/>
            </a:endParaRPr>
          </a:p>
        </p:txBody>
      </p:sp>
      <p:grpSp>
        <p:nvGrpSpPr>
          <p:cNvPr id="67" name="组合 66"/>
          <p:cNvGrpSpPr/>
          <p:nvPr/>
        </p:nvGrpSpPr>
        <p:grpSpPr>
          <a:xfrm>
            <a:off x="-1273175" y="73025"/>
            <a:ext cx="6713220" cy="6713220"/>
            <a:chOff x="-1273175" y="73025"/>
            <a:chExt cx="6713220" cy="6713220"/>
          </a:xfrm>
        </p:grpSpPr>
        <p:sp>
          <p:nvSpPr>
            <p:cNvPr id="49" name="Circle"/>
            <p:cNvSpPr/>
            <p:nvPr/>
          </p:nvSpPr>
          <p:spPr>
            <a:xfrm>
              <a:off x="553085" y="1899285"/>
              <a:ext cx="3060700" cy="3060700"/>
            </a:xfrm>
            <a:prstGeom prst="ellipse">
              <a:avLst/>
            </a:prstGeom>
            <a:noFill/>
            <a:ln w="38100" cap="flat">
              <a:solidFill>
                <a:srgbClr val="D9DDE0">
                  <a:alpha val="7708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6" name="Circle"/>
            <p:cNvSpPr/>
            <p:nvPr/>
          </p:nvSpPr>
          <p:spPr>
            <a:xfrm>
              <a:off x="-1273175" y="73025"/>
              <a:ext cx="6713220" cy="6713220"/>
            </a:xfrm>
            <a:prstGeom prst="ellipse">
              <a:avLst/>
            </a:prstGeom>
            <a:noFill/>
            <a:ln w="38100" cap="flat">
              <a:solidFill>
                <a:srgbClr val="D9DDE0">
                  <a:alpha val="2329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7" name="Circle"/>
            <p:cNvSpPr/>
            <p:nvPr/>
          </p:nvSpPr>
          <p:spPr>
            <a:xfrm>
              <a:off x="-572135" y="774065"/>
              <a:ext cx="5310505" cy="5310505"/>
            </a:xfrm>
            <a:prstGeom prst="ellipse">
              <a:avLst/>
            </a:prstGeom>
            <a:noFill/>
            <a:ln w="38100" cap="flat">
              <a:solidFill>
                <a:srgbClr val="D9DDE0">
                  <a:alpha val="41969"/>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8" name="Circle"/>
            <p:cNvSpPr/>
            <p:nvPr/>
          </p:nvSpPr>
          <p:spPr>
            <a:xfrm>
              <a:off x="40640" y="1386840"/>
              <a:ext cx="4085590" cy="4085590"/>
            </a:xfrm>
            <a:prstGeom prst="ellipse">
              <a:avLst/>
            </a:prstGeom>
            <a:noFill/>
            <a:ln w="38100" cap="flat">
              <a:solidFill>
                <a:srgbClr val="D9DDE0">
                  <a:alpha val="5584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sp>
        <p:nvSpPr>
          <p:cNvPr id="64" name="文本框 63"/>
          <p:cNvSpPr txBox="1"/>
          <p:nvPr/>
        </p:nvSpPr>
        <p:spPr>
          <a:xfrm>
            <a:off x="1862488" y="2529988"/>
            <a:ext cx="8467023" cy="110799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6600" i="1" noProof="0" dirty="0">
                <a:solidFill>
                  <a:schemeClr val="tx1">
                    <a:lumMod val="75000"/>
                    <a:lumOff val="25000"/>
                  </a:schemeClr>
                </a:solidFill>
                <a:effectLst>
                  <a:outerShdw blurRad="63500" sx="102000" sy="102000" algn="ctr" rotWithShape="0">
                    <a:schemeClr val="bg1">
                      <a:alpha val="20000"/>
                    </a:schemeClr>
                  </a:outerShdw>
                </a:effectLst>
                <a:cs typeface="+mn-ea"/>
                <a:sym typeface="+mn-lt"/>
              </a:rPr>
              <a:t>志愿者活动策划</a:t>
            </a:r>
            <a:endParaRPr kumimoji="0" lang="zh-CN" altLang="en-US" sz="6600" i="1" u="none" strike="noStrike" kern="1200" cap="none" spc="0" normalizeH="0" baseline="0" noProof="0" dirty="0">
              <a:ln>
                <a:noFill/>
              </a:ln>
              <a:solidFill>
                <a:schemeClr val="tx1">
                  <a:lumMod val="75000"/>
                  <a:lumOff val="25000"/>
                </a:schemeClr>
              </a:solidFill>
              <a:effectLst>
                <a:outerShdw blurRad="63500" sx="102000" sy="102000" algn="ctr" rotWithShape="0">
                  <a:schemeClr val="bg1">
                    <a:alpha val="20000"/>
                  </a:schemeClr>
                </a:outerShdw>
              </a:effectLst>
              <a:uLnTx/>
              <a:uFillTx/>
              <a:cs typeface="+mn-ea"/>
              <a:sym typeface="+mn-lt"/>
            </a:endParaRPr>
          </a:p>
        </p:txBody>
      </p:sp>
      <p:sp>
        <p:nvSpPr>
          <p:cNvPr id="66" name="îṣ1íḑé"/>
          <p:cNvSpPr/>
          <p:nvPr/>
        </p:nvSpPr>
        <p:spPr bwMode="auto">
          <a:xfrm rot="10800000" flipV="1">
            <a:off x="1945522" y="3741561"/>
            <a:ext cx="6666454" cy="528024"/>
          </a:xfrm>
          <a:prstGeom prst="rect">
            <a:avLst/>
          </a:prstGeom>
          <a:solidFill>
            <a:schemeClr val="accent1"/>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algn="ctr" defTabSz="914400">
              <a:defRPr/>
            </a:pPr>
            <a:endParaRPr lang="en-US" sz="2000" b="1" dirty="0">
              <a:solidFill>
                <a:srgbClr val="444444"/>
              </a:solidFill>
              <a:cs typeface="+mn-ea"/>
              <a:sym typeface="+mn-lt"/>
            </a:endParaRPr>
          </a:p>
        </p:txBody>
      </p:sp>
      <p:sp>
        <p:nvSpPr>
          <p:cNvPr id="45" name="Circle"/>
          <p:cNvSpPr/>
          <p:nvPr/>
        </p:nvSpPr>
        <p:spPr>
          <a:xfrm>
            <a:off x="-2119630" y="-773430"/>
            <a:ext cx="8406130" cy="8406130"/>
          </a:xfrm>
          <a:prstGeom prst="ellipse">
            <a:avLst/>
          </a:prstGeom>
          <a:noFill/>
          <a:ln w="38100" cap="flat">
            <a:solidFill>
              <a:srgbClr val="D9DDE0">
                <a:alpha val="10242"/>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0" name="Circle"/>
          <p:cNvSpPr/>
          <p:nvPr/>
        </p:nvSpPr>
        <p:spPr>
          <a:xfrm>
            <a:off x="1134745" y="1495425"/>
            <a:ext cx="179070" cy="179070"/>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1" name="Circle"/>
          <p:cNvSpPr/>
          <p:nvPr/>
        </p:nvSpPr>
        <p:spPr>
          <a:xfrm>
            <a:off x="4205605" y="1861185"/>
            <a:ext cx="125095" cy="125095"/>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2" name="Circle"/>
          <p:cNvSpPr/>
          <p:nvPr/>
        </p:nvSpPr>
        <p:spPr>
          <a:xfrm>
            <a:off x="4488815" y="5545455"/>
            <a:ext cx="224155" cy="224155"/>
          </a:xfrm>
          <a:prstGeom prst="ellipse">
            <a:avLst/>
          </a:prstGeom>
          <a:solidFill>
            <a:srgbClr val="0C103F"/>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5" name="Circle"/>
          <p:cNvSpPr/>
          <p:nvPr/>
        </p:nvSpPr>
        <p:spPr>
          <a:xfrm>
            <a:off x="4846419"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6" name="Circle"/>
          <p:cNvSpPr/>
          <p:nvPr/>
        </p:nvSpPr>
        <p:spPr>
          <a:xfrm>
            <a:off x="2005965" y="706120"/>
            <a:ext cx="153035" cy="153035"/>
          </a:xfrm>
          <a:prstGeom prst="ellipse">
            <a:avLst/>
          </a:prstGeom>
          <a:solidFill>
            <a:schemeClr val="accent1"/>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7" name="Circle"/>
          <p:cNvSpPr/>
          <p:nvPr/>
        </p:nvSpPr>
        <p:spPr>
          <a:xfrm>
            <a:off x="2651760" y="6541770"/>
            <a:ext cx="244475" cy="244475"/>
          </a:xfrm>
          <a:prstGeom prst="ellipse">
            <a:avLst/>
          </a:prstGeom>
          <a:solidFill>
            <a:schemeClr val="accent1">
              <a:alpha val="65000"/>
            </a:schemeClr>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8" name="Circle"/>
          <p:cNvSpPr/>
          <p:nvPr/>
        </p:nvSpPr>
        <p:spPr>
          <a:xfrm>
            <a:off x="3035218" y="5019809"/>
            <a:ext cx="255468" cy="255468"/>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9" name="Circle"/>
          <p:cNvSpPr/>
          <p:nvPr/>
        </p:nvSpPr>
        <p:spPr>
          <a:xfrm>
            <a:off x="219704" y="1264899"/>
            <a:ext cx="255467" cy="255467"/>
          </a:xfrm>
          <a:prstGeom prst="ellipse">
            <a:avLst/>
          </a:prstGeom>
          <a:solidFill>
            <a:schemeClr val="accent1"/>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1" name="Circle"/>
          <p:cNvSpPr/>
          <p:nvPr/>
        </p:nvSpPr>
        <p:spPr>
          <a:xfrm>
            <a:off x="5055870" y="4744085"/>
            <a:ext cx="215900" cy="215900"/>
          </a:xfrm>
          <a:prstGeom prst="ellipse">
            <a:avLst/>
          </a:pr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2" name="Circle"/>
          <p:cNvSpPr/>
          <p:nvPr/>
        </p:nvSpPr>
        <p:spPr>
          <a:xfrm>
            <a:off x="3962400" y="520065"/>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3" name="Circle"/>
          <p:cNvSpPr/>
          <p:nvPr/>
        </p:nvSpPr>
        <p:spPr>
          <a:xfrm>
            <a:off x="890270" y="5054600"/>
            <a:ext cx="244475" cy="244475"/>
          </a:xfrm>
          <a:prstGeom prst="ellipse">
            <a:avLst/>
          </a:pr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5" name="文本框 64"/>
          <p:cNvSpPr txBox="1"/>
          <p:nvPr/>
        </p:nvSpPr>
        <p:spPr>
          <a:xfrm>
            <a:off x="2096501" y="3721920"/>
            <a:ext cx="6303580" cy="523220"/>
          </a:xfrm>
          <a:prstGeom prst="rect">
            <a:avLst/>
          </a:prstGeom>
          <a:noFill/>
        </p:spPr>
        <p:txBody>
          <a:bodyPr wrap="square" rtlCol="0">
            <a:spAutoFit/>
          </a:bodyPr>
          <a:lstStyle/>
          <a:p>
            <a:pPr algn="dist"/>
            <a:r>
              <a:rPr lang="en-US" altLang="zh-CN" sz="2800" i="1" dirty="0">
                <a:solidFill>
                  <a:schemeClr val="bg1"/>
                </a:solidFill>
                <a:cs typeface="+mn-ea"/>
                <a:sym typeface="+mn-lt"/>
              </a:rPr>
              <a:t>POWERPOINT TEMPLATE</a:t>
            </a:r>
            <a:endParaRPr lang="zh-CN" altLang="en-US" sz="2800" i="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childTnLst>
                          </p:cTn>
                        </p:par>
                        <p:par>
                          <p:cTn id="65" fill="hold">
                            <p:stCondLst>
                              <p:cond delay="500"/>
                            </p:stCondLst>
                            <p:childTnLst>
                              <p:par>
                                <p:cTn id="66" presetID="12" presetClass="entr" presetSubtype="1"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p:tgtEl>
                                          <p:spTgt spid="64"/>
                                        </p:tgtEl>
                                        <p:attrNameLst>
                                          <p:attrName>ppt_y</p:attrName>
                                        </p:attrNameLst>
                                      </p:cBhvr>
                                      <p:tavLst>
                                        <p:tav tm="0">
                                          <p:val>
                                            <p:strVal val="#ppt_y-#ppt_h*1.125000"/>
                                          </p:val>
                                        </p:tav>
                                        <p:tav tm="100000">
                                          <p:val>
                                            <p:strVal val="#ppt_y"/>
                                          </p:val>
                                        </p:tav>
                                      </p:tavLst>
                                    </p:anim>
                                    <p:animEffect transition="in" filter="wipe(down)">
                                      <p:cBhvr>
                                        <p:cTn id="69" dur="500"/>
                                        <p:tgtEl>
                                          <p:spTgt spid="64"/>
                                        </p:tgtEl>
                                      </p:cBhvr>
                                    </p:animEffect>
                                  </p:childTnLst>
                                </p:cTn>
                              </p:par>
                              <p:par>
                                <p:cTn id="70" presetID="47" presetClass="entr" presetSubtype="0" fill="hold" grpId="0" nodeType="withEffect">
                                  <p:stCondLst>
                                    <p:cond delay="140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1000"/>
                                        <p:tgtEl>
                                          <p:spTgt spid="68"/>
                                        </p:tgtEl>
                                      </p:cBhvr>
                                    </p:animEffect>
                                    <p:anim calcmode="lin" valueType="num">
                                      <p:cBhvr>
                                        <p:cTn id="73" dur="1000" fill="hold"/>
                                        <p:tgtEl>
                                          <p:spTgt spid="68"/>
                                        </p:tgtEl>
                                        <p:attrNameLst>
                                          <p:attrName>ppt_x</p:attrName>
                                        </p:attrNameLst>
                                      </p:cBhvr>
                                      <p:tavLst>
                                        <p:tav tm="0">
                                          <p:val>
                                            <p:strVal val="#ppt_x"/>
                                          </p:val>
                                        </p:tav>
                                        <p:tav tm="100000">
                                          <p:val>
                                            <p:strVal val="#ppt_x"/>
                                          </p:val>
                                        </p:tav>
                                      </p:tavLst>
                                    </p:anim>
                                    <p:anim calcmode="lin" valueType="num">
                                      <p:cBhvr>
                                        <p:cTn id="7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4" grpId="0"/>
      <p:bldP spid="45" grpId="0" animBg="1"/>
      <p:bldP spid="50" grpId="0" animBg="1"/>
      <p:bldP spid="51" grpId="0" animBg="1"/>
      <p:bldP spid="52" grpId="0" animBg="1"/>
      <p:bldP spid="55" grpId="0" animBg="1"/>
      <p:bldP spid="56" grpId="0" animBg="1"/>
      <p:bldP spid="57" grpId="0" animBg="1"/>
      <p:bldP spid="58" grpId="0" animBg="1"/>
      <p:bldP spid="59" grpId="0" animBg="1"/>
      <p:bldP spid="61" grpId="0" animBg="1"/>
      <p:bldP spid="62" grpId="0" animBg="1"/>
      <p:bldP spid="6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996564"/>
            <a:ext cx="12192000" cy="10851128"/>
            <a:chOff x="0" y="-1996564"/>
            <a:chExt cx="12192000" cy="10851128"/>
          </a:xfrm>
        </p:grpSpPr>
        <p:grpSp>
          <p:nvGrpSpPr>
            <p:cNvPr id="26" name="组合 25"/>
            <p:cNvGrpSpPr/>
            <p:nvPr/>
          </p:nvGrpSpPr>
          <p:grpSpPr>
            <a:xfrm>
              <a:off x="0" y="-1996564"/>
              <a:ext cx="12192000" cy="10851128"/>
              <a:chOff x="0" y="-1996564"/>
              <a:chExt cx="12192000" cy="10851128"/>
            </a:xfrm>
          </p:grpSpPr>
          <p:grpSp>
            <p:nvGrpSpPr>
              <p:cNvPr id="28" name="组合 27"/>
              <p:cNvGrpSpPr/>
              <p:nvPr/>
            </p:nvGrpSpPr>
            <p:grpSpPr>
              <a:xfrm>
                <a:off x="0" y="2919883"/>
                <a:ext cx="12192000" cy="1018234"/>
                <a:chOff x="0" y="2919883"/>
                <a:chExt cx="12192000" cy="1018234"/>
              </a:xfrm>
            </p:grpSpPr>
            <p:sp>
              <p:nvSpPr>
                <p:cNvPr id="34" name="矩形 33"/>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a:off x="670436" y="-1996564"/>
                <a:ext cx="10851128" cy="10851128"/>
                <a:chOff x="-1273175" y="73025"/>
                <a:chExt cx="6713220" cy="6713220"/>
              </a:xfrm>
            </p:grpSpPr>
            <p:sp>
              <p:nvSpPr>
                <p:cNvPr id="30"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2"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3"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27" name="椭圆 26"/>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3941957" y="1819623"/>
            <a:ext cx="4324579" cy="3939480"/>
            <a:chOff x="3941957" y="1819623"/>
            <a:chExt cx="4324579" cy="3939480"/>
          </a:xfrm>
        </p:grpSpPr>
        <p:sp>
          <p:nvSpPr>
            <p:cNvPr id="3" name="iSḻíďè"/>
            <p:cNvSpPr/>
            <p:nvPr/>
          </p:nvSpPr>
          <p:spPr bwMode="auto">
            <a:xfrm>
              <a:off x="5228558" y="2912560"/>
              <a:ext cx="1751376" cy="1753606"/>
            </a:xfrm>
            <a:prstGeom prst="ellipse">
              <a:avLst/>
            </a:prstGeom>
            <a:blipFill>
              <a:blip r:embed="rId1"/>
              <a:srcRect/>
              <a:stretch>
                <a:fillRect l="-24940" r="-24940"/>
              </a:stretch>
            </a:blipFill>
            <a:ln w="9525">
              <a:noFill/>
              <a:round/>
            </a:ln>
          </p:spPr>
          <p:txBody>
            <a:bodyPr anchor="ctr"/>
            <a:lstStyle/>
            <a:p>
              <a:pPr algn="ctr"/>
              <a:endParaRPr>
                <a:cs typeface="+mn-ea"/>
                <a:sym typeface="+mn-lt"/>
              </a:endParaRPr>
            </a:p>
          </p:txBody>
        </p:sp>
        <p:grpSp>
          <p:nvGrpSpPr>
            <p:cNvPr id="4" name="组合 3"/>
            <p:cNvGrpSpPr/>
            <p:nvPr/>
          </p:nvGrpSpPr>
          <p:grpSpPr>
            <a:xfrm>
              <a:off x="4545711" y="3620991"/>
              <a:ext cx="3100578" cy="336744"/>
              <a:chOff x="4566726" y="3484638"/>
              <a:chExt cx="3100578" cy="336744"/>
            </a:xfrm>
            <a:solidFill>
              <a:schemeClr val="bg1">
                <a:lumMod val="75000"/>
              </a:schemeClr>
            </a:solidFill>
          </p:grpSpPr>
          <p:sp>
            <p:nvSpPr>
              <p:cNvPr id="15" name="íŝ1ïḋè"/>
              <p:cNvSpPr/>
              <p:nvPr/>
            </p:nvSpPr>
            <p:spPr bwMode="auto">
              <a:xfrm>
                <a:off x="7389861" y="3484638"/>
                <a:ext cx="277443" cy="336744"/>
              </a:xfrm>
              <a:prstGeom prst="chevron">
                <a:avLst/>
              </a:prstGeom>
              <a:grpFill/>
              <a:ln w="9525">
                <a:noFill/>
                <a:round/>
              </a:ln>
            </p:spPr>
            <p:txBody>
              <a:bodyPr anchor="ctr"/>
              <a:lstStyle/>
              <a:p>
                <a:pPr algn="ctr"/>
                <a:endParaRPr>
                  <a:cs typeface="+mn-ea"/>
                  <a:sym typeface="+mn-lt"/>
                </a:endParaRPr>
              </a:p>
            </p:txBody>
          </p:sp>
          <p:sp>
            <p:nvSpPr>
              <p:cNvPr id="16" name="iŝľïdé"/>
              <p:cNvSpPr/>
              <p:nvPr/>
            </p:nvSpPr>
            <p:spPr bwMode="auto">
              <a:xfrm flipH="1">
                <a:off x="4566726" y="3484638"/>
                <a:ext cx="279560" cy="336744"/>
              </a:xfrm>
              <a:prstGeom prst="chevron">
                <a:avLst/>
              </a:prstGeom>
              <a:grpFill/>
              <a:ln w="9525">
                <a:noFill/>
                <a:round/>
              </a:ln>
            </p:spPr>
            <p:txBody>
              <a:bodyPr anchor="ctr"/>
              <a:lstStyle/>
              <a:p>
                <a:pPr algn="ctr"/>
                <a:endParaRPr>
                  <a:cs typeface="+mn-ea"/>
                  <a:sym typeface="+mn-lt"/>
                </a:endParaRPr>
              </a:p>
            </p:txBody>
          </p:sp>
        </p:grpSp>
        <p:sp>
          <p:nvSpPr>
            <p:cNvPr id="5" name="íṧ1íḋè"/>
            <p:cNvSpPr/>
            <p:nvPr/>
          </p:nvSpPr>
          <p:spPr bwMode="auto">
            <a:xfrm>
              <a:off x="4963767" y="1819623"/>
              <a:ext cx="2280959" cy="783616"/>
            </a:xfrm>
            <a:custGeom>
              <a:avLst/>
              <a:gdLst/>
              <a:ahLst/>
              <a:cxnLst>
                <a:cxn ang="0">
                  <a:pos x="0" y="317"/>
                </a:cxn>
                <a:cxn ang="0">
                  <a:pos x="35" y="343"/>
                </a:cxn>
                <a:cxn ang="0">
                  <a:pos x="965" y="343"/>
                </a:cxn>
                <a:cxn ang="0">
                  <a:pos x="1000" y="317"/>
                </a:cxn>
                <a:cxn ang="0">
                  <a:pos x="0" y="317"/>
                </a:cxn>
              </a:cxnLst>
              <a:rect l="0" t="0" r="r" b="b"/>
              <a:pathLst>
                <a:path w="1000" h="343">
                  <a:moveTo>
                    <a:pt x="0" y="317"/>
                  </a:moveTo>
                  <a:cubicBezTo>
                    <a:pt x="10" y="325"/>
                    <a:pt x="21" y="333"/>
                    <a:pt x="35" y="343"/>
                  </a:cubicBezTo>
                  <a:cubicBezTo>
                    <a:pt x="285" y="40"/>
                    <a:pt x="716" y="40"/>
                    <a:pt x="965" y="343"/>
                  </a:cubicBezTo>
                  <a:cubicBezTo>
                    <a:pt x="979" y="333"/>
                    <a:pt x="990" y="325"/>
                    <a:pt x="1000" y="317"/>
                  </a:cubicBezTo>
                  <a:cubicBezTo>
                    <a:pt x="725" y="0"/>
                    <a:pt x="275" y="0"/>
                    <a:pt x="0" y="317"/>
                  </a:cubicBezTo>
                  <a:close/>
                </a:path>
              </a:pathLst>
            </a:custGeom>
            <a:solidFill>
              <a:schemeClr val="bg1">
                <a:lumMod val="85000"/>
              </a:schemeClr>
            </a:solidFill>
            <a:ln w="9525">
              <a:noFill/>
              <a:round/>
            </a:ln>
          </p:spPr>
          <p:txBody>
            <a:bodyPr anchor="ctr"/>
            <a:lstStyle/>
            <a:p>
              <a:pPr algn="ctr"/>
              <a:endParaRPr>
                <a:cs typeface="+mn-ea"/>
                <a:sym typeface="+mn-lt"/>
              </a:endParaRPr>
            </a:p>
          </p:txBody>
        </p:sp>
        <p:sp>
          <p:nvSpPr>
            <p:cNvPr id="6" name="íšļídé"/>
            <p:cNvSpPr/>
            <p:nvPr/>
          </p:nvSpPr>
          <p:spPr bwMode="auto">
            <a:xfrm>
              <a:off x="4963767" y="4973368"/>
              <a:ext cx="2280959" cy="785735"/>
            </a:xfrm>
            <a:custGeom>
              <a:avLst/>
              <a:gdLst/>
              <a:ahLst/>
              <a:cxnLst>
                <a:cxn ang="0">
                  <a:pos x="1000" y="27"/>
                </a:cxn>
                <a:cxn ang="0">
                  <a:pos x="965" y="0"/>
                </a:cxn>
                <a:cxn ang="0">
                  <a:pos x="35" y="0"/>
                </a:cxn>
                <a:cxn ang="0">
                  <a:pos x="0" y="27"/>
                </a:cxn>
                <a:cxn ang="0">
                  <a:pos x="1000" y="27"/>
                </a:cxn>
              </a:cxnLst>
              <a:rect l="0" t="0" r="r" b="b"/>
              <a:pathLst>
                <a:path w="1000" h="344">
                  <a:moveTo>
                    <a:pt x="1000" y="27"/>
                  </a:moveTo>
                  <a:cubicBezTo>
                    <a:pt x="990" y="19"/>
                    <a:pt x="979" y="11"/>
                    <a:pt x="965" y="0"/>
                  </a:cubicBezTo>
                  <a:cubicBezTo>
                    <a:pt x="715" y="304"/>
                    <a:pt x="285" y="304"/>
                    <a:pt x="35" y="0"/>
                  </a:cubicBezTo>
                  <a:cubicBezTo>
                    <a:pt x="21" y="11"/>
                    <a:pt x="10" y="19"/>
                    <a:pt x="0" y="27"/>
                  </a:cubicBezTo>
                  <a:cubicBezTo>
                    <a:pt x="275" y="344"/>
                    <a:pt x="725" y="344"/>
                    <a:pt x="1000" y="27"/>
                  </a:cubicBezTo>
                  <a:close/>
                </a:path>
              </a:pathLst>
            </a:custGeom>
            <a:solidFill>
              <a:schemeClr val="bg1">
                <a:lumMod val="85000"/>
              </a:schemeClr>
            </a:solidFill>
            <a:ln w="9525">
              <a:noFill/>
              <a:round/>
            </a:ln>
          </p:spPr>
          <p:txBody>
            <a:bodyPr anchor="ctr"/>
            <a:lstStyle/>
            <a:p>
              <a:pPr algn="ctr"/>
              <a:endParaRPr>
                <a:cs typeface="+mn-ea"/>
                <a:sym typeface="+mn-lt"/>
              </a:endParaRPr>
            </a:p>
          </p:txBody>
        </p:sp>
        <p:sp>
          <p:nvSpPr>
            <p:cNvPr id="7" name="îṡ1íḑe"/>
            <p:cNvSpPr/>
            <p:nvPr/>
          </p:nvSpPr>
          <p:spPr bwMode="auto">
            <a:xfrm>
              <a:off x="3941957" y="2209313"/>
              <a:ext cx="1224000" cy="1224136"/>
            </a:xfrm>
            <a:prstGeom prst="ellipse">
              <a:avLst/>
            </a:prstGeom>
            <a:solidFill>
              <a:schemeClr val="accent1"/>
            </a:solidFill>
            <a:ln w="9525">
              <a:noFill/>
              <a:round/>
            </a:ln>
          </p:spPr>
          <p:txBody>
            <a:bodyPr anchor="ctr"/>
            <a:lstStyle/>
            <a:p>
              <a:pPr algn="ctr"/>
              <a:endParaRPr>
                <a:cs typeface="+mn-ea"/>
                <a:sym typeface="+mn-lt"/>
              </a:endParaRPr>
            </a:p>
          </p:txBody>
        </p:sp>
        <p:sp>
          <p:nvSpPr>
            <p:cNvPr id="8" name="ïśļïdè"/>
            <p:cNvSpPr/>
            <p:nvPr/>
          </p:nvSpPr>
          <p:spPr bwMode="auto">
            <a:xfrm>
              <a:off x="7042536" y="2209313"/>
              <a:ext cx="1224000" cy="1224136"/>
            </a:xfrm>
            <a:prstGeom prst="ellipse">
              <a:avLst/>
            </a:prstGeom>
            <a:solidFill>
              <a:schemeClr val="accent1"/>
            </a:solidFill>
            <a:ln w="9525">
              <a:noFill/>
              <a:round/>
            </a:ln>
          </p:spPr>
          <p:txBody>
            <a:bodyPr anchor="ctr"/>
            <a:lstStyle/>
            <a:p>
              <a:pPr algn="ctr"/>
              <a:endParaRPr>
                <a:cs typeface="+mn-ea"/>
                <a:sym typeface="+mn-lt"/>
              </a:endParaRPr>
            </a:p>
          </p:txBody>
        </p:sp>
        <p:sp>
          <p:nvSpPr>
            <p:cNvPr id="9" name="íšļïḋe"/>
            <p:cNvSpPr/>
            <p:nvPr/>
          </p:nvSpPr>
          <p:spPr bwMode="auto">
            <a:xfrm>
              <a:off x="3941957" y="4186574"/>
              <a:ext cx="1224000" cy="1224000"/>
            </a:xfrm>
            <a:prstGeom prst="ellipse">
              <a:avLst/>
            </a:prstGeom>
            <a:solidFill>
              <a:schemeClr val="accent1"/>
            </a:solidFill>
            <a:ln w="9525">
              <a:noFill/>
              <a:round/>
            </a:ln>
          </p:spPr>
          <p:txBody>
            <a:bodyPr anchor="ctr"/>
            <a:lstStyle/>
            <a:p>
              <a:pPr algn="ctr"/>
              <a:endParaRPr>
                <a:cs typeface="+mn-ea"/>
                <a:sym typeface="+mn-lt"/>
              </a:endParaRPr>
            </a:p>
          </p:txBody>
        </p:sp>
        <p:sp>
          <p:nvSpPr>
            <p:cNvPr id="10" name="iŝlïďe"/>
            <p:cNvSpPr/>
            <p:nvPr/>
          </p:nvSpPr>
          <p:spPr bwMode="auto">
            <a:xfrm>
              <a:off x="7042536" y="4186574"/>
              <a:ext cx="1224000" cy="1224000"/>
            </a:xfrm>
            <a:prstGeom prst="ellipse">
              <a:avLst/>
            </a:prstGeom>
            <a:solidFill>
              <a:schemeClr val="accent1"/>
            </a:solidFill>
            <a:ln w="9525">
              <a:noFill/>
              <a:round/>
            </a:ln>
          </p:spPr>
          <p:txBody>
            <a:bodyPr anchor="ctr"/>
            <a:lstStyle/>
            <a:p>
              <a:pPr algn="ctr"/>
              <a:endParaRPr>
                <a:cs typeface="+mn-ea"/>
                <a:sym typeface="+mn-lt"/>
              </a:endParaRPr>
            </a:p>
          </p:txBody>
        </p:sp>
        <p:sp>
          <p:nvSpPr>
            <p:cNvPr id="11" name="椭圆 45"/>
            <p:cNvSpPr/>
            <p:nvPr/>
          </p:nvSpPr>
          <p:spPr>
            <a:xfrm>
              <a:off x="4284495" y="2525917"/>
              <a:ext cx="538924" cy="590928"/>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46"/>
            <p:cNvSpPr/>
            <p:nvPr/>
          </p:nvSpPr>
          <p:spPr>
            <a:xfrm>
              <a:off x="7359072" y="2550965"/>
              <a:ext cx="590928" cy="540831"/>
            </a:xfrm>
            <a:custGeom>
              <a:avLst/>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3" name="椭圆 47"/>
            <p:cNvSpPr/>
            <p:nvPr/>
          </p:nvSpPr>
          <p:spPr>
            <a:xfrm>
              <a:off x="7359072" y="4508872"/>
              <a:ext cx="590928" cy="57940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 name="椭圆 48"/>
            <p:cNvSpPr/>
            <p:nvPr/>
          </p:nvSpPr>
          <p:spPr>
            <a:xfrm>
              <a:off x="4258493" y="4503556"/>
              <a:ext cx="590928" cy="590037"/>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7" name="TextBox 6"/>
          <p:cNvSpPr txBox="1"/>
          <p:nvPr/>
        </p:nvSpPr>
        <p:spPr>
          <a:xfrm>
            <a:off x="8656657" y="2178306"/>
            <a:ext cx="2075654" cy="338554"/>
          </a:xfrm>
          <a:prstGeom prst="rect">
            <a:avLst/>
          </a:prstGeom>
          <a:noFill/>
        </p:spPr>
        <p:txBody>
          <a:bodyPr wrap="square" rtlCol="0">
            <a:spAutoFit/>
          </a:bodyPr>
          <a:lstStyle/>
          <a:p>
            <a:r>
              <a:rPr lang="zh-CN" altLang="en-US" sz="1600" b="1" dirty="0">
                <a:solidFill>
                  <a:schemeClr val="tx1">
                    <a:lumMod val="75000"/>
                    <a:lumOff val="25000"/>
                  </a:schemeClr>
                </a:solidFill>
                <a:cs typeface="+mn-ea"/>
                <a:sym typeface="+mn-lt"/>
              </a:rPr>
              <a:t>输入您的标题</a:t>
            </a:r>
            <a:endParaRPr lang="en-US" sz="1600" b="1" dirty="0">
              <a:solidFill>
                <a:schemeClr val="tx1">
                  <a:lumMod val="75000"/>
                  <a:lumOff val="25000"/>
                </a:schemeClr>
              </a:solidFill>
              <a:cs typeface="+mn-ea"/>
              <a:sym typeface="+mn-lt"/>
            </a:endParaRPr>
          </a:p>
        </p:txBody>
      </p:sp>
      <p:sp>
        <p:nvSpPr>
          <p:cNvPr id="18" name="TextBox 9"/>
          <p:cNvSpPr txBox="1"/>
          <p:nvPr/>
        </p:nvSpPr>
        <p:spPr>
          <a:xfrm>
            <a:off x="8656658" y="2468367"/>
            <a:ext cx="2300827" cy="93256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a:t>
            </a:r>
            <a:endParaRPr lang="zh-CN" altLang="en-US" sz="1400" dirty="0">
              <a:solidFill>
                <a:schemeClr val="bg1">
                  <a:lumMod val="65000"/>
                </a:schemeClr>
              </a:solidFill>
              <a:latin typeface="+mn-lt"/>
              <a:ea typeface="+mn-ea"/>
              <a:cs typeface="+mn-ea"/>
              <a:sym typeface="+mn-lt"/>
            </a:endParaRPr>
          </a:p>
        </p:txBody>
      </p:sp>
      <p:sp>
        <p:nvSpPr>
          <p:cNvPr id="19" name="TextBox 6"/>
          <p:cNvSpPr txBox="1"/>
          <p:nvPr/>
        </p:nvSpPr>
        <p:spPr>
          <a:xfrm>
            <a:off x="8656657" y="4239114"/>
            <a:ext cx="2075654" cy="338554"/>
          </a:xfrm>
          <a:prstGeom prst="rect">
            <a:avLst/>
          </a:prstGeom>
          <a:noFill/>
        </p:spPr>
        <p:txBody>
          <a:bodyPr wrap="square" rtlCol="0">
            <a:spAutoFit/>
          </a:bodyPr>
          <a:lstStyle/>
          <a:p>
            <a:r>
              <a:rPr lang="zh-CN" altLang="en-US" sz="1600" b="1" dirty="0">
                <a:solidFill>
                  <a:schemeClr val="tx1">
                    <a:lumMod val="75000"/>
                    <a:lumOff val="25000"/>
                  </a:schemeClr>
                </a:solidFill>
                <a:cs typeface="+mn-ea"/>
                <a:sym typeface="+mn-lt"/>
              </a:rPr>
              <a:t>输入您的标题</a:t>
            </a:r>
            <a:endParaRPr lang="en-US" sz="1600" b="1" dirty="0">
              <a:solidFill>
                <a:schemeClr val="tx1">
                  <a:lumMod val="75000"/>
                  <a:lumOff val="25000"/>
                </a:schemeClr>
              </a:solidFill>
              <a:cs typeface="+mn-ea"/>
              <a:sym typeface="+mn-lt"/>
            </a:endParaRPr>
          </a:p>
        </p:txBody>
      </p:sp>
      <p:sp>
        <p:nvSpPr>
          <p:cNvPr id="20" name="TextBox 9"/>
          <p:cNvSpPr txBox="1"/>
          <p:nvPr/>
        </p:nvSpPr>
        <p:spPr>
          <a:xfrm>
            <a:off x="8656658" y="4529175"/>
            <a:ext cx="2300827" cy="93256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a:t>
            </a:r>
            <a:endParaRPr lang="zh-CN" altLang="en-US" sz="1400" dirty="0">
              <a:solidFill>
                <a:schemeClr val="bg1">
                  <a:lumMod val="65000"/>
                </a:schemeClr>
              </a:solidFill>
              <a:latin typeface="+mn-lt"/>
              <a:ea typeface="+mn-ea"/>
              <a:cs typeface="+mn-ea"/>
              <a:sym typeface="+mn-lt"/>
            </a:endParaRPr>
          </a:p>
        </p:txBody>
      </p:sp>
      <p:sp>
        <p:nvSpPr>
          <p:cNvPr id="21" name="TextBox 6"/>
          <p:cNvSpPr txBox="1"/>
          <p:nvPr/>
        </p:nvSpPr>
        <p:spPr>
          <a:xfrm>
            <a:off x="1430312" y="2178306"/>
            <a:ext cx="2075654" cy="338554"/>
          </a:xfrm>
          <a:prstGeom prst="rect">
            <a:avLst/>
          </a:prstGeom>
          <a:noFill/>
        </p:spPr>
        <p:txBody>
          <a:bodyPr wrap="square" rtlCol="0">
            <a:spAutoFit/>
          </a:bodyPr>
          <a:lstStyle/>
          <a:p>
            <a:pPr algn="r"/>
            <a:r>
              <a:rPr lang="zh-CN" altLang="en-US" sz="1600" b="1" dirty="0">
                <a:solidFill>
                  <a:schemeClr val="tx1">
                    <a:lumMod val="75000"/>
                    <a:lumOff val="25000"/>
                  </a:schemeClr>
                </a:solidFill>
                <a:cs typeface="+mn-ea"/>
                <a:sym typeface="+mn-lt"/>
              </a:rPr>
              <a:t>输入您的标题</a:t>
            </a:r>
            <a:endParaRPr lang="en-US" sz="1600" b="1" dirty="0">
              <a:solidFill>
                <a:schemeClr val="tx1">
                  <a:lumMod val="75000"/>
                  <a:lumOff val="25000"/>
                </a:schemeClr>
              </a:solidFill>
              <a:cs typeface="+mn-ea"/>
              <a:sym typeface="+mn-lt"/>
            </a:endParaRPr>
          </a:p>
        </p:txBody>
      </p:sp>
      <p:sp>
        <p:nvSpPr>
          <p:cNvPr id="22" name="TextBox 9"/>
          <p:cNvSpPr txBox="1"/>
          <p:nvPr/>
        </p:nvSpPr>
        <p:spPr>
          <a:xfrm>
            <a:off x="1248551" y="2468367"/>
            <a:ext cx="2300827" cy="93256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400" dirty="0">
                <a:solidFill>
                  <a:schemeClr val="bg1">
                    <a:lumMod val="65000"/>
                  </a:schemeClr>
                </a:solidFill>
                <a:latin typeface="+mn-lt"/>
                <a:ea typeface="+mn-ea"/>
                <a:cs typeface="+mn-ea"/>
                <a:sym typeface="+mn-lt"/>
              </a:rPr>
              <a:t>您的内容打在这里，或者通过复制您的文本后，在此框中选择粘贴。</a:t>
            </a:r>
            <a:endParaRPr lang="zh-CN" altLang="en-US" sz="1400" dirty="0">
              <a:solidFill>
                <a:schemeClr val="bg1">
                  <a:lumMod val="65000"/>
                </a:schemeClr>
              </a:solidFill>
              <a:latin typeface="+mn-lt"/>
              <a:ea typeface="+mn-ea"/>
              <a:cs typeface="+mn-ea"/>
              <a:sym typeface="+mn-lt"/>
            </a:endParaRPr>
          </a:p>
        </p:txBody>
      </p:sp>
      <p:sp>
        <p:nvSpPr>
          <p:cNvPr id="23" name="TextBox 6"/>
          <p:cNvSpPr txBox="1"/>
          <p:nvPr/>
        </p:nvSpPr>
        <p:spPr>
          <a:xfrm>
            <a:off x="1430312" y="4239114"/>
            <a:ext cx="2075654" cy="338554"/>
          </a:xfrm>
          <a:prstGeom prst="rect">
            <a:avLst/>
          </a:prstGeom>
          <a:noFill/>
        </p:spPr>
        <p:txBody>
          <a:bodyPr wrap="square" rtlCol="0">
            <a:spAutoFit/>
          </a:bodyPr>
          <a:lstStyle/>
          <a:p>
            <a:pPr algn="r"/>
            <a:r>
              <a:rPr lang="zh-CN" altLang="en-US" sz="1600" b="1" dirty="0">
                <a:solidFill>
                  <a:schemeClr val="tx1">
                    <a:lumMod val="75000"/>
                    <a:lumOff val="25000"/>
                  </a:schemeClr>
                </a:solidFill>
                <a:cs typeface="+mn-ea"/>
                <a:sym typeface="+mn-lt"/>
              </a:rPr>
              <a:t>输入您的标题</a:t>
            </a:r>
            <a:endParaRPr lang="en-US" sz="1600" b="1" dirty="0">
              <a:solidFill>
                <a:schemeClr val="tx1">
                  <a:lumMod val="75000"/>
                  <a:lumOff val="25000"/>
                </a:schemeClr>
              </a:solidFill>
              <a:cs typeface="+mn-ea"/>
              <a:sym typeface="+mn-lt"/>
            </a:endParaRPr>
          </a:p>
        </p:txBody>
      </p:sp>
      <p:sp>
        <p:nvSpPr>
          <p:cNvPr id="24" name="TextBox 9"/>
          <p:cNvSpPr txBox="1"/>
          <p:nvPr/>
        </p:nvSpPr>
        <p:spPr>
          <a:xfrm>
            <a:off x="1248551" y="4529175"/>
            <a:ext cx="2300827" cy="93256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400" dirty="0">
                <a:solidFill>
                  <a:schemeClr val="bg1">
                    <a:lumMod val="65000"/>
                  </a:schemeClr>
                </a:solidFill>
                <a:latin typeface="+mn-lt"/>
                <a:ea typeface="+mn-ea"/>
                <a:cs typeface="+mn-ea"/>
                <a:sym typeface="+mn-lt"/>
              </a:rPr>
              <a:t>您的内容打在这里，或者通过复制您的文本后，在此框中选择粘贴。</a:t>
            </a:r>
            <a:endParaRPr lang="zh-CN" altLang="en-US" sz="1400" dirty="0">
              <a:solidFill>
                <a:schemeClr val="bg1">
                  <a:lumMod val="6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750"/>
                                        <p:tgtEl>
                                          <p:spTgt spid="17"/>
                                        </p:tgtEl>
                                      </p:cBhvr>
                                    </p:animEffect>
                                  </p:childTnLst>
                                </p:cTn>
                              </p:par>
                            </p:childTnLst>
                          </p:cTn>
                        </p:par>
                        <p:par>
                          <p:cTn id="15" fill="hold">
                            <p:stCondLst>
                              <p:cond delay="2000"/>
                            </p:stCondLst>
                            <p:childTnLst>
                              <p:par>
                                <p:cTn id="16" presetID="12" presetClass="entr" presetSubtype="4" fill="hold" grpId="0" nodeType="afterEffect">
                                  <p:stCondLst>
                                    <p:cond delay="0"/>
                                  </p:stCondLst>
                                  <p:iterate type="lt">
                                    <p:tmPct val="5983"/>
                                  </p:iterate>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250"/>
                                        <p:tgtEl>
                                          <p:spTgt spid="18"/>
                                        </p:tgtEl>
                                        <p:attrNameLst>
                                          <p:attrName>ppt_y</p:attrName>
                                        </p:attrNameLst>
                                      </p:cBhvr>
                                      <p:tavLst>
                                        <p:tav tm="0">
                                          <p:val>
                                            <p:strVal val="#ppt_y+#ppt_h*1.125000"/>
                                          </p:val>
                                        </p:tav>
                                        <p:tav tm="100000">
                                          <p:val>
                                            <p:strVal val="#ppt_y"/>
                                          </p:val>
                                        </p:tav>
                                      </p:tavLst>
                                    </p:anim>
                                    <p:animEffect transition="in" filter="wipe(up)">
                                      <p:cBhvr>
                                        <p:cTn id="19" dur="250"/>
                                        <p:tgtEl>
                                          <p:spTgt spid="18"/>
                                        </p:tgtEl>
                                      </p:cBhvr>
                                    </p:animEffect>
                                  </p:childTnLst>
                                </p:cTn>
                              </p:par>
                            </p:childTnLst>
                          </p:cTn>
                        </p:par>
                        <p:par>
                          <p:cTn id="20" fill="hold">
                            <p:stCondLst>
                              <p:cond delay="2433"/>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750"/>
                                        <p:tgtEl>
                                          <p:spTgt spid="19"/>
                                        </p:tgtEl>
                                      </p:cBhvr>
                                    </p:animEffect>
                                  </p:childTnLst>
                                </p:cTn>
                              </p:par>
                            </p:childTnLst>
                          </p:cTn>
                        </p:par>
                        <p:par>
                          <p:cTn id="24" fill="hold">
                            <p:stCondLst>
                              <p:cond delay="3433"/>
                            </p:stCondLst>
                            <p:childTnLst>
                              <p:par>
                                <p:cTn id="25" presetID="12" presetClass="entr" presetSubtype="4" fill="hold" grpId="0" nodeType="afterEffect">
                                  <p:stCondLst>
                                    <p:cond delay="0"/>
                                  </p:stCondLst>
                                  <p:iterate type="lt">
                                    <p:tmPct val="5983"/>
                                  </p:iterate>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50"/>
                                        <p:tgtEl>
                                          <p:spTgt spid="20"/>
                                        </p:tgtEl>
                                        <p:attrNameLst>
                                          <p:attrName>ppt_y</p:attrName>
                                        </p:attrNameLst>
                                      </p:cBhvr>
                                      <p:tavLst>
                                        <p:tav tm="0">
                                          <p:val>
                                            <p:strVal val="#ppt_y+#ppt_h*1.125000"/>
                                          </p:val>
                                        </p:tav>
                                        <p:tav tm="100000">
                                          <p:val>
                                            <p:strVal val="#ppt_y"/>
                                          </p:val>
                                        </p:tav>
                                      </p:tavLst>
                                    </p:anim>
                                    <p:animEffect transition="in" filter="wipe(up)">
                                      <p:cBhvr>
                                        <p:cTn id="28" dur="250"/>
                                        <p:tgtEl>
                                          <p:spTgt spid="20"/>
                                        </p:tgtEl>
                                      </p:cBhvr>
                                    </p:animEffect>
                                  </p:childTnLst>
                                </p:cTn>
                              </p:par>
                            </p:childTnLst>
                          </p:cTn>
                        </p:par>
                        <p:par>
                          <p:cTn id="29" fill="hold">
                            <p:stCondLst>
                              <p:cond delay="3867"/>
                            </p:stCondLst>
                            <p:childTnLst>
                              <p:par>
                                <p:cTn id="30" presetID="14" presetClass="entr" presetSubtype="1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750"/>
                                        <p:tgtEl>
                                          <p:spTgt spid="21"/>
                                        </p:tgtEl>
                                      </p:cBhvr>
                                    </p:animEffect>
                                  </p:childTnLst>
                                </p:cTn>
                              </p:par>
                            </p:childTnLst>
                          </p:cTn>
                        </p:par>
                        <p:par>
                          <p:cTn id="33" fill="hold">
                            <p:stCondLst>
                              <p:cond delay="4867"/>
                            </p:stCondLst>
                            <p:childTnLst>
                              <p:par>
                                <p:cTn id="34" presetID="12" presetClass="entr" presetSubtype="4" fill="hold" grpId="0" nodeType="afterEffect">
                                  <p:stCondLst>
                                    <p:cond delay="0"/>
                                  </p:stCondLst>
                                  <p:iterate type="lt">
                                    <p:tmPct val="5983"/>
                                  </p:iterate>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250"/>
                                        <p:tgtEl>
                                          <p:spTgt spid="22"/>
                                        </p:tgtEl>
                                        <p:attrNameLst>
                                          <p:attrName>ppt_y</p:attrName>
                                        </p:attrNameLst>
                                      </p:cBhvr>
                                      <p:tavLst>
                                        <p:tav tm="0">
                                          <p:val>
                                            <p:strVal val="#ppt_y+#ppt_h*1.125000"/>
                                          </p:val>
                                        </p:tav>
                                        <p:tav tm="100000">
                                          <p:val>
                                            <p:strVal val="#ppt_y"/>
                                          </p:val>
                                        </p:tav>
                                      </p:tavLst>
                                    </p:anim>
                                    <p:animEffect transition="in" filter="wipe(up)">
                                      <p:cBhvr>
                                        <p:cTn id="37" dur="250"/>
                                        <p:tgtEl>
                                          <p:spTgt spid="22"/>
                                        </p:tgtEl>
                                      </p:cBhvr>
                                    </p:animEffect>
                                  </p:childTnLst>
                                </p:cTn>
                              </p:par>
                            </p:childTnLst>
                          </p:cTn>
                        </p:par>
                        <p:par>
                          <p:cTn id="38" fill="hold">
                            <p:stCondLst>
                              <p:cond delay="5301"/>
                            </p:stCondLst>
                            <p:childTnLst>
                              <p:par>
                                <p:cTn id="39" presetID="14"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750"/>
                                        <p:tgtEl>
                                          <p:spTgt spid="23"/>
                                        </p:tgtEl>
                                      </p:cBhvr>
                                    </p:animEffect>
                                  </p:childTnLst>
                                </p:cTn>
                              </p:par>
                            </p:childTnLst>
                          </p:cTn>
                        </p:par>
                        <p:par>
                          <p:cTn id="42" fill="hold">
                            <p:stCondLst>
                              <p:cond delay="6301"/>
                            </p:stCondLst>
                            <p:childTnLst>
                              <p:par>
                                <p:cTn id="43" presetID="12" presetClass="entr" presetSubtype="4" fill="hold" grpId="0" nodeType="afterEffect">
                                  <p:stCondLst>
                                    <p:cond delay="0"/>
                                  </p:stCondLst>
                                  <p:iterate type="lt">
                                    <p:tmPct val="5983"/>
                                  </p:iterate>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p:tgtEl>
                                          <p:spTgt spid="24"/>
                                        </p:tgtEl>
                                        <p:attrNameLst>
                                          <p:attrName>ppt_y</p:attrName>
                                        </p:attrNameLst>
                                      </p:cBhvr>
                                      <p:tavLst>
                                        <p:tav tm="0">
                                          <p:val>
                                            <p:strVal val="#ppt_y+#ppt_h*1.125000"/>
                                          </p:val>
                                        </p:tav>
                                        <p:tav tm="100000">
                                          <p:val>
                                            <p:strVal val="#ppt_y"/>
                                          </p:val>
                                        </p:tav>
                                      </p:tavLst>
                                    </p:anim>
                                    <p:animEffect transition="in" filter="wipe(up)">
                                      <p:cBhvr>
                                        <p:cTn id="46"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996564"/>
            <a:ext cx="12192000" cy="10851128"/>
            <a:chOff x="0" y="-1996564"/>
            <a:chExt cx="12192000" cy="10851128"/>
          </a:xfrm>
        </p:grpSpPr>
        <p:grpSp>
          <p:nvGrpSpPr>
            <p:cNvPr id="24" name="组合 23"/>
            <p:cNvGrpSpPr/>
            <p:nvPr/>
          </p:nvGrpSpPr>
          <p:grpSpPr>
            <a:xfrm>
              <a:off x="0" y="-1996564"/>
              <a:ext cx="12192000" cy="10851128"/>
              <a:chOff x="0" y="-1996564"/>
              <a:chExt cx="12192000" cy="10851128"/>
            </a:xfrm>
          </p:grpSpPr>
          <p:grpSp>
            <p:nvGrpSpPr>
              <p:cNvPr id="26" name="组合 25"/>
              <p:cNvGrpSpPr/>
              <p:nvPr/>
            </p:nvGrpSpPr>
            <p:grpSpPr>
              <a:xfrm>
                <a:off x="0" y="2919883"/>
                <a:ext cx="12192000" cy="1018234"/>
                <a:chOff x="0" y="2919883"/>
                <a:chExt cx="12192000" cy="1018234"/>
              </a:xfrm>
            </p:grpSpPr>
            <p:sp>
              <p:nvSpPr>
                <p:cNvPr id="32" name="矩形 31"/>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p:cNvGrpSpPr/>
              <p:nvPr/>
            </p:nvGrpSpPr>
            <p:grpSpPr>
              <a:xfrm>
                <a:off x="670436" y="-1996564"/>
                <a:ext cx="10851128" cy="10851128"/>
                <a:chOff x="-1273175" y="73025"/>
                <a:chExt cx="6713220" cy="6713220"/>
              </a:xfrm>
            </p:grpSpPr>
            <p:sp>
              <p:nvSpPr>
                <p:cNvPr id="28"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9"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0"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25" name="椭圆 24"/>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Rectangle: Rounded Corners 34"/>
          <p:cNvSpPr/>
          <p:nvPr/>
        </p:nvSpPr>
        <p:spPr>
          <a:xfrm>
            <a:off x="1165954" y="1603830"/>
            <a:ext cx="6398860" cy="3650342"/>
          </a:xfrm>
          <a:prstGeom prst="roundRect">
            <a:avLst>
              <a:gd name="adj" fmla="val 4365"/>
            </a:avLst>
          </a:prstGeom>
          <a:solidFill>
            <a:schemeClr val="accent1"/>
          </a:solidFill>
          <a:ln>
            <a:noFill/>
          </a:ln>
          <a:effectLst>
            <a:outerShdw blurRad="1270000" dist="635000" dir="5400000" sx="85000" sy="85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3" name="Rectangle: Rounded Corners 34"/>
          <p:cNvSpPr/>
          <p:nvPr/>
        </p:nvSpPr>
        <p:spPr>
          <a:xfrm>
            <a:off x="1930042" y="2455599"/>
            <a:ext cx="6398860" cy="3650342"/>
          </a:xfrm>
          <a:prstGeom prst="roundRect">
            <a:avLst>
              <a:gd name="adj" fmla="val 4365"/>
            </a:avLst>
          </a:prstGeom>
          <a:blipFill>
            <a:blip r:embed="rId1"/>
            <a:srcRect/>
            <a:stretch>
              <a:fillRect t="-8189" b="-8189"/>
            </a:stretch>
          </a:blipFill>
          <a:ln>
            <a:noFill/>
          </a:ln>
          <a:effectLst>
            <a:outerShdw blurRad="1270000" dist="635000" dir="5400000" sx="85000" sy="85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4" name="矩形 3"/>
          <p:cNvSpPr/>
          <p:nvPr/>
        </p:nvSpPr>
        <p:spPr>
          <a:xfrm>
            <a:off x="1930042" y="1829660"/>
            <a:ext cx="2786019" cy="400110"/>
          </a:xfrm>
          <a:prstGeom prst="rect">
            <a:avLst/>
          </a:prstGeom>
        </p:spPr>
        <p:txBody>
          <a:bodyPr wrap="none">
            <a:spAutoFit/>
          </a:bodyPr>
          <a:lstStyle/>
          <a:p>
            <a:r>
              <a:rPr lang="en-US" altLang="zh-CN" sz="2000" spc="300">
                <a:solidFill>
                  <a:schemeClr val="bg1">
                    <a:lumMod val="95000"/>
                  </a:schemeClr>
                </a:solidFill>
                <a:cs typeface="+mn-ea"/>
                <a:sym typeface="+mn-lt"/>
              </a:rPr>
              <a:t>GREAT CREATIVE</a:t>
            </a:r>
            <a:endParaRPr lang="zh-CN" altLang="en-US" sz="2000" spc="300">
              <a:solidFill>
                <a:schemeClr val="bg1">
                  <a:lumMod val="95000"/>
                </a:schemeClr>
              </a:solidFill>
              <a:cs typeface="+mn-ea"/>
              <a:sym typeface="+mn-lt"/>
            </a:endParaRPr>
          </a:p>
        </p:txBody>
      </p:sp>
      <p:grpSp>
        <p:nvGrpSpPr>
          <p:cNvPr id="5" name="组合 4"/>
          <p:cNvGrpSpPr/>
          <p:nvPr/>
        </p:nvGrpSpPr>
        <p:grpSpPr>
          <a:xfrm>
            <a:off x="9092990" y="2021354"/>
            <a:ext cx="639287" cy="639287"/>
            <a:chOff x="2959100" y="1866900"/>
            <a:chExt cx="1536700" cy="1536700"/>
          </a:xfrm>
        </p:grpSpPr>
        <p:sp>
          <p:nvSpPr>
            <p:cNvPr id="6" name="椭圆 5"/>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7" name="椭圆 2"/>
            <p:cNvSpPr/>
            <p:nvPr/>
          </p:nvSpPr>
          <p:spPr>
            <a:xfrm>
              <a:off x="3361590" y="2294246"/>
              <a:ext cx="731720" cy="682008"/>
            </a:xfrm>
            <a:custGeom>
              <a:avLst/>
              <a:gdLst>
                <a:gd name="T0" fmla="*/ 2356 w 6533"/>
                <a:gd name="T1" fmla="*/ 1983 h 6099"/>
                <a:gd name="T2" fmla="*/ 1269 w 6533"/>
                <a:gd name="T3" fmla="*/ 3356 h 6099"/>
                <a:gd name="T4" fmla="*/ 905 w 6533"/>
                <a:gd name="T5" fmla="*/ 3279 h 6099"/>
                <a:gd name="T6" fmla="*/ 0 w 6533"/>
                <a:gd name="T7" fmla="*/ 4184 h 6099"/>
                <a:gd name="T8" fmla="*/ 905 w 6533"/>
                <a:gd name="T9" fmla="*/ 5090 h 6099"/>
                <a:gd name="T10" fmla="*/ 1811 w 6533"/>
                <a:gd name="T11" fmla="*/ 4184 h 6099"/>
                <a:gd name="T12" fmla="*/ 1628 w 6533"/>
                <a:gd name="T13" fmla="*/ 3639 h 6099"/>
                <a:gd name="T14" fmla="*/ 2715 w 6533"/>
                <a:gd name="T15" fmla="*/ 2266 h 6099"/>
                <a:gd name="T16" fmla="*/ 3037 w 6533"/>
                <a:gd name="T17" fmla="*/ 2378 h 6099"/>
                <a:gd name="T18" fmla="*/ 3037 w 6533"/>
                <a:gd name="T19" fmla="*/ 4318 h 6099"/>
                <a:gd name="T20" fmla="*/ 2360 w 6533"/>
                <a:gd name="T21" fmla="*/ 5194 h 6099"/>
                <a:gd name="T22" fmla="*/ 3265 w 6533"/>
                <a:gd name="T23" fmla="*/ 6099 h 6099"/>
                <a:gd name="T24" fmla="*/ 4171 w 6533"/>
                <a:gd name="T25" fmla="*/ 5194 h 6099"/>
                <a:gd name="T26" fmla="*/ 3493 w 6533"/>
                <a:gd name="T27" fmla="*/ 4318 h 6099"/>
                <a:gd name="T28" fmla="*/ 3493 w 6533"/>
                <a:gd name="T29" fmla="*/ 2379 h 6099"/>
                <a:gd name="T30" fmla="*/ 3805 w 6533"/>
                <a:gd name="T31" fmla="*/ 2272 h 6099"/>
                <a:gd name="T32" fmla="*/ 4893 w 6533"/>
                <a:gd name="T33" fmla="*/ 3652 h 6099"/>
                <a:gd name="T34" fmla="*/ 4719 w 6533"/>
                <a:gd name="T35" fmla="*/ 4186 h 6099"/>
                <a:gd name="T36" fmla="*/ 5624 w 6533"/>
                <a:gd name="T37" fmla="*/ 5091 h 6099"/>
                <a:gd name="T38" fmla="*/ 6533 w 6533"/>
                <a:gd name="T39" fmla="*/ 4184 h 6099"/>
                <a:gd name="T40" fmla="*/ 5628 w 6533"/>
                <a:gd name="T41" fmla="*/ 3279 h 6099"/>
                <a:gd name="T42" fmla="*/ 5251 w 6533"/>
                <a:gd name="T43" fmla="*/ 3362 h 6099"/>
                <a:gd name="T44" fmla="*/ 4169 w 6533"/>
                <a:gd name="T45" fmla="*/ 1991 h 6099"/>
                <a:gd name="T46" fmla="*/ 4468 w 6533"/>
                <a:gd name="T47" fmla="*/ 1200 h 6099"/>
                <a:gd name="T48" fmla="*/ 3268 w 6533"/>
                <a:gd name="T49" fmla="*/ 0 h 6099"/>
                <a:gd name="T50" fmla="*/ 2068 w 6533"/>
                <a:gd name="T51" fmla="*/ 1200 h 6099"/>
                <a:gd name="T52" fmla="*/ 2356 w 6533"/>
                <a:gd name="T53" fmla="*/ 1983 h 6099"/>
                <a:gd name="T54" fmla="*/ 905 w 6533"/>
                <a:gd name="T55" fmla="*/ 4634 h 6099"/>
                <a:gd name="T56" fmla="*/ 457 w 6533"/>
                <a:gd name="T57" fmla="*/ 4186 h 6099"/>
                <a:gd name="T58" fmla="*/ 905 w 6533"/>
                <a:gd name="T59" fmla="*/ 3738 h 6099"/>
                <a:gd name="T60" fmla="*/ 1353 w 6533"/>
                <a:gd name="T61" fmla="*/ 4186 h 6099"/>
                <a:gd name="T62" fmla="*/ 905 w 6533"/>
                <a:gd name="T63" fmla="*/ 4634 h 6099"/>
                <a:gd name="T64" fmla="*/ 3715 w 6533"/>
                <a:gd name="T65" fmla="*/ 5196 h 6099"/>
                <a:gd name="T66" fmla="*/ 3267 w 6533"/>
                <a:gd name="T67" fmla="*/ 5644 h 6099"/>
                <a:gd name="T68" fmla="*/ 2819 w 6533"/>
                <a:gd name="T69" fmla="*/ 5196 h 6099"/>
                <a:gd name="T70" fmla="*/ 3259 w 6533"/>
                <a:gd name="T71" fmla="*/ 4748 h 6099"/>
                <a:gd name="T72" fmla="*/ 3268 w 6533"/>
                <a:gd name="T73" fmla="*/ 4748 h 6099"/>
                <a:gd name="T74" fmla="*/ 3277 w 6533"/>
                <a:gd name="T75" fmla="*/ 4748 h 6099"/>
                <a:gd name="T76" fmla="*/ 3715 w 6533"/>
                <a:gd name="T77" fmla="*/ 5196 h 6099"/>
                <a:gd name="T78" fmla="*/ 6076 w 6533"/>
                <a:gd name="T79" fmla="*/ 4184 h 6099"/>
                <a:gd name="T80" fmla="*/ 5628 w 6533"/>
                <a:gd name="T81" fmla="*/ 4632 h 6099"/>
                <a:gd name="T82" fmla="*/ 5180 w 6533"/>
                <a:gd name="T83" fmla="*/ 4184 h 6099"/>
                <a:gd name="T84" fmla="*/ 5628 w 6533"/>
                <a:gd name="T85" fmla="*/ 3736 h 6099"/>
                <a:gd name="T86" fmla="*/ 6076 w 6533"/>
                <a:gd name="T87" fmla="*/ 4184 h 6099"/>
                <a:gd name="T88" fmla="*/ 3267 w 6533"/>
                <a:gd name="T89" fmla="*/ 458 h 6099"/>
                <a:gd name="T90" fmla="*/ 4009 w 6533"/>
                <a:gd name="T91" fmla="*/ 1200 h 6099"/>
                <a:gd name="T92" fmla="*/ 3267 w 6533"/>
                <a:gd name="T93" fmla="*/ 1943 h 6099"/>
                <a:gd name="T94" fmla="*/ 2524 w 6533"/>
                <a:gd name="T95" fmla="*/ 1200 h 6099"/>
                <a:gd name="T96" fmla="*/ 3267 w 6533"/>
                <a:gd name="T97" fmla="*/ 458 h 6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33" h="6099">
                  <a:moveTo>
                    <a:pt x="2356" y="1983"/>
                  </a:moveTo>
                  <a:lnTo>
                    <a:pt x="1269" y="3356"/>
                  </a:lnTo>
                  <a:cubicBezTo>
                    <a:pt x="1157" y="3307"/>
                    <a:pt x="1035" y="3279"/>
                    <a:pt x="905" y="3279"/>
                  </a:cubicBezTo>
                  <a:cubicBezTo>
                    <a:pt x="407" y="3279"/>
                    <a:pt x="0" y="3686"/>
                    <a:pt x="0" y="4184"/>
                  </a:cubicBezTo>
                  <a:cubicBezTo>
                    <a:pt x="0" y="4683"/>
                    <a:pt x="407" y="5090"/>
                    <a:pt x="905" y="5090"/>
                  </a:cubicBezTo>
                  <a:cubicBezTo>
                    <a:pt x="1404" y="5090"/>
                    <a:pt x="1811" y="4683"/>
                    <a:pt x="1811" y="4184"/>
                  </a:cubicBezTo>
                  <a:cubicBezTo>
                    <a:pt x="1811" y="3980"/>
                    <a:pt x="1743" y="3791"/>
                    <a:pt x="1628" y="3639"/>
                  </a:cubicBezTo>
                  <a:lnTo>
                    <a:pt x="2715" y="2266"/>
                  </a:lnTo>
                  <a:cubicBezTo>
                    <a:pt x="2815" y="2318"/>
                    <a:pt x="2924" y="2356"/>
                    <a:pt x="3037" y="2378"/>
                  </a:cubicBezTo>
                  <a:lnTo>
                    <a:pt x="3037" y="4318"/>
                  </a:lnTo>
                  <a:cubicBezTo>
                    <a:pt x="2648" y="4419"/>
                    <a:pt x="2360" y="4774"/>
                    <a:pt x="2360" y="5194"/>
                  </a:cubicBezTo>
                  <a:cubicBezTo>
                    <a:pt x="2360" y="5694"/>
                    <a:pt x="2767" y="6099"/>
                    <a:pt x="3265" y="6099"/>
                  </a:cubicBezTo>
                  <a:cubicBezTo>
                    <a:pt x="3764" y="6099"/>
                    <a:pt x="4171" y="5692"/>
                    <a:pt x="4171" y="5194"/>
                  </a:cubicBezTo>
                  <a:cubicBezTo>
                    <a:pt x="4171" y="4774"/>
                    <a:pt x="3883" y="4419"/>
                    <a:pt x="3493" y="4318"/>
                  </a:cubicBezTo>
                  <a:lnTo>
                    <a:pt x="3493" y="2379"/>
                  </a:lnTo>
                  <a:cubicBezTo>
                    <a:pt x="3604" y="2358"/>
                    <a:pt x="3708" y="2322"/>
                    <a:pt x="3805" y="2272"/>
                  </a:cubicBezTo>
                  <a:lnTo>
                    <a:pt x="4893" y="3652"/>
                  </a:lnTo>
                  <a:cubicBezTo>
                    <a:pt x="4784" y="3802"/>
                    <a:pt x="4719" y="3986"/>
                    <a:pt x="4719" y="4186"/>
                  </a:cubicBezTo>
                  <a:cubicBezTo>
                    <a:pt x="4719" y="4684"/>
                    <a:pt x="5125" y="5091"/>
                    <a:pt x="5624" y="5091"/>
                  </a:cubicBezTo>
                  <a:cubicBezTo>
                    <a:pt x="6123" y="5091"/>
                    <a:pt x="6533" y="4684"/>
                    <a:pt x="6533" y="4184"/>
                  </a:cubicBezTo>
                  <a:cubicBezTo>
                    <a:pt x="6533" y="3686"/>
                    <a:pt x="6127" y="3279"/>
                    <a:pt x="5628" y="3279"/>
                  </a:cubicBezTo>
                  <a:cubicBezTo>
                    <a:pt x="5493" y="3279"/>
                    <a:pt x="5365" y="3308"/>
                    <a:pt x="5251" y="3362"/>
                  </a:cubicBezTo>
                  <a:lnTo>
                    <a:pt x="4169" y="1991"/>
                  </a:lnTo>
                  <a:cubicBezTo>
                    <a:pt x="4355" y="1779"/>
                    <a:pt x="4468" y="1503"/>
                    <a:pt x="4468" y="1200"/>
                  </a:cubicBezTo>
                  <a:cubicBezTo>
                    <a:pt x="4468" y="539"/>
                    <a:pt x="3929" y="0"/>
                    <a:pt x="3268" y="0"/>
                  </a:cubicBezTo>
                  <a:cubicBezTo>
                    <a:pt x="2607" y="0"/>
                    <a:pt x="2068" y="539"/>
                    <a:pt x="2068" y="1200"/>
                  </a:cubicBezTo>
                  <a:cubicBezTo>
                    <a:pt x="2067" y="1499"/>
                    <a:pt x="2176" y="1772"/>
                    <a:pt x="2356" y="1983"/>
                  </a:cubicBezTo>
                  <a:close/>
                  <a:moveTo>
                    <a:pt x="905" y="4634"/>
                  </a:moveTo>
                  <a:cubicBezTo>
                    <a:pt x="659" y="4634"/>
                    <a:pt x="457" y="4432"/>
                    <a:pt x="457" y="4186"/>
                  </a:cubicBezTo>
                  <a:cubicBezTo>
                    <a:pt x="457" y="3939"/>
                    <a:pt x="659" y="3738"/>
                    <a:pt x="905" y="3738"/>
                  </a:cubicBezTo>
                  <a:cubicBezTo>
                    <a:pt x="1152" y="3738"/>
                    <a:pt x="1353" y="3939"/>
                    <a:pt x="1353" y="4186"/>
                  </a:cubicBezTo>
                  <a:cubicBezTo>
                    <a:pt x="1353" y="4432"/>
                    <a:pt x="1153" y="4634"/>
                    <a:pt x="905" y="4634"/>
                  </a:cubicBezTo>
                  <a:close/>
                  <a:moveTo>
                    <a:pt x="3715" y="5196"/>
                  </a:moveTo>
                  <a:cubicBezTo>
                    <a:pt x="3715" y="5443"/>
                    <a:pt x="3513" y="5644"/>
                    <a:pt x="3267" y="5644"/>
                  </a:cubicBezTo>
                  <a:cubicBezTo>
                    <a:pt x="3020" y="5644"/>
                    <a:pt x="2819" y="5443"/>
                    <a:pt x="2819" y="5196"/>
                  </a:cubicBezTo>
                  <a:cubicBezTo>
                    <a:pt x="2819" y="4952"/>
                    <a:pt x="3015" y="4754"/>
                    <a:pt x="3259" y="4748"/>
                  </a:cubicBezTo>
                  <a:lnTo>
                    <a:pt x="3268" y="4748"/>
                  </a:lnTo>
                  <a:lnTo>
                    <a:pt x="3277" y="4748"/>
                  </a:lnTo>
                  <a:cubicBezTo>
                    <a:pt x="3519" y="4752"/>
                    <a:pt x="3715" y="4952"/>
                    <a:pt x="3715" y="5196"/>
                  </a:cubicBezTo>
                  <a:close/>
                  <a:moveTo>
                    <a:pt x="6076" y="4184"/>
                  </a:moveTo>
                  <a:cubicBezTo>
                    <a:pt x="6076" y="4431"/>
                    <a:pt x="5875" y="4632"/>
                    <a:pt x="5628" y="4632"/>
                  </a:cubicBezTo>
                  <a:cubicBezTo>
                    <a:pt x="5381" y="4632"/>
                    <a:pt x="5180" y="4431"/>
                    <a:pt x="5180" y="4184"/>
                  </a:cubicBezTo>
                  <a:cubicBezTo>
                    <a:pt x="5180" y="3938"/>
                    <a:pt x="5381" y="3736"/>
                    <a:pt x="5628" y="3736"/>
                  </a:cubicBezTo>
                  <a:cubicBezTo>
                    <a:pt x="5875" y="3736"/>
                    <a:pt x="6076" y="3938"/>
                    <a:pt x="6076" y="4184"/>
                  </a:cubicBezTo>
                  <a:close/>
                  <a:moveTo>
                    <a:pt x="3267" y="458"/>
                  </a:moveTo>
                  <a:cubicBezTo>
                    <a:pt x="3676" y="458"/>
                    <a:pt x="4009" y="791"/>
                    <a:pt x="4009" y="1200"/>
                  </a:cubicBezTo>
                  <a:cubicBezTo>
                    <a:pt x="4009" y="1610"/>
                    <a:pt x="3676" y="1943"/>
                    <a:pt x="3267" y="1943"/>
                  </a:cubicBezTo>
                  <a:cubicBezTo>
                    <a:pt x="2857" y="1943"/>
                    <a:pt x="2524" y="1610"/>
                    <a:pt x="2524" y="1200"/>
                  </a:cubicBezTo>
                  <a:cubicBezTo>
                    <a:pt x="2524" y="791"/>
                    <a:pt x="2857" y="458"/>
                    <a:pt x="3267" y="458"/>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8" name="组合 7"/>
          <p:cNvGrpSpPr/>
          <p:nvPr/>
        </p:nvGrpSpPr>
        <p:grpSpPr>
          <a:xfrm>
            <a:off x="9092990" y="3523040"/>
            <a:ext cx="639287" cy="639287"/>
            <a:chOff x="2959100" y="1866900"/>
            <a:chExt cx="1536700" cy="1536700"/>
          </a:xfrm>
        </p:grpSpPr>
        <p:sp>
          <p:nvSpPr>
            <p:cNvPr id="9" name="椭圆 8"/>
            <p:cNvSpPr/>
            <p:nvPr/>
          </p:nvSpPr>
          <p:spPr>
            <a:xfrm>
              <a:off x="2959100" y="1866900"/>
              <a:ext cx="1536700" cy="15367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0" name="椭圆 2"/>
            <p:cNvSpPr/>
            <p:nvPr/>
          </p:nvSpPr>
          <p:spPr>
            <a:xfrm>
              <a:off x="3361590" y="2407475"/>
              <a:ext cx="731720" cy="455550"/>
            </a:xfrm>
            <a:custGeom>
              <a:avLst/>
              <a:gdLst>
                <a:gd name="connsiteX0" fmla="*/ 284157 w 607639"/>
                <a:gd name="connsiteY0" fmla="*/ 258998 h 378301"/>
                <a:gd name="connsiteX1" fmla="*/ 274010 w 607639"/>
                <a:gd name="connsiteY1" fmla="*/ 269127 h 378301"/>
                <a:gd name="connsiteX2" fmla="*/ 284157 w 607639"/>
                <a:gd name="connsiteY2" fmla="*/ 279345 h 378301"/>
                <a:gd name="connsiteX3" fmla="*/ 429684 w 607639"/>
                <a:gd name="connsiteY3" fmla="*/ 279345 h 378301"/>
                <a:gd name="connsiteX4" fmla="*/ 439831 w 607639"/>
                <a:gd name="connsiteY4" fmla="*/ 269127 h 378301"/>
                <a:gd name="connsiteX5" fmla="*/ 429684 w 607639"/>
                <a:gd name="connsiteY5" fmla="*/ 258998 h 378301"/>
                <a:gd name="connsiteX6" fmla="*/ 284157 w 607639"/>
                <a:gd name="connsiteY6" fmla="*/ 241051 h 378301"/>
                <a:gd name="connsiteX7" fmla="*/ 429684 w 607639"/>
                <a:gd name="connsiteY7" fmla="*/ 241051 h 378301"/>
                <a:gd name="connsiteX8" fmla="*/ 457899 w 607639"/>
                <a:gd name="connsiteY8" fmla="*/ 269127 h 378301"/>
                <a:gd name="connsiteX9" fmla="*/ 429684 w 607639"/>
                <a:gd name="connsiteY9" fmla="*/ 297292 h 378301"/>
                <a:gd name="connsiteX10" fmla="*/ 284157 w 607639"/>
                <a:gd name="connsiteY10" fmla="*/ 297292 h 378301"/>
                <a:gd name="connsiteX11" fmla="*/ 255941 w 607639"/>
                <a:gd name="connsiteY11" fmla="*/ 269127 h 378301"/>
                <a:gd name="connsiteX12" fmla="*/ 284157 w 607639"/>
                <a:gd name="connsiteY12" fmla="*/ 241051 h 378301"/>
                <a:gd name="connsiteX13" fmla="*/ 131013 w 607639"/>
                <a:gd name="connsiteY13" fmla="*/ 231093 h 378301"/>
                <a:gd name="connsiteX14" fmla="*/ 122556 w 607639"/>
                <a:gd name="connsiteY14" fmla="*/ 233759 h 378301"/>
                <a:gd name="connsiteX15" fmla="*/ 122556 w 607639"/>
                <a:gd name="connsiteY15" fmla="*/ 301298 h 378301"/>
                <a:gd name="connsiteX16" fmla="*/ 134217 w 607639"/>
                <a:gd name="connsiteY16" fmla="*/ 297655 h 378301"/>
                <a:gd name="connsiteX17" fmla="*/ 139558 w 607639"/>
                <a:gd name="connsiteY17" fmla="*/ 297655 h 378301"/>
                <a:gd name="connsiteX18" fmla="*/ 151575 w 607639"/>
                <a:gd name="connsiteY18" fmla="*/ 301387 h 378301"/>
                <a:gd name="connsiteX19" fmla="*/ 151575 w 607639"/>
                <a:gd name="connsiteY19" fmla="*/ 233759 h 378301"/>
                <a:gd name="connsiteX20" fmla="*/ 142763 w 607639"/>
                <a:gd name="connsiteY20" fmla="*/ 231093 h 378301"/>
                <a:gd name="connsiteX21" fmla="*/ 131013 w 607639"/>
                <a:gd name="connsiteY21" fmla="*/ 231093 h 378301"/>
                <a:gd name="connsiteX22" fmla="*/ 188428 w 607639"/>
                <a:gd name="connsiteY22" fmla="*/ 214475 h 378301"/>
                <a:gd name="connsiteX23" fmla="*/ 183354 w 607639"/>
                <a:gd name="connsiteY23" fmla="*/ 219185 h 378301"/>
                <a:gd name="connsiteX24" fmla="*/ 169646 w 607639"/>
                <a:gd name="connsiteY24" fmla="*/ 231182 h 378301"/>
                <a:gd name="connsiteX25" fmla="*/ 169646 w 607639"/>
                <a:gd name="connsiteY25" fmla="*/ 306897 h 378301"/>
                <a:gd name="connsiteX26" fmla="*/ 188428 w 607639"/>
                <a:gd name="connsiteY26" fmla="*/ 312584 h 378301"/>
                <a:gd name="connsiteX27" fmla="*/ 85348 w 607639"/>
                <a:gd name="connsiteY27" fmla="*/ 214475 h 378301"/>
                <a:gd name="connsiteX28" fmla="*/ 85348 w 607639"/>
                <a:gd name="connsiteY28" fmla="*/ 312584 h 378301"/>
                <a:gd name="connsiteX29" fmla="*/ 104486 w 607639"/>
                <a:gd name="connsiteY29" fmla="*/ 306719 h 378301"/>
                <a:gd name="connsiteX30" fmla="*/ 104486 w 607639"/>
                <a:gd name="connsiteY30" fmla="*/ 231360 h 378301"/>
                <a:gd name="connsiteX31" fmla="*/ 90421 w 607639"/>
                <a:gd name="connsiteY31" fmla="*/ 219185 h 378301"/>
                <a:gd name="connsiteX32" fmla="*/ 85348 w 607639"/>
                <a:gd name="connsiteY32" fmla="*/ 214475 h 378301"/>
                <a:gd name="connsiteX33" fmla="*/ 284161 w 607639"/>
                <a:gd name="connsiteY33" fmla="*/ 178566 h 378301"/>
                <a:gd name="connsiteX34" fmla="*/ 274013 w 607639"/>
                <a:gd name="connsiteY34" fmla="*/ 188692 h 378301"/>
                <a:gd name="connsiteX35" fmla="*/ 284161 w 607639"/>
                <a:gd name="connsiteY35" fmla="*/ 198817 h 378301"/>
                <a:gd name="connsiteX36" fmla="*/ 514640 w 607639"/>
                <a:gd name="connsiteY36" fmla="*/ 198817 h 378301"/>
                <a:gd name="connsiteX37" fmla="*/ 524789 w 607639"/>
                <a:gd name="connsiteY37" fmla="*/ 188692 h 378301"/>
                <a:gd name="connsiteX38" fmla="*/ 514640 w 607639"/>
                <a:gd name="connsiteY38" fmla="*/ 178566 h 378301"/>
                <a:gd name="connsiteX39" fmla="*/ 284161 w 607639"/>
                <a:gd name="connsiteY39" fmla="*/ 160536 h 378301"/>
                <a:gd name="connsiteX40" fmla="*/ 514640 w 607639"/>
                <a:gd name="connsiteY40" fmla="*/ 160536 h 378301"/>
                <a:gd name="connsiteX41" fmla="*/ 542860 w 607639"/>
                <a:gd name="connsiteY41" fmla="*/ 188692 h 378301"/>
                <a:gd name="connsiteX42" fmla="*/ 514640 w 607639"/>
                <a:gd name="connsiteY42" fmla="*/ 216847 h 378301"/>
                <a:gd name="connsiteX43" fmla="*/ 284161 w 607639"/>
                <a:gd name="connsiteY43" fmla="*/ 216847 h 378301"/>
                <a:gd name="connsiteX44" fmla="*/ 255941 w 607639"/>
                <a:gd name="connsiteY44" fmla="*/ 188692 h 378301"/>
                <a:gd name="connsiteX45" fmla="*/ 284161 w 607639"/>
                <a:gd name="connsiteY45" fmla="*/ 160536 h 378301"/>
                <a:gd name="connsiteX46" fmla="*/ 284161 w 607639"/>
                <a:gd name="connsiteY46" fmla="*/ 96804 h 378301"/>
                <a:gd name="connsiteX47" fmla="*/ 274013 w 607639"/>
                <a:gd name="connsiteY47" fmla="*/ 106942 h 378301"/>
                <a:gd name="connsiteX48" fmla="*/ 284161 w 607639"/>
                <a:gd name="connsiteY48" fmla="*/ 117080 h 378301"/>
                <a:gd name="connsiteX49" fmla="*/ 514640 w 607639"/>
                <a:gd name="connsiteY49" fmla="*/ 117080 h 378301"/>
                <a:gd name="connsiteX50" fmla="*/ 524789 w 607639"/>
                <a:gd name="connsiteY50" fmla="*/ 106942 h 378301"/>
                <a:gd name="connsiteX51" fmla="*/ 514640 w 607639"/>
                <a:gd name="connsiteY51" fmla="*/ 96804 h 378301"/>
                <a:gd name="connsiteX52" fmla="*/ 136898 w 607639"/>
                <a:gd name="connsiteY52" fmla="*/ 85627 h 378301"/>
                <a:gd name="connsiteX53" fmla="*/ 87782 w 607639"/>
                <a:gd name="connsiteY53" fmla="*/ 134780 h 378301"/>
                <a:gd name="connsiteX54" fmla="*/ 136898 w 607639"/>
                <a:gd name="connsiteY54" fmla="*/ 183844 h 378301"/>
                <a:gd name="connsiteX55" fmla="*/ 186103 w 607639"/>
                <a:gd name="connsiteY55" fmla="*/ 134780 h 378301"/>
                <a:gd name="connsiteX56" fmla="*/ 136898 w 607639"/>
                <a:gd name="connsiteY56" fmla="*/ 85627 h 378301"/>
                <a:gd name="connsiteX57" fmla="*/ 284161 w 607639"/>
                <a:gd name="connsiteY57" fmla="*/ 78751 h 378301"/>
                <a:gd name="connsiteX58" fmla="*/ 514640 w 607639"/>
                <a:gd name="connsiteY58" fmla="*/ 78751 h 378301"/>
                <a:gd name="connsiteX59" fmla="*/ 542860 w 607639"/>
                <a:gd name="connsiteY59" fmla="*/ 106942 h 378301"/>
                <a:gd name="connsiteX60" fmla="*/ 514640 w 607639"/>
                <a:gd name="connsiteY60" fmla="*/ 135133 h 378301"/>
                <a:gd name="connsiteX61" fmla="*/ 284161 w 607639"/>
                <a:gd name="connsiteY61" fmla="*/ 135133 h 378301"/>
                <a:gd name="connsiteX62" fmla="*/ 255941 w 607639"/>
                <a:gd name="connsiteY62" fmla="*/ 106942 h 378301"/>
                <a:gd name="connsiteX63" fmla="*/ 284161 w 607639"/>
                <a:gd name="connsiteY63" fmla="*/ 78751 h 378301"/>
                <a:gd name="connsiteX64" fmla="*/ 136898 w 607639"/>
                <a:gd name="connsiteY64" fmla="*/ 67672 h 378301"/>
                <a:gd name="connsiteX65" fmla="*/ 204076 w 607639"/>
                <a:gd name="connsiteY65" fmla="*/ 134780 h 378301"/>
                <a:gd name="connsiteX66" fmla="*/ 136898 w 607639"/>
                <a:gd name="connsiteY66" fmla="*/ 201887 h 378301"/>
                <a:gd name="connsiteX67" fmla="*/ 69719 w 607639"/>
                <a:gd name="connsiteY67" fmla="*/ 134780 h 378301"/>
                <a:gd name="connsiteX68" fmla="*/ 136898 w 607639"/>
                <a:gd name="connsiteY68" fmla="*/ 67672 h 378301"/>
                <a:gd name="connsiteX69" fmla="*/ 127719 w 607639"/>
                <a:gd name="connsiteY69" fmla="*/ 56825 h 378301"/>
                <a:gd name="connsiteX70" fmla="*/ 101726 w 607639"/>
                <a:gd name="connsiteY70" fmla="*/ 64468 h 378301"/>
                <a:gd name="connsiteX71" fmla="*/ 86238 w 607639"/>
                <a:gd name="connsiteY71" fmla="*/ 74421 h 378301"/>
                <a:gd name="connsiteX72" fmla="*/ 68434 w 607639"/>
                <a:gd name="connsiteY72" fmla="*/ 94860 h 378301"/>
                <a:gd name="connsiteX73" fmla="*/ 60868 w 607639"/>
                <a:gd name="connsiteY73" fmla="*/ 111567 h 378301"/>
                <a:gd name="connsiteX74" fmla="*/ 56951 w 607639"/>
                <a:gd name="connsiteY74" fmla="*/ 138316 h 378301"/>
                <a:gd name="connsiteX75" fmla="*/ 59621 w 607639"/>
                <a:gd name="connsiteY75" fmla="*/ 156534 h 378301"/>
                <a:gd name="connsiteX76" fmla="*/ 70838 w 607639"/>
                <a:gd name="connsiteY76" fmla="*/ 181150 h 378301"/>
                <a:gd name="connsiteX77" fmla="*/ 82855 w 607639"/>
                <a:gd name="connsiteY77" fmla="*/ 195013 h 378301"/>
                <a:gd name="connsiteX78" fmla="*/ 105732 w 607639"/>
                <a:gd name="connsiteY78" fmla="*/ 209676 h 378301"/>
                <a:gd name="connsiteX79" fmla="*/ 123357 w 607639"/>
                <a:gd name="connsiteY79" fmla="*/ 214831 h 378301"/>
                <a:gd name="connsiteX80" fmla="*/ 136888 w 607639"/>
                <a:gd name="connsiteY80" fmla="*/ 211809 h 378301"/>
                <a:gd name="connsiteX81" fmla="*/ 150418 w 607639"/>
                <a:gd name="connsiteY81" fmla="*/ 214831 h 378301"/>
                <a:gd name="connsiteX82" fmla="*/ 168132 w 607639"/>
                <a:gd name="connsiteY82" fmla="*/ 209676 h 378301"/>
                <a:gd name="connsiteX83" fmla="*/ 190920 w 607639"/>
                <a:gd name="connsiteY83" fmla="*/ 195013 h 378301"/>
                <a:gd name="connsiteX84" fmla="*/ 202938 w 607639"/>
                <a:gd name="connsiteY84" fmla="*/ 181150 h 378301"/>
                <a:gd name="connsiteX85" fmla="*/ 214243 w 607639"/>
                <a:gd name="connsiteY85" fmla="*/ 156534 h 378301"/>
                <a:gd name="connsiteX86" fmla="*/ 216824 w 607639"/>
                <a:gd name="connsiteY86" fmla="*/ 138316 h 378301"/>
                <a:gd name="connsiteX87" fmla="*/ 212996 w 607639"/>
                <a:gd name="connsiteY87" fmla="*/ 111567 h 378301"/>
                <a:gd name="connsiteX88" fmla="*/ 205341 w 607639"/>
                <a:gd name="connsiteY88" fmla="*/ 94860 h 378301"/>
                <a:gd name="connsiteX89" fmla="*/ 187538 w 607639"/>
                <a:gd name="connsiteY89" fmla="*/ 74421 h 378301"/>
                <a:gd name="connsiteX90" fmla="*/ 172138 w 607639"/>
                <a:gd name="connsiteY90" fmla="*/ 64468 h 378301"/>
                <a:gd name="connsiteX91" fmla="*/ 146056 w 607639"/>
                <a:gd name="connsiteY91" fmla="*/ 56825 h 378301"/>
                <a:gd name="connsiteX92" fmla="*/ 127719 w 607639"/>
                <a:gd name="connsiteY92" fmla="*/ 56825 h 378301"/>
                <a:gd name="connsiteX93" fmla="*/ 136899 w 607639"/>
                <a:gd name="connsiteY93" fmla="*/ 35386 h 378301"/>
                <a:gd name="connsiteX94" fmla="*/ 158074 w 607639"/>
                <a:gd name="connsiteY94" fmla="*/ 43317 h 378301"/>
                <a:gd name="connsiteX95" fmla="*/ 169379 w 607639"/>
                <a:gd name="connsiteY95" fmla="*/ 46694 h 378301"/>
                <a:gd name="connsiteX96" fmla="*/ 204896 w 607639"/>
                <a:gd name="connsiteY96" fmla="*/ 69533 h 378301"/>
                <a:gd name="connsiteX97" fmla="*/ 212640 w 607639"/>
                <a:gd name="connsiteY97" fmla="*/ 78420 h 378301"/>
                <a:gd name="connsiteX98" fmla="*/ 230265 w 607639"/>
                <a:gd name="connsiteY98" fmla="*/ 116810 h 378301"/>
                <a:gd name="connsiteX99" fmla="*/ 231868 w 607639"/>
                <a:gd name="connsiteY99" fmla="*/ 128452 h 378301"/>
                <a:gd name="connsiteX100" fmla="*/ 225904 w 607639"/>
                <a:gd name="connsiteY100" fmla="*/ 170219 h 378301"/>
                <a:gd name="connsiteX101" fmla="*/ 221008 w 607639"/>
                <a:gd name="connsiteY101" fmla="*/ 180972 h 378301"/>
                <a:gd name="connsiteX102" fmla="*/ 206498 w 607639"/>
                <a:gd name="connsiteY102" fmla="*/ 207988 h 378301"/>
                <a:gd name="connsiteX103" fmla="*/ 206498 w 607639"/>
                <a:gd name="connsiteY103" fmla="*/ 324759 h 378301"/>
                <a:gd name="connsiteX104" fmla="*/ 202848 w 607639"/>
                <a:gd name="connsiteY104" fmla="*/ 332046 h 378301"/>
                <a:gd name="connsiteX105" fmla="*/ 197508 w 607639"/>
                <a:gd name="connsiteY105" fmla="*/ 333824 h 378301"/>
                <a:gd name="connsiteX106" fmla="*/ 194837 w 607639"/>
                <a:gd name="connsiteY106" fmla="*/ 333379 h 378301"/>
                <a:gd name="connsiteX107" fmla="*/ 136888 w 607639"/>
                <a:gd name="connsiteY107" fmla="*/ 315695 h 378301"/>
                <a:gd name="connsiteX108" fmla="*/ 116236 w 607639"/>
                <a:gd name="connsiteY108" fmla="*/ 322004 h 378301"/>
                <a:gd name="connsiteX109" fmla="*/ 116147 w 607639"/>
                <a:gd name="connsiteY109" fmla="*/ 322004 h 378301"/>
                <a:gd name="connsiteX110" fmla="*/ 78938 w 607639"/>
                <a:gd name="connsiteY110" fmla="*/ 333379 h 378301"/>
                <a:gd name="connsiteX111" fmla="*/ 70927 w 607639"/>
                <a:gd name="connsiteY111" fmla="*/ 332046 h 378301"/>
                <a:gd name="connsiteX112" fmla="*/ 67277 w 607639"/>
                <a:gd name="connsiteY112" fmla="*/ 324759 h 378301"/>
                <a:gd name="connsiteX113" fmla="*/ 67277 w 607639"/>
                <a:gd name="connsiteY113" fmla="*/ 207899 h 378301"/>
                <a:gd name="connsiteX114" fmla="*/ 52767 w 607639"/>
                <a:gd name="connsiteY114" fmla="*/ 180972 h 378301"/>
                <a:gd name="connsiteX115" fmla="*/ 47871 w 607639"/>
                <a:gd name="connsiteY115" fmla="*/ 170219 h 378301"/>
                <a:gd name="connsiteX116" fmla="*/ 41907 w 607639"/>
                <a:gd name="connsiteY116" fmla="*/ 128452 h 378301"/>
                <a:gd name="connsiteX117" fmla="*/ 43599 w 607639"/>
                <a:gd name="connsiteY117" fmla="*/ 116810 h 378301"/>
                <a:gd name="connsiteX118" fmla="*/ 61135 w 607639"/>
                <a:gd name="connsiteY118" fmla="*/ 78420 h 378301"/>
                <a:gd name="connsiteX119" fmla="*/ 68879 w 607639"/>
                <a:gd name="connsiteY119" fmla="*/ 69533 h 378301"/>
                <a:gd name="connsiteX120" fmla="*/ 104486 w 607639"/>
                <a:gd name="connsiteY120" fmla="*/ 46694 h 378301"/>
                <a:gd name="connsiteX121" fmla="*/ 115791 w 607639"/>
                <a:gd name="connsiteY121" fmla="*/ 43317 h 378301"/>
                <a:gd name="connsiteX122" fmla="*/ 136899 w 607639"/>
                <a:gd name="connsiteY122" fmla="*/ 35386 h 378301"/>
                <a:gd name="connsiteX123" fmla="*/ 28036 w 607639"/>
                <a:gd name="connsiteY123" fmla="*/ 18044 h 378301"/>
                <a:gd name="connsiteX124" fmla="*/ 18068 w 607639"/>
                <a:gd name="connsiteY124" fmla="*/ 27999 h 378301"/>
                <a:gd name="connsiteX125" fmla="*/ 18068 w 607639"/>
                <a:gd name="connsiteY125" fmla="*/ 350391 h 378301"/>
                <a:gd name="connsiteX126" fmla="*/ 28036 w 607639"/>
                <a:gd name="connsiteY126" fmla="*/ 360346 h 378301"/>
                <a:gd name="connsiteX127" fmla="*/ 579603 w 607639"/>
                <a:gd name="connsiteY127" fmla="*/ 360346 h 378301"/>
                <a:gd name="connsiteX128" fmla="*/ 589571 w 607639"/>
                <a:gd name="connsiteY128" fmla="*/ 350391 h 378301"/>
                <a:gd name="connsiteX129" fmla="*/ 589571 w 607639"/>
                <a:gd name="connsiteY129" fmla="*/ 27999 h 378301"/>
                <a:gd name="connsiteX130" fmla="*/ 579603 w 607639"/>
                <a:gd name="connsiteY130" fmla="*/ 18044 h 378301"/>
                <a:gd name="connsiteX131" fmla="*/ 28036 w 607639"/>
                <a:gd name="connsiteY131" fmla="*/ 0 h 378301"/>
                <a:gd name="connsiteX132" fmla="*/ 579603 w 607639"/>
                <a:gd name="connsiteY132" fmla="*/ 0 h 378301"/>
                <a:gd name="connsiteX133" fmla="*/ 607639 w 607639"/>
                <a:gd name="connsiteY133" fmla="*/ 27999 h 378301"/>
                <a:gd name="connsiteX134" fmla="*/ 607639 w 607639"/>
                <a:gd name="connsiteY134" fmla="*/ 350391 h 378301"/>
                <a:gd name="connsiteX135" fmla="*/ 579603 w 607639"/>
                <a:gd name="connsiteY135" fmla="*/ 378301 h 378301"/>
                <a:gd name="connsiteX136" fmla="*/ 28036 w 607639"/>
                <a:gd name="connsiteY136" fmla="*/ 378301 h 378301"/>
                <a:gd name="connsiteX137" fmla="*/ 0 w 607639"/>
                <a:gd name="connsiteY137" fmla="*/ 350391 h 378301"/>
                <a:gd name="connsiteX138" fmla="*/ 0 w 607639"/>
                <a:gd name="connsiteY138" fmla="*/ 27999 h 378301"/>
                <a:gd name="connsiteX139" fmla="*/ 28036 w 607639"/>
                <a:gd name="connsiteY139" fmla="*/ 0 h 378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607639" h="378301">
                  <a:moveTo>
                    <a:pt x="284157" y="258998"/>
                  </a:moveTo>
                  <a:cubicBezTo>
                    <a:pt x="278549" y="258998"/>
                    <a:pt x="274010" y="263618"/>
                    <a:pt x="274010" y="269127"/>
                  </a:cubicBezTo>
                  <a:cubicBezTo>
                    <a:pt x="274010" y="274725"/>
                    <a:pt x="278549" y="279345"/>
                    <a:pt x="284157" y="279345"/>
                  </a:cubicBezTo>
                  <a:lnTo>
                    <a:pt x="429684" y="279345"/>
                  </a:lnTo>
                  <a:cubicBezTo>
                    <a:pt x="435291" y="279345"/>
                    <a:pt x="439831" y="274725"/>
                    <a:pt x="439831" y="269127"/>
                  </a:cubicBezTo>
                  <a:cubicBezTo>
                    <a:pt x="439831" y="263618"/>
                    <a:pt x="435291" y="258998"/>
                    <a:pt x="429684" y="258998"/>
                  </a:cubicBezTo>
                  <a:close/>
                  <a:moveTo>
                    <a:pt x="284157" y="241051"/>
                  </a:moveTo>
                  <a:lnTo>
                    <a:pt x="429684" y="241051"/>
                  </a:lnTo>
                  <a:cubicBezTo>
                    <a:pt x="445260" y="241051"/>
                    <a:pt x="457899" y="253667"/>
                    <a:pt x="457899" y="269127"/>
                  </a:cubicBezTo>
                  <a:cubicBezTo>
                    <a:pt x="457899" y="284676"/>
                    <a:pt x="445260" y="297292"/>
                    <a:pt x="429684" y="297292"/>
                  </a:cubicBezTo>
                  <a:lnTo>
                    <a:pt x="284157" y="297292"/>
                  </a:lnTo>
                  <a:cubicBezTo>
                    <a:pt x="268580" y="297292"/>
                    <a:pt x="255941" y="284676"/>
                    <a:pt x="255941" y="269127"/>
                  </a:cubicBezTo>
                  <a:cubicBezTo>
                    <a:pt x="255941" y="253667"/>
                    <a:pt x="268580" y="241051"/>
                    <a:pt x="284157" y="241051"/>
                  </a:cubicBezTo>
                  <a:close/>
                  <a:moveTo>
                    <a:pt x="131013" y="231093"/>
                  </a:moveTo>
                  <a:cubicBezTo>
                    <a:pt x="128253" y="232426"/>
                    <a:pt x="125405" y="233226"/>
                    <a:pt x="122556" y="233759"/>
                  </a:cubicBezTo>
                  <a:lnTo>
                    <a:pt x="122556" y="301298"/>
                  </a:lnTo>
                  <a:lnTo>
                    <a:pt x="134217" y="297655"/>
                  </a:lnTo>
                  <a:cubicBezTo>
                    <a:pt x="135998" y="297210"/>
                    <a:pt x="137778" y="297210"/>
                    <a:pt x="139558" y="297655"/>
                  </a:cubicBezTo>
                  <a:lnTo>
                    <a:pt x="151575" y="301387"/>
                  </a:lnTo>
                  <a:lnTo>
                    <a:pt x="151575" y="233759"/>
                  </a:lnTo>
                  <a:cubicBezTo>
                    <a:pt x="148638" y="233315"/>
                    <a:pt x="145611" y="232426"/>
                    <a:pt x="142763" y="231093"/>
                  </a:cubicBezTo>
                  <a:cubicBezTo>
                    <a:pt x="139024" y="229405"/>
                    <a:pt x="134751" y="229405"/>
                    <a:pt x="131013" y="231093"/>
                  </a:cubicBezTo>
                  <a:close/>
                  <a:moveTo>
                    <a:pt x="188428" y="214475"/>
                  </a:moveTo>
                  <a:cubicBezTo>
                    <a:pt x="186381" y="215542"/>
                    <a:pt x="184689" y="217230"/>
                    <a:pt x="183354" y="219185"/>
                  </a:cubicBezTo>
                  <a:cubicBezTo>
                    <a:pt x="179971" y="224606"/>
                    <a:pt x="175165" y="228694"/>
                    <a:pt x="169646" y="231182"/>
                  </a:cubicBezTo>
                  <a:lnTo>
                    <a:pt x="169646" y="306897"/>
                  </a:lnTo>
                  <a:lnTo>
                    <a:pt x="188428" y="312584"/>
                  </a:lnTo>
                  <a:close/>
                  <a:moveTo>
                    <a:pt x="85348" y="214475"/>
                  </a:moveTo>
                  <a:lnTo>
                    <a:pt x="85348" y="312584"/>
                  </a:lnTo>
                  <a:lnTo>
                    <a:pt x="104486" y="306719"/>
                  </a:lnTo>
                  <a:lnTo>
                    <a:pt x="104486" y="231360"/>
                  </a:lnTo>
                  <a:cubicBezTo>
                    <a:pt x="98878" y="228872"/>
                    <a:pt x="93893" y="224784"/>
                    <a:pt x="90421" y="219185"/>
                  </a:cubicBezTo>
                  <a:cubicBezTo>
                    <a:pt x="89175" y="217230"/>
                    <a:pt x="87395" y="215542"/>
                    <a:pt x="85348" y="214475"/>
                  </a:cubicBezTo>
                  <a:close/>
                  <a:moveTo>
                    <a:pt x="284161" y="178566"/>
                  </a:moveTo>
                  <a:cubicBezTo>
                    <a:pt x="278553" y="178566"/>
                    <a:pt x="274013" y="183096"/>
                    <a:pt x="274013" y="188692"/>
                  </a:cubicBezTo>
                  <a:cubicBezTo>
                    <a:pt x="274013" y="194287"/>
                    <a:pt x="278553" y="198817"/>
                    <a:pt x="284161" y="198817"/>
                  </a:cubicBezTo>
                  <a:lnTo>
                    <a:pt x="514640" y="198817"/>
                  </a:lnTo>
                  <a:cubicBezTo>
                    <a:pt x="520249" y="198817"/>
                    <a:pt x="524789" y="194287"/>
                    <a:pt x="524789" y="188692"/>
                  </a:cubicBezTo>
                  <a:cubicBezTo>
                    <a:pt x="524789" y="183096"/>
                    <a:pt x="520249" y="178566"/>
                    <a:pt x="514640" y="178566"/>
                  </a:cubicBezTo>
                  <a:close/>
                  <a:moveTo>
                    <a:pt x="284161" y="160536"/>
                  </a:moveTo>
                  <a:lnTo>
                    <a:pt x="514640" y="160536"/>
                  </a:lnTo>
                  <a:cubicBezTo>
                    <a:pt x="530219" y="160536"/>
                    <a:pt x="542860" y="173237"/>
                    <a:pt x="542860" y="188692"/>
                  </a:cubicBezTo>
                  <a:cubicBezTo>
                    <a:pt x="542860" y="204235"/>
                    <a:pt x="530219" y="216847"/>
                    <a:pt x="514640" y="216847"/>
                  </a:cubicBezTo>
                  <a:lnTo>
                    <a:pt x="284161" y="216847"/>
                  </a:lnTo>
                  <a:cubicBezTo>
                    <a:pt x="268582" y="216847"/>
                    <a:pt x="255941" y="204235"/>
                    <a:pt x="255941" y="188692"/>
                  </a:cubicBezTo>
                  <a:cubicBezTo>
                    <a:pt x="255941" y="173237"/>
                    <a:pt x="268582" y="160536"/>
                    <a:pt x="284161" y="160536"/>
                  </a:cubicBezTo>
                  <a:close/>
                  <a:moveTo>
                    <a:pt x="284161" y="96804"/>
                  </a:moveTo>
                  <a:cubicBezTo>
                    <a:pt x="278553" y="96804"/>
                    <a:pt x="274013" y="101339"/>
                    <a:pt x="274013" y="106942"/>
                  </a:cubicBezTo>
                  <a:cubicBezTo>
                    <a:pt x="274013" y="112545"/>
                    <a:pt x="278553" y="117080"/>
                    <a:pt x="284161" y="117080"/>
                  </a:cubicBezTo>
                  <a:lnTo>
                    <a:pt x="514640" y="117080"/>
                  </a:lnTo>
                  <a:cubicBezTo>
                    <a:pt x="520249" y="117080"/>
                    <a:pt x="524789" y="112545"/>
                    <a:pt x="524789" y="106942"/>
                  </a:cubicBezTo>
                  <a:cubicBezTo>
                    <a:pt x="524789" y="101339"/>
                    <a:pt x="520249" y="96804"/>
                    <a:pt x="514640" y="96804"/>
                  </a:cubicBezTo>
                  <a:close/>
                  <a:moveTo>
                    <a:pt x="136898" y="85627"/>
                  </a:moveTo>
                  <a:cubicBezTo>
                    <a:pt x="109759" y="85627"/>
                    <a:pt x="87782" y="107670"/>
                    <a:pt x="87782" y="134780"/>
                  </a:cubicBezTo>
                  <a:cubicBezTo>
                    <a:pt x="87782" y="161889"/>
                    <a:pt x="109759" y="183844"/>
                    <a:pt x="136898" y="183844"/>
                  </a:cubicBezTo>
                  <a:cubicBezTo>
                    <a:pt x="164036" y="183844"/>
                    <a:pt x="186103" y="161889"/>
                    <a:pt x="186103" y="134780"/>
                  </a:cubicBezTo>
                  <a:cubicBezTo>
                    <a:pt x="186103" y="107670"/>
                    <a:pt x="164036" y="85627"/>
                    <a:pt x="136898" y="85627"/>
                  </a:cubicBezTo>
                  <a:close/>
                  <a:moveTo>
                    <a:pt x="284161" y="78751"/>
                  </a:moveTo>
                  <a:lnTo>
                    <a:pt x="514640" y="78751"/>
                  </a:lnTo>
                  <a:cubicBezTo>
                    <a:pt x="530219" y="78751"/>
                    <a:pt x="542860" y="91379"/>
                    <a:pt x="542860" y="106942"/>
                  </a:cubicBezTo>
                  <a:cubicBezTo>
                    <a:pt x="542860" y="122505"/>
                    <a:pt x="530219" y="135133"/>
                    <a:pt x="514640" y="135133"/>
                  </a:cubicBezTo>
                  <a:lnTo>
                    <a:pt x="284161" y="135133"/>
                  </a:lnTo>
                  <a:cubicBezTo>
                    <a:pt x="268582" y="135133"/>
                    <a:pt x="255941" y="122505"/>
                    <a:pt x="255941" y="106942"/>
                  </a:cubicBezTo>
                  <a:cubicBezTo>
                    <a:pt x="255941" y="91379"/>
                    <a:pt x="268582" y="78751"/>
                    <a:pt x="284161" y="78751"/>
                  </a:cubicBezTo>
                  <a:close/>
                  <a:moveTo>
                    <a:pt x="136898" y="67672"/>
                  </a:moveTo>
                  <a:cubicBezTo>
                    <a:pt x="174002" y="67672"/>
                    <a:pt x="204076" y="97715"/>
                    <a:pt x="204076" y="134780"/>
                  </a:cubicBezTo>
                  <a:cubicBezTo>
                    <a:pt x="204076" y="171755"/>
                    <a:pt x="174002" y="201887"/>
                    <a:pt x="136898" y="201887"/>
                  </a:cubicBezTo>
                  <a:cubicBezTo>
                    <a:pt x="99883" y="201887"/>
                    <a:pt x="69719" y="171755"/>
                    <a:pt x="69719" y="134780"/>
                  </a:cubicBezTo>
                  <a:cubicBezTo>
                    <a:pt x="69719" y="97715"/>
                    <a:pt x="99883" y="67672"/>
                    <a:pt x="136898" y="67672"/>
                  </a:cubicBezTo>
                  <a:close/>
                  <a:moveTo>
                    <a:pt x="127719" y="56825"/>
                  </a:moveTo>
                  <a:cubicBezTo>
                    <a:pt x="120598" y="63135"/>
                    <a:pt x="111073" y="65889"/>
                    <a:pt x="101726" y="64468"/>
                  </a:cubicBezTo>
                  <a:cubicBezTo>
                    <a:pt x="94783" y="63401"/>
                    <a:pt x="88107" y="67667"/>
                    <a:pt x="86238" y="74421"/>
                  </a:cubicBezTo>
                  <a:cubicBezTo>
                    <a:pt x="83656" y="83574"/>
                    <a:pt x="77158" y="91039"/>
                    <a:pt x="68434" y="94860"/>
                  </a:cubicBezTo>
                  <a:cubicBezTo>
                    <a:pt x="62114" y="97704"/>
                    <a:pt x="58820" y="104902"/>
                    <a:pt x="60868" y="111567"/>
                  </a:cubicBezTo>
                  <a:cubicBezTo>
                    <a:pt x="63627" y="120632"/>
                    <a:pt x="62203" y="130407"/>
                    <a:pt x="56951" y="138316"/>
                  </a:cubicBezTo>
                  <a:cubicBezTo>
                    <a:pt x="53123" y="144181"/>
                    <a:pt x="54281" y="152002"/>
                    <a:pt x="59621" y="156534"/>
                  </a:cubicBezTo>
                  <a:cubicBezTo>
                    <a:pt x="66832" y="162666"/>
                    <a:pt x="70927" y="171641"/>
                    <a:pt x="70838" y="181150"/>
                  </a:cubicBezTo>
                  <a:cubicBezTo>
                    <a:pt x="70749" y="188082"/>
                    <a:pt x="76001" y="194125"/>
                    <a:pt x="82855" y="195013"/>
                  </a:cubicBezTo>
                  <a:cubicBezTo>
                    <a:pt x="92291" y="196257"/>
                    <a:pt x="100658" y="201589"/>
                    <a:pt x="105732" y="209676"/>
                  </a:cubicBezTo>
                  <a:cubicBezTo>
                    <a:pt x="109382" y="215542"/>
                    <a:pt x="117037" y="217763"/>
                    <a:pt x="123357" y="214831"/>
                  </a:cubicBezTo>
                  <a:cubicBezTo>
                    <a:pt x="127630" y="212787"/>
                    <a:pt x="132259" y="211809"/>
                    <a:pt x="136888" y="211809"/>
                  </a:cubicBezTo>
                  <a:cubicBezTo>
                    <a:pt x="141517" y="211809"/>
                    <a:pt x="146145" y="212787"/>
                    <a:pt x="150418" y="214831"/>
                  </a:cubicBezTo>
                  <a:cubicBezTo>
                    <a:pt x="156827" y="217763"/>
                    <a:pt x="164394" y="215542"/>
                    <a:pt x="168132" y="209676"/>
                  </a:cubicBezTo>
                  <a:cubicBezTo>
                    <a:pt x="173117" y="201589"/>
                    <a:pt x="181485" y="196257"/>
                    <a:pt x="190920" y="195013"/>
                  </a:cubicBezTo>
                  <a:cubicBezTo>
                    <a:pt x="197864" y="194125"/>
                    <a:pt x="203027" y="188082"/>
                    <a:pt x="202938" y="181150"/>
                  </a:cubicBezTo>
                  <a:cubicBezTo>
                    <a:pt x="202848" y="171641"/>
                    <a:pt x="206943" y="162666"/>
                    <a:pt x="214243" y="156534"/>
                  </a:cubicBezTo>
                  <a:cubicBezTo>
                    <a:pt x="219494" y="152002"/>
                    <a:pt x="220652" y="144181"/>
                    <a:pt x="216824" y="138316"/>
                  </a:cubicBezTo>
                  <a:cubicBezTo>
                    <a:pt x="211572" y="130407"/>
                    <a:pt x="210148" y="120632"/>
                    <a:pt x="212996" y="111567"/>
                  </a:cubicBezTo>
                  <a:cubicBezTo>
                    <a:pt x="214955" y="104902"/>
                    <a:pt x="211750" y="97704"/>
                    <a:pt x="205341" y="94860"/>
                  </a:cubicBezTo>
                  <a:cubicBezTo>
                    <a:pt x="196617" y="91039"/>
                    <a:pt x="190119" y="83574"/>
                    <a:pt x="187538" y="74421"/>
                  </a:cubicBezTo>
                  <a:cubicBezTo>
                    <a:pt x="185668" y="67667"/>
                    <a:pt x="178992" y="63401"/>
                    <a:pt x="172138" y="64468"/>
                  </a:cubicBezTo>
                  <a:cubicBezTo>
                    <a:pt x="162702" y="65889"/>
                    <a:pt x="153178" y="63135"/>
                    <a:pt x="146056" y="56825"/>
                  </a:cubicBezTo>
                  <a:cubicBezTo>
                    <a:pt x="140804" y="52204"/>
                    <a:pt x="132971" y="52204"/>
                    <a:pt x="127719" y="56825"/>
                  </a:cubicBezTo>
                  <a:close/>
                  <a:moveTo>
                    <a:pt x="136899" y="35386"/>
                  </a:moveTo>
                  <a:cubicBezTo>
                    <a:pt x="144454" y="35386"/>
                    <a:pt x="152020" y="38030"/>
                    <a:pt x="158074" y="43317"/>
                  </a:cubicBezTo>
                  <a:cubicBezTo>
                    <a:pt x="161189" y="46072"/>
                    <a:pt x="165284" y="47316"/>
                    <a:pt x="169379" y="46694"/>
                  </a:cubicBezTo>
                  <a:cubicBezTo>
                    <a:pt x="185312" y="44206"/>
                    <a:pt x="200534" y="54070"/>
                    <a:pt x="204896" y="69533"/>
                  </a:cubicBezTo>
                  <a:cubicBezTo>
                    <a:pt x="206053" y="73443"/>
                    <a:pt x="208902" y="76731"/>
                    <a:pt x="212640" y="78420"/>
                  </a:cubicBezTo>
                  <a:cubicBezTo>
                    <a:pt x="227328" y="84907"/>
                    <a:pt x="234894" y="101436"/>
                    <a:pt x="230265" y="116810"/>
                  </a:cubicBezTo>
                  <a:cubicBezTo>
                    <a:pt x="229019" y="120720"/>
                    <a:pt x="229642" y="124986"/>
                    <a:pt x="231868" y="128452"/>
                  </a:cubicBezTo>
                  <a:cubicBezTo>
                    <a:pt x="240769" y="141871"/>
                    <a:pt x="238188" y="159822"/>
                    <a:pt x="225904" y="170219"/>
                  </a:cubicBezTo>
                  <a:cubicBezTo>
                    <a:pt x="222699" y="172885"/>
                    <a:pt x="220919" y="176796"/>
                    <a:pt x="221008" y="180972"/>
                  </a:cubicBezTo>
                  <a:cubicBezTo>
                    <a:pt x="221097" y="192081"/>
                    <a:pt x="215400" y="202123"/>
                    <a:pt x="206498" y="207988"/>
                  </a:cubicBezTo>
                  <a:lnTo>
                    <a:pt x="206498" y="324759"/>
                  </a:lnTo>
                  <a:cubicBezTo>
                    <a:pt x="206498" y="327603"/>
                    <a:pt x="205163" y="330358"/>
                    <a:pt x="202848" y="332046"/>
                  </a:cubicBezTo>
                  <a:cubicBezTo>
                    <a:pt x="201335" y="333202"/>
                    <a:pt x="199377" y="333824"/>
                    <a:pt x="197508" y="333824"/>
                  </a:cubicBezTo>
                  <a:cubicBezTo>
                    <a:pt x="196617" y="333824"/>
                    <a:pt x="195727" y="333646"/>
                    <a:pt x="194837" y="333379"/>
                  </a:cubicBezTo>
                  <a:lnTo>
                    <a:pt x="136888" y="315695"/>
                  </a:lnTo>
                  <a:lnTo>
                    <a:pt x="116236" y="322004"/>
                  </a:lnTo>
                  <a:cubicBezTo>
                    <a:pt x="116236" y="322004"/>
                    <a:pt x="116236" y="322004"/>
                    <a:pt x="116147" y="322004"/>
                  </a:cubicBezTo>
                  <a:lnTo>
                    <a:pt x="78938" y="333379"/>
                  </a:lnTo>
                  <a:cubicBezTo>
                    <a:pt x="76179" y="334268"/>
                    <a:pt x="73241" y="333735"/>
                    <a:pt x="70927" y="332046"/>
                  </a:cubicBezTo>
                  <a:cubicBezTo>
                    <a:pt x="68612" y="330358"/>
                    <a:pt x="67277" y="327603"/>
                    <a:pt x="67277" y="324759"/>
                  </a:cubicBezTo>
                  <a:lnTo>
                    <a:pt x="67277" y="207899"/>
                  </a:lnTo>
                  <a:cubicBezTo>
                    <a:pt x="58375" y="202123"/>
                    <a:pt x="52678" y="192081"/>
                    <a:pt x="52767" y="180972"/>
                  </a:cubicBezTo>
                  <a:cubicBezTo>
                    <a:pt x="52856" y="176796"/>
                    <a:pt x="51076" y="172885"/>
                    <a:pt x="47871" y="170219"/>
                  </a:cubicBezTo>
                  <a:cubicBezTo>
                    <a:pt x="35676" y="159822"/>
                    <a:pt x="33095" y="141871"/>
                    <a:pt x="41907" y="128452"/>
                  </a:cubicBezTo>
                  <a:cubicBezTo>
                    <a:pt x="44133" y="124986"/>
                    <a:pt x="44756" y="120720"/>
                    <a:pt x="43599" y="116810"/>
                  </a:cubicBezTo>
                  <a:cubicBezTo>
                    <a:pt x="38881" y="101436"/>
                    <a:pt x="46447" y="84907"/>
                    <a:pt x="61135" y="78420"/>
                  </a:cubicBezTo>
                  <a:cubicBezTo>
                    <a:pt x="64962" y="76731"/>
                    <a:pt x="67722" y="73443"/>
                    <a:pt x="68879" y="69533"/>
                  </a:cubicBezTo>
                  <a:cubicBezTo>
                    <a:pt x="73241" y="54070"/>
                    <a:pt x="88552" y="44206"/>
                    <a:pt x="104486" y="46694"/>
                  </a:cubicBezTo>
                  <a:cubicBezTo>
                    <a:pt x="108492" y="47316"/>
                    <a:pt x="112675" y="46072"/>
                    <a:pt x="115791" y="43317"/>
                  </a:cubicBezTo>
                  <a:cubicBezTo>
                    <a:pt x="121800" y="38030"/>
                    <a:pt x="129344" y="35386"/>
                    <a:pt x="136899" y="35386"/>
                  </a:cubicBezTo>
                  <a:close/>
                  <a:moveTo>
                    <a:pt x="28036" y="18044"/>
                  </a:moveTo>
                  <a:cubicBezTo>
                    <a:pt x="22518" y="18044"/>
                    <a:pt x="18068" y="22488"/>
                    <a:pt x="18068" y="27999"/>
                  </a:cubicBezTo>
                  <a:lnTo>
                    <a:pt x="18068" y="350391"/>
                  </a:lnTo>
                  <a:cubicBezTo>
                    <a:pt x="18068" y="355902"/>
                    <a:pt x="22518" y="360346"/>
                    <a:pt x="28036" y="360346"/>
                  </a:cubicBezTo>
                  <a:lnTo>
                    <a:pt x="579603" y="360346"/>
                  </a:lnTo>
                  <a:cubicBezTo>
                    <a:pt x="585121" y="360346"/>
                    <a:pt x="589571" y="355813"/>
                    <a:pt x="589571" y="350391"/>
                  </a:cubicBezTo>
                  <a:lnTo>
                    <a:pt x="589571" y="27999"/>
                  </a:lnTo>
                  <a:cubicBezTo>
                    <a:pt x="589571" y="22488"/>
                    <a:pt x="585121" y="18044"/>
                    <a:pt x="579603" y="18044"/>
                  </a:cubicBezTo>
                  <a:close/>
                  <a:moveTo>
                    <a:pt x="28036" y="0"/>
                  </a:moveTo>
                  <a:lnTo>
                    <a:pt x="579603" y="0"/>
                  </a:lnTo>
                  <a:cubicBezTo>
                    <a:pt x="595089" y="0"/>
                    <a:pt x="607639" y="12533"/>
                    <a:pt x="607639" y="27999"/>
                  </a:cubicBezTo>
                  <a:lnTo>
                    <a:pt x="607639" y="350391"/>
                  </a:lnTo>
                  <a:cubicBezTo>
                    <a:pt x="607639" y="365768"/>
                    <a:pt x="595089" y="378301"/>
                    <a:pt x="579603" y="378301"/>
                  </a:cubicBezTo>
                  <a:lnTo>
                    <a:pt x="28036" y="378301"/>
                  </a:lnTo>
                  <a:cubicBezTo>
                    <a:pt x="12549" y="378301"/>
                    <a:pt x="0" y="365768"/>
                    <a:pt x="0" y="350391"/>
                  </a:cubicBezTo>
                  <a:lnTo>
                    <a:pt x="0" y="27999"/>
                  </a:lnTo>
                  <a:cubicBezTo>
                    <a:pt x="0" y="12533"/>
                    <a:pt x="12549" y="0"/>
                    <a:pt x="2803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1" name="组合 10"/>
          <p:cNvGrpSpPr/>
          <p:nvPr/>
        </p:nvGrpSpPr>
        <p:grpSpPr>
          <a:xfrm>
            <a:off x="9092990" y="5024725"/>
            <a:ext cx="639287" cy="639287"/>
            <a:chOff x="2959100" y="1866900"/>
            <a:chExt cx="1536700" cy="1536700"/>
          </a:xfrm>
        </p:grpSpPr>
        <p:sp>
          <p:nvSpPr>
            <p:cNvPr id="12" name="椭圆 11"/>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3" name="椭圆 2"/>
            <p:cNvSpPr/>
            <p:nvPr/>
          </p:nvSpPr>
          <p:spPr>
            <a:xfrm>
              <a:off x="3361590" y="2291067"/>
              <a:ext cx="731720" cy="688366"/>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7" tIns="45703" rIns="91407" bIns="4570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4" name="PA-组合 2"/>
          <p:cNvGrpSpPr/>
          <p:nvPr>
            <p:custDataLst>
              <p:tags r:id="rId2"/>
            </p:custDataLst>
          </p:nvPr>
        </p:nvGrpSpPr>
        <p:grpSpPr>
          <a:xfrm>
            <a:off x="9899718" y="1705235"/>
            <a:ext cx="1686858" cy="1303071"/>
            <a:chOff x="5926136" y="4936776"/>
            <a:chExt cx="2068235" cy="1303071"/>
          </a:xfrm>
        </p:grpSpPr>
        <p:sp>
          <p:nvSpPr>
            <p:cNvPr id="15" name="PA-文本框 6"/>
            <p:cNvSpPr txBox="1"/>
            <p:nvPr>
              <p:custDataLst>
                <p:tags r:id="rId3"/>
              </p:custDataLst>
            </p:nvPr>
          </p:nvSpPr>
          <p:spPr>
            <a:xfrm>
              <a:off x="5926136" y="4936776"/>
              <a:ext cx="1926667" cy="430887"/>
            </a:xfrm>
            <a:prstGeom prst="rect">
              <a:avLst/>
            </a:prstGeom>
            <a:noFill/>
          </p:spPr>
          <p:txBody>
            <a:bodyPr wrap="square" rtlCol="0">
              <a:spAutoFit/>
            </a:bodyPr>
            <a:lstStyle/>
            <a:p>
              <a:pPr algn="l"/>
              <a:r>
                <a:rPr lang="zh-CN" altLang="en-US" sz="1100" b="1" dirty="0">
                  <a:solidFill>
                    <a:schemeClr val="tx1">
                      <a:lumMod val="65000"/>
                      <a:lumOff val="35000"/>
                    </a:schemeClr>
                  </a:solidFill>
                  <a:cs typeface="+mn-ea"/>
                  <a:sym typeface="+mn-lt"/>
                </a:rPr>
                <a:t>输入您的标题</a:t>
              </a:r>
              <a:endParaRPr lang="en-US" sz="1100" b="1" dirty="0">
                <a:solidFill>
                  <a:schemeClr val="tx1">
                    <a:lumMod val="65000"/>
                    <a:lumOff val="35000"/>
                  </a:schemeClr>
                </a:solidFill>
                <a:cs typeface="+mn-ea"/>
                <a:sym typeface="+mn-lt"/>
              </a:endParaRPr>
            </a:p>
            <a:p>
              <a:pPr algn="l"/>
              <a:r>
                <a:rPr lang="en-US" sz="1100" b="1" dirty="0">
                  <a:solidFill>
                    <a:schemeClr val="tx1">
                      <a:lumMod val="65000"/>
                      <a:lumOff val="35000"/>
                    </a:schemeClr>
                  </a:solidFill>
                  <a:cs typeface="+mn-ea"/>
                  <a:sym typeface="+mn-lt"/>
                </a:rPr>
                <a:t>OUR COMPANY</a:t>
              </a:r>
              <a:endParaRPr lang="en-US" sz="1100" b="1" dirty="0">
                <a:solidFill>
                  <a:schemeClr val="tx1">
                    <a:lumMod val="65000"/>
                    <a:lumOff val="35000"/>
                  </a:schemeClr>
                </a:solidFill>
                <a:cs typeface="+mn-ea"/>
                <a:sym typeface="+mn-lt"/>
              </a:endParaRPr>
            </a:p>
          </p:txBody>
        </p:sp>
        <p:sp>
          <p:nvSpPr>
            <p:cNvPr id="16" name="PA-文本框 42"/>
            <p:cNvSpPr txBox="1"/>
            <p:nvPr>
              <p:custDataLst>
                <p:tags r:id="rId4"/>
              </p:custDataLst>
            </p:nvPr>
          </p:nvSpPr>
          <p:spPr>
            <a:xfrm>
              <a:off x="5926138" y="5347295"/>
              <a:ext cx="2068233" cy="892552"/>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0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000" dirty="0">
                <a:solidFill>
                  <a:schemeClr val="tx1">
                    <a:lumMod val="50000"/>
                    <a:lumOff val="50000"/>
                  </a:schemeClr>
                </a:solidFill>
                <a:latin typeface="+mn-lt"/>
                <a:ea typeface="+mn-ea"/>
                <a:cs typeface="+mn-ea"/>
                <a:sym typeface="+mn-lt"/>
              </a:endParaRPr>
            </a:p>
          </p:txBody>
        </p:sp>
      </p:grpSp>
      <p:grpSp>
        <p:nvGrpSpPr>
          <p:cNvPr id="17" name="PA-组合 2"/>
          <p:cNvGrpSpPr/>
          <p:nvPr>
            <p:custDataLst>
              <p:tags r:id="rId5"/>
            </p:custDataLst>
          </p:nvPr>
        </p:nvGrpSpPr>
        <p:grpSpPr>
          <a:xfrm>
            <a:off x="9899718" y="3206921"/>
            <a:ext cx="1686858" cy="1303071"/>
            <a:chOff x="5926136" y="4936776"/>
            <a:chExt cx="2068235" cy="1303071"/>
          </a:xfrm>
        </p:grpSpPr>
        <p:sp>
          <p:nvSpPr>
            <p:cNvPr id="18" name="PA-文本框 6"/>
            <p:cNvSpPr txBox="1"/>
            <p:nvPr>
              <p:custDataLst>
                <p:tags r:id="rId6"/>
              </p:custDataLst>
            </p:nvPr>
          </p:nvSpPr>
          <p:spPr>
            <a:xfrm>
              <a:off x="5926136" y="4936776"/>
              <a:ext cx="1926667" cy="430887"/>
            </a:xfrm>
            <a:prstGeom prst="rect">
              <a:avLst/>
            </a:prstGeom>
            <a:noFill/>
          </p:spPr>
          <p:txBody>
            <a:bodyPr wrap="square" rtlCol="0">
              <a:spAutoFit/>
            </a:bodyPr>
            <a:lstStyle/>
            <a:p>
              <a:pPr algn="l"/>
              <a:r>
                <a:rPr lang="zh-CN" altLang="en-US" sz="1100" b="1" dirty="0">
                  <a:solidFill>
                    <a:schemeClr val="tx1">
                      <a:lumMod val="65000"/>
                      <a:lumOff val="35000"/>
                    </a:schemeClr>
                  </a:solidFill>
                  <a:cs typeface="+mn-ea"/>
                  <a:sym typeface="+mn-lt"/>
                </a:rPr>
                <a:t>输入您的标题</a:t>
              </a:r>
              <a:endParaRPr lang="en-US" sz="1100" b="1" dirty="0">
                <a:solidFill>
                  <a:schemeClr val="tx1">
                    <a:lumMod val="65000"/>
                    <a:lumOff val="35000"/>
                  </a:schemeClr>
                </a:solidFill>
                <a:cs typeface="+mn-ea"/>
                <a:sym typeface="+mn-lt"/>
              </a:endParaRPr>
            </a:p>
            <a:p>
              <a:pPr algn="l"/>
              <a:r>
                <a:rPr lang="en-US" sz="1100" b="1" dirty="0">
                  <a:solidFill>
                    <a:schemeClr val="tx1">
                      <a:lumMod val="65000"/>
                      <a:lumOff val="35000"/>
                    </a:schemeClr>
                  </a:solidFill>
                  <a:cs typeface="+mn-ea"/>
                  <a:sym typeface="+mn-lt"/>
                </a:rPr>
                <a:t>OUR COMPANY</a:t>
              </a:r>
              <a:endParaRPr lang="en-US" sz="1100" b="1" dirty="0">
                <a:solidFill>
                  <a:schemeClr val="tx1">
                    <a:lumMod val="65000"/>
                    <a:lumOff val="35000"/>
                  </a:schemeClr>
                </a:solidFill>
                <a:cs typeface="+mn-ea"/>
                <a:sym typeface="+mn-lt"/>
              </a:endParaRPr>
            </a:p>
          </p:txBody>
        </p:sp>
        <p:sp>
          <p:nvSpPr>
            <p:cNvPr id="19" name="PA-文本框 42"/>
            <p:cNvSpPr txBox="1"/>
            <p:nvPr>
              <p:custDataLst>
                <p:tags r:id="rId7"/>
              </p:custDataLst>
            </p:nvPr>
          </p:nvSpPr>
          <p:spPr>
            <a:xfrm>
              <a:off x="5926138" y="5347295"/>
              <a:ext cx="2068233" cy="892552"/>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0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000" dirty="0">
                <a:solidFill>
                  <a:schemeClr val="tx1">
                    <a:lumMod val="50000"/>
                    <a:lumOff val="50000"/>
                  </a:schemeClr>
                </a:solidFill>
                <a:latin typeface="+mn-lt"/>
                <a:ea typeface="+mn-ea"/>
                <a:cs typeface="+mn-ea"/>
                <a:sym typeface="+mn-lt"/>
              </a:endParaRPr>
            </a:p>
          </p:txBody>
        </p:sp>
      </p:grpSp>
      <p:grpSp>
        <p:nvGrpSpPr>
          <p:cNvPr id="20" name="PA-组合 2"/>
          <p:cNvGrpSpPr/>
          <p:nvPr>
            <p:custDataLst>
              <p:tags r:id="rId8"/>
            </p:custDataLst>
          </p:nvPr>
        </p:nvGrpSpPr>
        <p:grpSpPr>
          <a:xfrm>
            <a:off x="9899718" y="4721879"/>
            <a:ext cx="1686858" cy="1303071"/>
            <a:chOff x="5926136" y="4936776"/>
            <a:chExt cx="2068235" cy="1303071"/>
          </a:xfrm>
        </p:grpSpPr>
        <p:sp>
          <p:nvSpPr>
            <p:cNvPr id="21" name="PA-文本框 6"/>
            <p:cNvSpPr txBox="1"/>
            <p:nvPr>
              <p:custDataLst>
                <p:tags r:id="rId9"/>
              </p:custDataLst>
            </p:nvPr>
          </p:nvSpPr>
          <p:spPr>
            <a:xfrm>
              <a:off x="5926136" y="4936776"/>
              <a:ext cx="1926667" cy="430887"/>
            </a:xfrm>
            <a:prstGeom prst="rect">
              <a:avLst/>
            </a:prstGeom>
            <a:noFill/>
          </p:spPr>
          <p:txBody>
            <a:bodyPr wrap="square" rtlCol="0">
              <a:spAutoFit/>
            </a:bodyPr>
            <a:lstStyle/>
            <a:p>
              <a:pPr algn="l"/>
              <a:r>
                <a:rPr lang="zh-CN" altLang="en-US" sz="1100" b="1" dirty="0">
                  <a:solidFill>
                    <a:schemeClr val="tx1">
                      <a:lumMod val="65000"/>
                      <a:lumOff val="35000"/>
                    </a:schemeClr>
                  </a:solidFill>
                  <a:cs typeface="+mn-ea"/>
                  <a:sym typeface="+mn-lt"/>
                </a:rPr>
                <a:t>输入您的标题</a:t>
              </a:r>
              <a:endParaRPr lang="en-US" sz="1100" b="1" dirty="0">
                <a:solidFill>
                  <a:schemeClr val="tx1">
                    <a:lumMod val="65000"/>
                    <a:lumOff val="35000"/>
                  </a:schemeClr>
                </a:solidFill>
                <a:cs typeface="+mn-ea"/>
                <a:sym typeface="+mn-lt"/>
              </a:endParaRPr>
            </a:p>
            <a:p>
              <a:pPr algn="l"/>
              <a:r>
                <a:rPr lang="en-US" sz="1100" b="1" dirty="0">
                  <a:solidFill>
                    <a:schemeClr val="tx1">
                      <a:lumMod val="65000"/>
                      <a:lumOff val="35000"/>
                    </a:schemeClr>
                  </a:solidFill>
                  <a:cs typeface="+mn-ea"/>
                  <a:sym typeface="+mn-lt"/>
                </a:rPr>
                <a:t>OUR COMPANY</a:t>
              </a:r>
              <a:endParaRPr lang="en-US" sz="1100" b="1" dirty="0">
                <a:solidFill>
                  <a:schemeClr val="tx1">
                    <a:lumMod val="65000"/>
                    <a:lumOff val="35000"/>
                  </a:schemeClr>
                </a:solidFill>
                <a:cs typeface="+mn-ea"/>
                <a:sym typeface="+mn-lt"/>
              </a:endParaRPr>
            </a:p>
          </p:txBody>
        </p:sp>
        <p:sp>
          <p:nvSpPr>
            <p:cNvPr id="22" name="PA-文本框 42"/>
            <p:cNvSpPr txBox="1"/>
            <p:nvPr>
              <p:custDataLst>
                <p:tags r:id="rId10"/>
              </p:custDataLst>
            </p:nvPr>
          </p:nvSpPr>
          <p:spPr>
            <a:xfrm>
              <a:off x="5926138" y="5347295"/>
              <a:ext cx="2068233" cy="892552"/>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0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000" dirty="0">
                <a:solidFill>
                  <a:schemeClr val="tx1">
                    <a:lumMod val="50000"/>
                    <a:lumOff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22" presetClass="entr" presetSubtype="1"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par>
                                    <p:cTn id="32" presetID="22" presetClass="entr" presetSubtype="1"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22" presetClass="entr" presetSubtype="1"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par>
                                    <p:cTn id="32" presetID="22" presetClass="entr" presetSubtype="1"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6487887" y="986973"/>
            <a:ext cx="4972277" cy="4847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7" name="矩形 36"/>
          <p:cNvSpPr/>
          <p:nvPr/>
        </p:nvSpPr>
        <p:spPr>
          <a:xfrm>
            <a:off x="731839" y="986973"/>
            <a:ext cx="5073877" cy="4847771"/>
          </a:xfrm>
          <a:prstGeom prst="rect">
            <a:avLst/>
          </a:prstGeom>
          <a:blipFill>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8" name="文本框 37"/>
          <p:cNvSpPr txBox="1"/>
          <p:nvPr/>
        </p:nvSpPr>
        <p:spPr>
          <a:xfrm>
            <a:off x="7919924" y="2294710"/>
            <a:ext cx="2108200" cy="461665"/>
          </a:xfrm>
          <a:prstGeom prst="rect">
            <a:avLst/>
          </a:prstGeom>
          <a:noFill/>
        </p:spPr>
        <p:txBody>
          <a:bodyPr wrap="square" rtlCol="0">
            <a:spAutoFit/>
          </a:bodyPr>
          <a:lstStyle/>
          <a:p>
            <a:pPr algn="ctr"/>
            <a:r>
              <a:rPr lang="zh-CN" altLang="en-US" sz="2400" dirty="0">
                <a:solidFill>
                  <a:schemeClr val="bg1"/>
                </a:solidFill>
                <a:cs typeface="+mn-ea"/>
                <a:sym typeface="+mn-lt"/>
              </a:rPr>
              <a:t>此处添加标题</a:t>
            </a:r>
            <a:endParaRPr lang="zh-CN" altLang="en-US" sz="2400" dirty="0">
              <a:solidFill>
                <a:schemeClr val="bg1"/>
              </a:solidFill>
              <a:cs typeface="+mn-ea"/>
              <a:sym typeface="+mn-lt"/>
            </a:endParaRPr>
          </a:p>
        </p:txBody>
      </p:sp>
      <p:cxnSp>
        <p:nvCxnSpPr>
          <p:cNvPr id="39" name="直接连接符 6"/>
          <p:cNvCxnSpPr/>
          <p:nvPr/>
        </p:nvCxnSpPr>
        <p:spPr>
          <a:xfrm>
            <a:off x="6896611" y="1712685"/>
            <a:ext cx="4154827" cy="0"/>
          </a:xfrm>
          <a:prstGeom prst="line">
            <a:avLst/>
          </a:prstGeom>
          <a:ln w="254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7"/>
          <p:cNvCxnSpPr/>
          <p:nvPr/>
        </p:nvCxnSpPr>
        <p:spPr>
          <a:xfrm>
            <a:off x="6896611" y="5094515"/>
            <a:ext cx="4154827" cy="0"/>
          </a:xfrm>
          <a:prstGeom prst="line">
            <a:avLst/>
          </a:prstGeom>
          <a:ln w="254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41" name="TextBox 24"/>
          <p:cNvSpPr txBox="1"/>
          <p:nvPr/>
        </p:nvSpPr>
        <p:spPr>
          <a:xfrm>
            <a:off x="7541304" y="2902065"/>
            <a:ext cx="2865440" cy="1631200"/>
          </a:xfrm>
          <a:prstGeom prst="rect">
            <a:avLst/>
          </a:prstGeom>
          <a:noFill/>
        </p:spPr>
        <p:txBody>
          <a:bodyPr wrap="square" lIns="91423" tIns="45712" rIns="91423" bIns="45712" rtlCol="0">
            <a:spAutoFit/>
          </a:bodyPr>
          <a:lstStyle/>
          <a:p>
            <a:pPr marL="0" marR="0" lvl="0" indent="0" algn="ctr" defTabSz="1217930" rtl="0" eaLnBrk="1" fontAlgn="auto" latinLnBrk="0" hangingPunct="1">
              <a:lnSpc>
                <a:spcPts val="2000"/>
              </a:lnSpc>
              <a:spcBef>
                <a:spcPts val="0"/>
              </a:spcBef>
              <a:spcAft>
                <a:spcPts val="0"/>
              </a:spcAft>
              <a:buClrTx/>
              <a:buSzTx/>
              <a:buFontTx/>
              <a:buNone/>
              <a:defRPr/>
            </a:pPr>
            <a:r>
              <a:rPr lang="zh-CN" altLang="en-US" sz="1400" dirty="0">
                <a:solidFill>
                  <a:schemeClr val="bg1">
                    <a:lumMod val="95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95000"/>
                </a:schemeClr>
              </a:solidFill>
              <a:effectLst/>
              <a:uLnTx/>
              <a:uFillTx/>
              <a:cs typeface="+mn-ea"/>
              <a:sym typeface="+mn-lt"/>
            </a:endParaRPr>
          </a:p>
        </p:txBody>
      </p:sp>
      <p:sp>
        <p:nvSpPr>
          <p:cNvPr id="9" name="TextBox 8"/>
          <p:cNvSpPr txBox="1"/>
          <p:nvPr/>
        </p:nvSpPr>
        <p:spPr>
          <a:xfrm>
            <a:off x="383705" y="662826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0" y="-1996564"/>
            <a:ext cx="12192000" cy="10851128"/>
            <a:chOff x="0" y="-1996564"/>
            <a:chExt cx="12192000" cy="10851128"/>
          </a:xfrm>
        </p:grpSpPr>
        <p:grpSp>
          <p:nvGrpSpPr>
            <p:cNvPr id="66" name="组合 65"/>
            <p:cNvGrpSpPr/>
            <p:nvPr/>
          </p:nvGrpSpPr>
          <p:grpSpPr>
            <a:xfrm>
              <a:off x="0" y="-1996564"/>
              <a:ext cx="12192000" cy="10851128"/>
              <a:chOff x="0" y="-1996564"/>
              <a:chExt cx="12192000" cy="10851128"/>
            </a:xfrm>
          </p:grpSpPr>
          <p:grpSp>
            <p:nvGrpSpPr>
              <p:cNvPr id="68" name="组合 67"/>
              <p:cNvGrpSpPr/>
              <p:nvPr/>
            </p:nvGrpSpPr>
            <p:grpSpPr>
              <a:xfrm>
                <a:off x="0" y="2919883"/>
                <a:ext cx="12192000" cy="1018234"/>
                <a:chOff x="0" y="2919883"/>
                <a:chExt cx="12192000" cy="1018234"/>
              </a:xfrm>
            </p:grpSpPr>
            <p:sp>
              <p:nvSpPr>
                <p:cNvPr id="74" name="矩形 73"/>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670436" y="-1996564"/>
                <a:ext cx="10851128" cy="10851128"/>
                <a:chOff x="-1273175" y="73025"/>
                <a:chExt cx="6713220" cy="6713220"/>
              </a:xfrm>
            </p:grpSpPr>
            <p:sp>
              <p:nvSpPr>
                <p:cNvPr id="70"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71"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72"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73"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67" name="椭圆 66"/>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109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35460" y="1540156"/>
            <a:ext cx="9721080" cy="3459636"/>
            <a:chOff x="1235460" y="1699183"/>
            <a:chExt cx="9721080" cy="3459636"/>
          </a:xfrm>
        </p:grpSpPr>
        <p:sp>
          <p:nvSpPr>
            <p:cNvPr id="3" name="iṥļiḓè"/>
            <p:cNvSpPr/>
            <p:nvPr/>
          </p:nvSpPr>
          <p:spPr>
            <a:xfrm>
              <a:off x="5948461" y="3131257"/>
              <a:ext cx="1224639" cy="810443"/>
            </a:xfrm>
            <a:custGeom>
              <a:avLst/>
              <a:gdLst/>
              <a:ahLst/>
              <a:cxnLst/>
              <a:rect l="0" t="0" r="0" b="0"/>
              <a:pathLst>
                <a:path w="934800" h="530100" fill="none">
                  <a:moveTo>
                    <a:pt x="0" y="0"/>
                  </a:moveTo>
                  <a:cubicBezTo>
                    <a:pt x="0" y="-238545"/>
                    <a:pt x="514140" y="-530100"/>
                    <a:pt x="934800" y="-530100"/>
                  </a:cubicBezTo>
                </a:path>
              </a:pathLst>
            </a:custGeom>
            <a:noFill/>
            <a:ln w="12700" cap="flat">
              <a:solidFill>
                <a:schemeClr val="tx2"/>
              </a:solidFill>
              <a:prstDash val="dash"/>
              <a:bevel/>
            </a:ln>
          </p:spPr>
          <p:txBody>
            <a:bodyPr/>
            <a:lstStyle/>
            <a:p>
              <a:endParaRPr lang="zh-CN" altLang="en-US" dirty="0">
                <a:cs typeface="+mn-ea"/>
                <a:sym typeface="+mn-lt"/>
              </a:endParaRPr>
            </a:p>
          </p:txBody>
        </p:sp>
        <p:sp>
          <p:nvSpPr>
            <p:cNvPr id="4" name="išḻîḓé"/>
            <p:cNvSpPr/>
            <p:nvPr/>
          </p:nvSpPr>
          <p:spPr>
            <a:xfrm>
              <a:off x="5948461" y="3131257"/>
              <a:ext cx="1224639" cy="665203"/>
            </a:xfrm>
            <a:custGeom>
              <a:avLst/>
              <a:gdLst/>
              <a:ahLst/>
              <a:cxnLst/>
              <a:rect l="0" t="0" r="0" b="0"/>
              <a:pathLst>
                <a:path w="934800" h="435100" fill="none">
                  <a:moveTo>
                    <a:pt x="0" y="0"/>
                  </a:moveTo>
                  <a:cubicBezTo>
                    <a:pt x="0" y="195795"/>
                    <a:pt x="514140" y="435100"/>
                    <a:pt x="934800" y="435100"/>
                  </a:cubicBezTo>
                </a:path>
              </a:pathLst>
            </a:custGeom>
            <a:noFill/>
            <a:ln w="12700" cap="flat">
              <a:solidFill>
                <a:schemeClr val="tx2"/>
              </a:solidFill>
              <a:prstDash val="dash"/>
              <a:bevel/>
            </a:ln>
          </p:spPr>
          <p:txBody>
            <a:bodyPr/>
            <a:lstStyle/>
            <a:p>
              <a:endParaRPr lang="zh-CN" altLang="en-US">
                <a:cs typeface="+mn-ea"/>
                <a:sym typeface="+mn-lt"/>
              </a:endParaRPr>
            </a:p>
          </p:txBody>
        </p:sp>
        <p:sp>
          <p:nvSpPr>
            <p:cNvPr id="5" name="i$ḻïḑe"/>
            <p:cNvSpPr/>
            <p:nvPr/>
          </p:nvSpPr>
          <p:spPr>
            <a:xfrm>
              <a:off x="5948461" y="3131257"/>
              <a:ext cx="1224639" cy="1185165"/>
            </a:xfrm>
            <a:custGeom>
              <a:avLst/>
              <a:gdLst/>
              <a:ahLst/>
              <a:cxnLst/>
              <a:rect l="0" t="0" r="0" b="0"/>
              <a:pathLst>
                <a:path w="934800" h="775200" fill="none">
                  <a:moveTo>
                    <a:pt x="0" y="0"/>
                  </a:moveTo>
                  <a:cubicBezTo>
                    <a:pt x="0" y="348840"/>
                    <a:pt x="-514140" y="775200"/>
                    <a:pt x="-934800" y="775200"/>
                  </a:cubicBezTo>
                </a:path>
              </a:pathLst>
            </a:custGeom>
            <a:noFill/>
            <a:ln w="12700" cap="flat">
              <a:solidFill>
                <a:schemeClr val="bg1">
                  <a:lumMod val="50000"/>
                </a:schemeClr>
              </a:solidFill>
              <a:prstDash val="dash"/>
              <a:bevel/>
            </a:ln>
          </p:spPr>
          <p:txBody>
            <a:bodyPr/>
            <a:lstStyle/>
            <a:p>
              <a:endParaRPr lang="zh-CN" altLang="en-US" dirty="0">
                <a:cs typeface="+mn-ea"/>
                <a:sym typeface="+mn-lt"/>
              </a:endParaRPr>
            </a:p>
          </p:txBody>
        </p:sp>
        <p:sp>
          <p:nvSpPr>
            <p:cNvPr id="6" name="iṡlïdê"/>
            <p:cNvSpPr/>
            <p:nvPr/>
          </p:nvSpPr>
          <p:spPr>
            <a:xfrm>
              <a:off x="5948461" y="3131257"/>
              <a:ext cx="1224639" cy="511248"/>
            </a:xfrm>
            <a:custGeom>
              <a:avLst/>
              <a:gdLst/>
              <a:ahLst/>
              <a:cxnLst/>
              <a:rect l="0" t="0" r="0" b="0"/>
              <a:pathLst>
                <a:path w="934800" h="334400" fill="none">
                  <a:moveTo>
                    <a:pt x="0" y="0"/>
                  </a:moveTo>
                  <a:cubicBezTo>
                    <a:pt x="0" y="-150480"/>
                    <a:pt x="-514140" y="-334400"/>
                    <a:pt x="-934800" y="-334400"/>
                  </a:cubicBezTo>
                </a:path>
              </a:pathLst>
            </a:custGeom>
            <a:noFill/>
            <a:ln w="12700" cap="flat">
              <a:solidFill>
                <a:schemeClr val="bg1">
                  <a:lumMod val="50000"/>
                </a:schemeClr>
              </a:solidFill>
              <a:prstDash val="dash"/>
              <a:bevel/>
            </a:ln>
          </p:spPr>
          <p:txBody>
            <a:bodyPr/>
            <a:lstStyle/>
            <a:p>
              <a:endParaRPr lang="zh-CN" altLang="en-US" dirty="0">
                <a:cs typeface="+mn-ea"/>
                <a:sym typeface="+mn-lt"/>
              </a:endParaRPr>
            </a:p>
          </p:txBody>
        </p:sp>
        <p:sp>
          <p:nvSpPr>
            <p:cNvPr id="7" name="íŝḷîde"/>
            <p:cNvSpPr/>
            <p:nvPr/>
          </p:nvSpPr>
          <p:spPr>
            <a:xfrm>
              <a:off x="5078843" y="2608391"/>
              <a:ext cx="1652765" cy="1045733"/>
            </a:xfrm>
            <a:custGeom>
              <a:avLst/>
              <a:gdLst/>
              <a:ahLst/>
              <a:cxnLst/>
              <a:rect l="0" t="0" r="0" b="0"/>
              <a:pathLst>
                <a:path w="1261600" h="684000">
                  <a:moveTo>
                    <a:pt x="76000" y="0"/>
                  </a:moveTo>
                  <a:lnTo>
                    <a:pt x="1185600" y="0"/>
                  </a:lnTo>
                  <a:cubicBezTo>
                    <a:pt x="1227575" y="0"/>
                    <a:pt x="1261600" y="34025"/>
                    <a:pt x="1261600" y="76000"/>
                  </a:cubicBezTo>
                  <a:lnTo>
                    <a:pt x="1261600" y="608000"/>
                  </a:lnTo>
                  <a:cubicBezTo>
                    <a:pt x="1261600" y="649975"/>
                    <a:pt x="1227575" y="684000"/>
                    <a:pt x="1185600" y="684000"/>
                  </a:cubicBezTo>
                  <a:lnTo>
                    <a:pt x="76000" y="684000"/>
                  </a:lnTo>
                  <a:cubicBezTo>
                    <a:pt x="34025" y="684000"/>
                    <a:pt x="0" y="649975"/>
                    <a:pt x="0" y="608000"/>
                  </a:cubicBezTo>
                  <a:lnTo>
                    <a:pt x="0" y="76000"/>
                  </a:lnTo>
                  <a:cubicBezTo>
                    <a:pt x="0" y="34025"/>
                    <a:pt x="34025" y="0"/>
                    <a:pt x="76000" y="0"/>
                  </a:cubicBezTo>
                  <a:close/>
                </a:path>
              </a:pathLst>
            </a:custGeom>
            <a:solidFill>
              <a:schemeClr val="accent1"/>
            </a:solidFill>
            <a:ln w="7600" cap="flat">
              <a:noFill/>
              <a:bevel/>
            </a:ln>
            <a:effectLst/>
          </p:spPr>
          <p:txBody>
            <a:bodyPr/>
            <a:lstStyle/>
            <a:p>
              <a:endParaRPr lang="zh-CN" altLang="en-US" dirty="0">
                <a:cs typeface="+mn-ea"/>
                <a:sym typeface="+mn-lt"/>
              </a:endParaRPr>
            </a:p>
          </p:txBody>
        </p:sp>
        <p:sp>
          <p:nvSpPr>
            <p:cNvPr id="8" name="îṥlîḓé"/>
            <p:cNvSpPr txBox="1"/>
            <p:nvPr/>
          </p:nvSpPr>
          <p:spPr>
            <a:xfrm>
              <a:off x="5158533" y="2727486"/>
              <a:ext cx="1503419" cy="766871"/>
            </a:xfrm>
            <a:prstGeom prst="rect">
              <a:avLst/>
            </a:prstGeom>
            <a:noFill/>
          </p:spPr>
          <p:txBody>
            <a:bodyPr wrap="none" lIns="90000" tIns="46800" rIns="90000" bIns="46800" rtlCol="0" anchor="ctr">
              <a:normAutofit/>
            </a:bodyPr>
            <a:lstStyle/>
            <a:p>
              <a:pPr algn="ctr"/>
              <a:r>
                <a:rPr lang="en-US" altLang="zh-CN" b="1" dirty="0">
                  <a:solidFill>
                    <a:schemeClr val="bg1"/>
                  </a:solidFill>
                  <a:cs typeface="+mn-ea"/>
                  <a:sym typeface="+mn-lt"/>
                </a:rPr>
                <a:t>Text Here</a:t>
              </a:r>
              <a:endParaRPr b="1" dirty="0">
                <a:solidFill>
                  <a:schemeClr val="bg1"/>
                </a:solidFill>
                <a:cs typeface="+mn-ea"/>
                <a:sym typeface="+mn-lt"/>
              </a:endParaRPr>
            </a:p>
          </p:txBody>
        </p:sp>
        <p:grpSp>
          <p:nvGrpSpPr>
            <p:cNvPr id="9" name="íşľiďê"/>
            <p:cNvGrpSpPr/>
            <p:nvPr/>
          </p:nvGrpSpPr>
          <p:grpSpPr>
            <a:xfrm>
              <a:off x="7173100" y="1925758"/>
              <a:ext cx="1373985" cy="790109"/>
              <a:chOff x="7173100" y="1925758"/>
              <a:chExt cx="1373985" cy="790109"/>
            </a:xfrm>
          </p:grpSpPr>
          <p:sp>
            <p:nvSpPr>
              <p:cNvPr id="62" name="íşļiďè"/>
              <p:cNvSpPr/>
              <p:nvPr/>
            </p:nvSpPr>
            <p:spPr>
              <a:xfrm>
                <a:off x="7173100" y="1925758"/>
                <a:ext cx="1373985" cy="790109"/>
              </a:xfrm>
              <a:custGeom>
                <a:avLst/>
                <a:gdLst/>
                <a:ahLst/>
                <a:cxnLst/>
                <a:rect l="0" t="0" r="0" b="0"/>
                <a:pathLst>
                  <a:path w="1048800" h="516800">
                    <a:moveTo>
                      <a:pt x="76000" y="0"/>
                    </a:moveTo>
                    <a:lnTo>
                      <a:pt x="972800" y="0"/>
                    </a:lnTo>
                    <a:cubicBezTo>
                      <a:pt x="1014775" y="0"/>
                      <a:pt x="1048800" y="34025"/>
                      <a:pt x="1048800" y="76000"/>
                    </a:cubicBezTo>
                    <a:lnTo>
                      <a:pt x="1048800" y="440800"/>
                    </a:lnTo>
                    <a:cubicBezTo>
                      <a:pt x="1048800" y="482775"/>
                      <a:pt x="1014775" y="516800"/>
                      <a:pt x="9728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2"/>
              </a:solidFill>
              <a:ln w="7600" cap="flat">
                <a:noFill/>
                <a:bevel/>
              </a:ln>
              <a:effectLst/>
            </p:spPr>
            <p:txBody>
              <a:bodyPr/>
              <a:lstStyle/>
              <a:p>
                <a:endParaRPr lang="zh-CN" altLang="en-US">
                  <a:cs typeface="+mn-ea"/>
                  <a:sym typeface="+mn-lt"/>
                </a:endParaRPr>
              </a:p>
            </p:txBody>
          </p:sp>
          <p:sp>
            <p:nvSpPr>
              <p:cNvPr id="63" name="ïśļîḓé"/>
              <p:cNvSpPr txBox="1"/>
              <p:nvPr/>
            </p:nvSpPr>
            <p:spPr>
              <a:xfrm>
                <a:off x="7217903" y="2030331"/>
                <a:ext cx="1284378" cy="580963"/>
              </a:xfrm>
              <a:prstGeom prst="rect">
                <a:avLst/>
              </a:prstGeom>
              <a:noFill/>
            </p:spPr>
            <p:txBody>
              <a:bodyPr wrap="none" lIns="90000" tIns="46800" rIns="90000" bIns="46800" rtlCol="0" anchor="ctr">
                <a:normAutofit/>
              </a:bodyPr>
              <a:lstStyle/>
              <a:p>
                <a:pPr algn="ctr"/>
                <a:r>
                  <a:rPr lang="en-US" altLang="zh-CN" sz="1600" b="1" dirty="0">
                    <a:solidFill>
                      <a:schemeClr val="bg1"/>
                    </a:solidFill>
                    <a:cs typeface="+mn-ea"/>
                    <a:sym typeface="+mn-lt"/>
                  </a:rPr>
                  <a:t>Text Here</a:t>
                </a:r>
                <a:endParaRPr sz="1600" b="1" dirty="0">
                  <a:solidFill>
                    <a:schemeClr val="bg1"/>
                  </a:solidFill>
                  <a:cs typeface="+mn-ea"/>
                  <a:sym typeface="+mn-lt"/>
                </a:endParaRPr>
              </a:p>
            </p:txBody>
          </p:sp>
        </p:grpSp>
        <p:grpSp>
          <p:nvGrpSpPr>
            <p:cNvPr id="10" name="íšḻïdê"/>
            <p:cNvGrpSpPr/>
            <p:nvPr/>
          </p:nvGrpSpPr>
          <p:grpSpPr>
            <a:xfrm>
              <a:off x="7173100" y="3256165"/>
              <a:ext cx="1423768" cy="1080592"/>
              <a:chOff x="7173100" y="3256165"/>
              <a:chExt cx="1423768" cy="1080592"/>
            </a:xfrm>
          </p:grpSpPr>
          <p:sp>
            <p:nvSpPr>
              <p:cNvPr id="60" name="ísľíḓè"/>
              <p:cNvSpPr/>
              <p:nvPr/>
            </p:nvSpPr>
            <p:spPr>
              <a:xfrm>
                <a:off x="7173100" y="3256165"/>
                <a:ext cx="1423768" cy="1080592"/>
              </a:xfrm>
              <a:custGeom>
                <a:avLst/>
                <a:gdLst/>
                <a:ahLst/>
                <a:cxnLst/>
                <a:rect l="0" t="0" r="0" b="0"/>
                <a:pathLst>
                  <a:path w="1086800" h="706800">
                    <a:moveTo>
                      <a:pt x="76000" y="0"/>
                    </a:moveTo>
                    <a:lnTo>
                      <a:pt x="1010800" y="0"/>
                    </a:lnTo>
                    <a:cubicBezTo>
                      <a:pt x="1052775" y="0"/>
                      <a:pt x="1086800" y="34025"/>
                      <a:pt x="1086800" y="76000"/>
                    </a:cubicBezTo>
                    <a:lnTo>
                      <a:pt x="1086800" y="630800"/>
                    </a:lnTo>
                    <a:cubicBezTo>
                      <a:pt x="1086800" y="672775"/>
                      <a:pt x="1052775" y="706800"/>
                      <a:pt x="10108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2"/>
              </a:solidFill>
              <a:ln w="7600" cap="flat">
                <a:noFill/>
                <a:bevel/>
              </a:ln>
              <a:effectLst/>
            </p:spPr>
            <p:txBody>
              <a:bodyPr/>
              <a:lstStyle/>
              <a:p>
                <a:endParaRPr lang="zh-CN" altLang="en-US">
                  <a:cs typeface="+mn-ea"/>
                  <a:sym typeface="+mn-lt"/>
                </a:endParaRPr>
              </a:p>
            </p:txBody>
          </p:sp>
          <p:sp>
            <p:nvSpPr>
              <p:cNvPr id="61" name="iśľïḑê"/>
              <p:cNvSpPr txBox="1"/>
              <p:nvPr/>
            </p:nvSpPr>
            <p:spPr>
              <a:xfrm>
                <a:off x="7217904" y="3360739"/>
                <a:ext cx="1334161" cy="871445"/>
              </a:xfrm>
              <a:prstGeom prst="rect">
                <a:avLst/>
              </a:prstGeom>
              <a:noFill/>
            </p:spPr>
            <p:txBody>
              <a:bodyPr wrap="none" lIns="90000" tIns="46800" rIns="90000" bIns="46800" rtlCol="0" anchor="ctr">
                <a:normAutofit/>
              </a:bodyPr>
              <a:lstStyle/>
              <a:p>
                <a:pPr algn="ctr"/>
                <a:r>
                  <a:rPr lang="en-US" altLang="zh-CN" sz="1600" b="1" dirty="0">
                    <a:solidFill>
                      <a:schemeClr val="bg1"/>
                    </a:solidFill>
                    <a:cs typeface="+mn-ea"/>
                    <a:sym typeface="+mn-lt"/>
                  </a:rPr>
                  <a:t>Text Here</a:t>
                </a:r>
                <a:endParaRPr sz="1600" b="1" dirty="0">
                  <a:solidFill>
                    <a:schemeClr val="bg1"/>
                  </a:solidFill>
                  <a:cs typeface="+mn-ea"/>
                  <a:sym typeface="+mn-lt"/>
                </a:endParaRPr>
              </a:p>
            </p:txBody>
          </p:sp>
        </p:grpSp>
        <p:grpSp>
          <p:nvGrpSpPr>
            <p:cNvPr id="11" name="íšḻïḓe"/>
            <p:cNvGrpSpPr/>
            <p:nvPr/>
          </p:nvGrpSpPr>
          <p:grpSpPr>
            <a:xfrm>
              <a:off x="3386251" y="3921367"/>
              <a:ext cx="1294334" cy="790109"/>
              <a:chOff x="3386251" y="3921367"/>
              <a:chExt cx="1294334" cy="790109"/>
            </a:xfrm>
          </p:grpSpPr>
          <p:sp>
            <p:nvSpPr>
              <p:cNvPr id="58" name="îṥḷïďe"/>
              <p:cNvSpPr/>
              <p:nvPr/>
            </p:nvSpPr>
            <p:spPr>
              <a:xfrm>
                <a:off x="3386251" y="3921367"/>
                <a:ext cx="1294334" cy="790109"/>
              </a:xfrm>
              <a:custGeom>
                <a:avLst/>
                <a:gdLst/>
                <a:ahLst/>
                <a:cxnLst/>
                <a:rect l="0" t="0" r="0" b="0"/>
                <a:pathLst>
                  <a:path w="988000" h="516800">
                    <a:moveTo>
                      <a:pt x="76000" y="0"/>
                    </a:moveTo>
                    <a:lnTo>
                      <a:pt x="912000" y="0"/>
                    </a:lnTo>
                    <a:cubicBezTo>
                      <a:pt x="953975" y="0"/>
                      <a:pt x="988000" y="34025"/>
                      <a:pt x="988000" y="76000"/>
                    </a:cubicBezTo>
                    <a:lnTo>
                      <a:pt x="988000" y="440800"/>
                    </a:lnTo>
                    <a:cubicBezTo>
                      <a:pt x="988000" y="482775"/>
                      <a:pt x="953975" y="516800"/>
                      <a:pt x="9120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2"/>
              </a:solidFill>
              <a:ln w="7600" cap="flat">
                <a:noFill/>
                <a:bevel/>
              </a:ln>
              <a:effectLst/>
            </p:spPr>
            <p:txBody>
              <a:bodyPr/>
              <a:lstStyle/>
              <a:p>
                <a:endParaRPr lang="zh-CN" altLang="en-US">
                  <a:cs typeface="+mn-ea"/>
                  <a:sym typeface="+mn-lt"/>
                </a:endParaRPr>
              </a:p>
            </p:txBody>
          </p:sp>
          <p:sp>
            <p:nvSpPr>
              <p:cNvPr id="59" name="íṩľiḋé"/>
              <p:cNvSpPr txBox="1"/>
              <p:nvPr/>
            </p:nvSpPr>
            <p:spPr>
              <a:xfrm>
                <a:off x="3431055" y="4025940"/>
                <a:ext cx="1204727" cy="580963"/>
              </a:xfrm>
              <a:prstGeom prst="rect">
                <a:avLst/>
              </a:prstGeom>
              <a:noFill/>
            </p:spPr>
            <p:txBody>
              <a:bodyPr wrap="none" lIns="90000" tIns="46800" rIns="90000" bIns="46800" rtlCol="0" anchor="ctr">
                <a:normAutofit/>
              </a:bodyPr>
              <a:lstStyle/>
              <a:p>
                <a:pPr algn="ctr"/>
                <a:r>
                  <a:rPr lang="en-US" altLang="zh-CN" sz="1600" b="1" dirty="0">
                    <a:solidFill>
                      <a:schemeClr val="bg1"/>
                    </a:solidFill>
                    <a:cs typeface="+mn-ea"/>
                    <a:sym typeface="+mn-lt"/>
                  </a:rPr>
                  <a:t>Text Here</a:t>
                </a:r>
                <a:endParaRPr sz="1600" b="1" dirty="0">
                  <a:solidFill>
                    <a:schemeClr val="bg1"/>
                  </a:solidFill>
                  <a:cs typeface="+mn-ea"/>
                  <a:sym typeface="+mn-lt"/>
                </a:endParaRPr>
              </a:p>
            </p:txBody>
          </p:sp>
        </p:grpSp>
        <p:grpSp>
          <p:nvGrpSpPr>
            <p:cNvPr id="12" name="íṣḻiḓé"/>
            <p:cNvGrpSpPr/>
            <p:nvPr/>
          </p:nvGrpSpPr>
          <p:grpSpPr>
            <a:xfrm>
              <a:off x="3286687" y="2079715"/>
              <a:ext cx="1393898" cy="1080592"/>
              <a:chOff x="3286687" y="2079715"/>
              <a:chExt cx="1393898" cy="1080592"/>
            </a:xfrm>
          </p:grpSpPr>
          <p:sp>
            <p:nvSpPr>
              <p:cNvPr id="56" name="íšľïďê"/>
              <p:cNvSpPr/>
              <p:nvPr/>
            </p:nvSpPr>
            <p:spPr>
              <a:xfrm>
                <a:off x="3286687" y="2079715"/>
                <a:ext cx="1393898" cy="1080592"/>
              </a:xfrm>
              <a:custGeom>
                <a:avLst/>
                <a:gdLst/>
                <a:ahLst/>
                <a:cxnLst/>
                <a:rect l="0" t="0" r="0" b="0"/>
                <a:pathLst>
                  <a:path w="1064000" h="706800">
                    <a:moveTo>
                      <a:pt x="76000" y="0"/>
                    </a:moveTo>
                    <a:lnTo>
                      <a:pt x="988000" y="0"/>
                    </a:lnTo>
                    <a:cubicBezTo>
                      <a:pt x="1029975" y="0"/>
                      <a:pt x="1064000" y="34025"/>
                      <a:pt x="1064000" y="76000"/>
                    </a:cubicBezTo>
                    <a:lnTo>
                      <a:pt x="1064000" y="630800"/>
                    </a:lnTo>
                    <a:cubicBezTo>
                      <a:pt x="1064000" y="672775"/>
                      <a:pt x="1029975" y="706800"/>
                      <a:pt x="9880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2"/>
              </a:solidFill>
              <a:ln w="7600" cap="flat">
                <a:noFill/>
                <a:bevel/>
              </a:ln>
              <a:effectLst/>
            </p:spPr>
            <p:txBody>
              <a:bodyPr/>
              <a:lstStyle/>
              <a:p>
                <a:endParaRPr lang="zh-CN" altLang="en-US" dirty="0">
                  <a:cs typeface="+mn-ea"/>
                  <a:sym typeface="+mn-lt"/>
                </a:endParaRPr>
              </a:p>
            </p:txBody>
          </p:sp>
          <p:sp>
            <p:nvSpPr>
              <p:cNvPr id="57" name="iṧḻidê"/>
              <p:cNvSpPr txBox="1"/>
              <p:nvPr/>
            </p:nvSpPr>
            <p:spPr>
              <a:xfrm>
                <a:off x="3331491" y="2184289"/>
                <a:ext cx="1304291" cy="871445"/>
              </a:xfrm>
              <a:prstGeom prst="rect">
                <a:avLst/>
              </a:prstGeom>
              <a:noFill/>
            </p:spPr>
            <p:txBody>
              <a:bodyPr wrap="none" lIns="90000" tIns="46800" rIns="90000" bIns="46800" rtlCol="0" anchor="ctr">
                <a:normAutofit/>
              </a:bodyPr>
              <a:lstStyle/>
              <a:p>
                <a:pPr algn="ctr"/>
                <a:r>
                  <a:rPr lang="en-US" altLang="zh-CN" sz="1600" b="1" dirty="0">
                    <a:solidFill>
                      <a:schemeClr val="bg1"/>
                    </a:solidFill>
                    <a:cs typeface="+mn-ea"/>
                    <a:sym typeface="+mn-lt"/>
                  </a:rPr>
                  <a:t>Text Here</a:t>
                </a:r>
                <a:endParaRPr sz="1600" b="1" dirty="0">
                  <a:solidFill>
                    <a:schemeClr val="bg1"/>
                  </a:solidFill>
                  <a:cs typeface="+mn-ea"/>
                  <a:sym typeface="+mn-lt"/>
                </a:endParaRPr>
              </a:p>
            </p:txBody>
          </p:sp>
        </p:grpSp>
        <p:grpSp>
          <p:nvGrpSpPr>
            <p:cNvPr id="13" name="iṡḷíḍe"/>
            <p:cNvGrpSpPr/>
            <p:nvPr/>
          </p:nvGrpSpPr>
          <p:grpSpPr>
            <a:xfrm>
              <a:off x="8547086" y="2320814"/>
              <a:ext cx="199129" cy="621631"/>
              <a:chOff x="9058971" y="3034893"/>
              <a:chExt cx="232386" cy="621631"/>
            </a:xfrm>
          </p:grpSpPr>
          <p:sp>
            <p:nvSpPr>
              <p:cNvPr id="53" name="îṡḷïḍè"/>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12700" cap="flat">
                <a:solidFill>
                  <a:schemeClr val="tx2"/>
                </a:solidFill>
                <a:bevel/>
              </a:ln>
            </p:spPr>
            <p:txBody>
              <a:bodyPr/>
              <a:lstStyle/>
              <a:p>
                <a:endParaRPr lang="zh-CN" altLang="en-US">
                  <a:cs typeface="+mn-ea"/>
                  <a:sym typeface="+mn-lt"/>
                </a:endParaRPr>
              </a:p>
            </p:txBody>
          </p:sp>
          <p:sp>
            <p:nvSpPr>
              <p:cNvPr id="54" name="íŝľîḍè"/>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12700" cap="flat">
                <a:solidFill>
                  <a:schemeClr val="tx2"/>
                </a:solidFill>
                <a:bevel/>
              </a:ln>
            </p:spPr>
            <p:txBody>
              <a:bodyPr/>
              <a:lstStyle/>
              <a:p>
                <a:endParaRPr lang="zh-CN" altLang="en-US">
                  <a:cs typeface="+mn-ea"/>
                  <a:sym typeface="+mn-lt"/>
                </a:endParaRPr>
              </a:p>
            </p:txBody>
          </p:sp>
          <p:sp>
            <p:nvSpPr>
              <p:cNvPr id="55" name="îslíḋè"/>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12700" cap="flat">
                <a:solidFill>
                  <a:schemeClr val="tx2"/>
                </a:solidFill>
                <a:bevel/>
              </a:ln>
            </p:spPr>
            <p:txBody>
              <a:bodyPr/>
              <a:lstStyle/>
              <a:p>
                <a:endParaRPr lang="zh-CN" altLang="en-US">
                  <a:cs typeface="+mn-ea"/>
                  <a:sym typeface="+mn-lt"/>
                </a:endParaRPr>
              </a:p>
            </p:txBody>
          </p:sp>
        </p:grpSp>
        <p:grpSp>
          <p:nvGrpSpPr>
            <p:cNvPr id="14" name="íšļíḍé"/>
            <p:cNvGrpSpPr/>
            <p:nvPr/>
          </p:nvGrpSpPr>
          <p:grpSpPr>
            <a:xfrm>
              <a:off x="8596868" y="3796460"/>
              <a:ext cx="199129" cy="621631"/>
              <a:chOff x="9117067" y="4510540"/>
              <a:chExt cx="232386" cy="621631"/>
            </a:xfrm>
          </p:grpSpPr>
          <p:sp>
            <p:nvSpPr>
              <p:cNvPr id="50" name="i$ḻïďê"/>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12700" cap="flat">
                <a:solidFill>
                  <a:schemeClr val="tx2"/>
                </a:solidFill>
                <a:bevel/>
              </a:ln>
            </p:spPr>
            <p:txBody>
              <a:bodyPr/>
              <a:lstStyle/>
              <a:p>
                <a:endParaRPr lang="zh-CN" altLang="en-US">
                  <a:cs typeface="+mn-ea"/>
                  <a:sym typeface="+mn-lt"/>
                </a:endParaRPr>
              </a:p>
            </p:txBody>
          </p:sp>
          <p:sp>
            <p:nvSpPr>
              <p:cNvPr id="51" name="iśľîḑê"/>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12700" cap="flat">
                <a:solidFill>
                  <a:schemeClr val="tx2"/>
                </a:solidFill>
                <a:bevel/>
              </a:ln>
            </p:spPr>
            <p:txBody>
              <a:bodyPr/>
              <a:lstStyle/>
              <a:p>
                <a:endParaRPr lang="zh-CN" altLang="en-US">
                  <a:cs typeface="+mn-ea"/>
                  <a:sym typeface="+mn-lt"/>
                </a:endParaRPr>
              </a:p>
            </p:txBody>
          </p:sp>
          <p:sp>
            <p:nvSpPr>
              <p:cNvPr id="52" name="ïṣľïḋé"/>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12700" cap="flat">
                <a:solidFill>
                  <a:schemeClr val="tx2"/>
                </a:solidFill>
                <a:bevel/>
              </a:ln>
            </p:spPr>
            <p:txBody>
              <a:bodyPr/>
              <a:lstStyle/>
              <a:p>
                <a:endParaRPr lang="zh-CN" altLang="en-US">
                  <a:cs typeface="+mn-ea"/>
                  <a:sym typeface="+mn-lt"/>
                </a:endParaRPr>
              </a:p>
            </p:txBody>
          </p:sp>
        </p:grpSp>
        <p:sp>
          <p:nvSpPr>
            <p:cNvPr id="15" name="íṣ1iďé"/>
            <p:cNvSpPr/>
            <p:nvPr/>
          </p:nvSpPr>
          <p:spPr>
            <a:xfrm>
              <a:off x="8746214" y="1699183"/>
              <a:ext cx="975729" cy="33695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a:cs typeface="+mn-ea"/>
                <a:sym typeface="+mn-lt"/>
              </a:endParaRPr>
            </a:p>
          </p:txBody>
        </p:sp>
        <p:sp>
          <p:nvSpPr>
            <p:cNvPr id="16" name="íŝľïḍê"/>
            <p:cNvSpPr txBox="1"/>
            <p:nvPr/>
          </p:nvSpPr>
          <p:spPr>
            <a:xfrm>
              <a:off x="8796000" y="1734041"/>
              <a:ext cx="792000" cy="290482"/>
            </a:xfrm>
            <a:prstGeom prst="rect">
              <a:avLst/>
            </a:prstGeom>
            <a:noFill/>
            <a:ln>
              <a:noFill/>
            </a:ln>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sp>
          <p:nvSpPr>
            <p:cNvPr id="17" name="îšļîďê"/>
            <p:cNvSpPr/>
            <p:nvPr/>
          </p:nvSpPr>
          <p:spPr>
            <a:xfrm>
              <a:off x="8746214" y="2152335"/>
              <a:ext cx="1583070" cy="33695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dirty="0">
                <a:cs typeface="+mn-ea"/>
                <a:sym typeface="+mn-lt"/>
              </a:endParaRPr>
            </a:p>
          </p:txBody>
        </p:sp>
        <p:sp>
          <p:nvSpPr>
            <p:cNvPr id="18" name="iṧľïḓe"/>
            <p:cNvSpPr txBox="1"/>
            <p:nvPr/>
          </p:nvSpPr>
          <p:spPr>
            <a:xfrm>
              <a:off x="8796000" y="2187193"/>
              <a:ext cx="792000" cy="290482"/>
            </a:xfrm>
            <a:prstGeom prst="rect">
              <a:avLst/>
            </a:prstGeom>
            <a:noFill/>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sp>
          <p:nvSpPr>
            <p:cNvPr id="19" name="iṣ1îḓê"/>
            <p:cNvSpPr/>
            <p:nvPr/>
          </p:nvSpPr>
          <p:spPr>
            <a:xfrm>
              <a:off x="8746214" y="2605486"/>
              <a:ext cx="1453636" cy="33695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a:cs typeface="+mn-ea"/>
                <a:sym typeface="+mn-lt"/>
              </a:endParaRPr>
            </a:p>
          </p:txBody>
        </p:sp>
        <p:sp>
          <p:nvSpPr>
            <p:cNvPr id="20" name="ïŝḻîdé"/>
            <p:cNvSpPr txBox="1"/>
            <p:nvPr/>
          </p:nvSpPr>
          <p:spPr>
            <a:xfrm>
              <a:off x="8796000" y="2640344"/>
              <a:ext cx="792000" cy="290482"/>
            </a:xfrm>
            <a:prstGeom prst="rect">
              <a:avLst/>
            </a:prstGeom>
            <a:noFill/>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sp>
          <p:nvSpPr>
            <p:cNvPr id="21" name="í$líḑe"/>
            <p:cNvSpPr/>
            <p:nvPr/>
          </p:nvSpPr>
          <p:spPr>
            <a:xfrm>
              <a:off x="8795997" y="3174829"/>
              <a:ext cx="2097664" cy="33695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a:cs typeface="+mn-ea"/>
                <a:sym typeface="+mn-lt"/>
              </a:endParaRPr>
            </a:p>
          </p:txBody>
        </p:sp>
        <p:sp>
          <p:nvSpPr>
            <p:cNvPr id="22" name="îsḻîdé"/>
            <p:cNvSpPr txBox="1"/>
            <p:nvPr/>
          </p:nvSpPr>
          <p:spPr>
            <a:xfrm>
              <a:off x="8796000" y="3209687"/>
              <a:ext cx="792000" cy="290482"/>
            </a:xfrm>
            <a:prstGeom prst="rect">
              <a:avLst/>
            </a:prstGeom>
            <a:noFill/>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sp>
          <p:nvSpPr>
            <p:cNvPr id="23" name="íśḷîḓè"/>
            <p:cNvSpPr/>
            <p:nvPr/>
          </p:nvSpPr>
          <p:spPr>
            <a:xfrm>
              <a:off x="8795997" y="3627980"/>
              <a:ext cx="2160543" cy="33695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a:cs typeface="+mn-ea"/>
                <a:sym typeface="+mn-lt"/>
              </a:endParaRPr>
            </a:p>
          </p:txBody>
        </p:sp>
        <p:sp>
          <p:nvSpPr>
            <p:cNvPr id="24" name="iṩḻïďè"/>
            <p:cNvSpPr txBox="1"/>
            <p:nvPr/>
          </p:nvSpPr>
          <p:spPr>
            <a:xfrm>
              <a:off x="8796000" y="3662838"/>
              <a:ext cx="792000" cy="290482"/>
            </a:xfrm>
            <a:prstGeom prst="rect">
              <a:avLst/>
            </a:prstGeom>
            <a:noFill/>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sp>
          <p:nvSpPr>
            <p:cNvPr id="25" name="íŝḻîdé"/>
            <p:cNvSpPr/>
            <p:nvPr/>
          </p:nvSpPr>
          <p:spPr>
            <a:xfrm>
              <a:off x="8795997" y="4081131"/>
              <a:ext cx="1503419" cy="33695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tailEnd type="diamond"/>
            </a:ln>
            <a:effectLst/>
          </p:spPr>
          <p:txBody>
            <a:bodyPr/>
            <a:lstStyle/>
            <a:p>
              <a:endParaRPr lang="zh-CN" altLang="en-US">
                <a:cs typeface="+mn-ea"/>
                <a:sym typeface="+mn-lt"/>
              </a:endParaRPr>
            </a:p>
          </p:txBody>
        </p:sp>
        <p:sp>
          <p:nvSpPr>
            <p:cNvPr id="26" name="ïšḻïḍé"/>
            <p:cNvSpPr txBox="1"/>
            <p:nvPr/>
          </p:nvSpPr>
          <p:spPr>
            <a:xfrm>
              <a:off x="8796000" y="4115989"/>
              <a:ext cx="792000" cy="290482"/>
            </a:xfrm>
            <a:prstGeom prst="rect">
              <a:avLst/>
            </a:prstGeom>
            <a:noFill/>
          </p:spPr>
          <p:txBody>
            <a:bodyPr wrap="none" lIns="90000" tIns="46800" rIns="90000" bIns="46800" rtlCol="0" anchor="ctr">
              <a:normAutofit/>
            </a:bodyPr>
            <a:lstStyle/>
            <a:p>
              <a:r>
                <a:rPr lang="en-US" altLang="zh-CN" sz="1200" dirty="0">
                  <a:cs typeface="+mn-ea"/>
                  <a:sym typeface="+mn-lt"/>
                </a:rPr>
                <a:t>Text Here</a:t>
              </a:r>
              <a:endParaRPr sz="1200" dirty="0">
                <a:cs typeface="+mn-ea"/>
                <a:sym typeface="+mn-lt"/>
              </a:endParaRPr>
            </a:p>
          </p:txBody>
        </p:sp>
        <p:grpSp>
          <p:nvGrpSpPr>
            <p:cNvPr id="27" name="îsļïďe"/>
            <p:cNvGrpSpPr/>
            <p:nvPr/>
          </p:nvGrpSpPr>
          <p:grpSpPr>
            <a:xfrm>
              <a:off x="3429488" y="4316422"/>
              <a:ext cx="199129" cy="842397"/>
              <a:chOff x="3086669" y="5030502"/>
              <a:chExt cx="232386" cy="842397"/>
            </a:xfrm>
          </p:grpSpPr>
          <p:sp>
            <p:nvSpPr>
              <p:cNvPr id="46" name="îṧliḍé"/>
              <p:cNvSpPr/>
              <p:nvPr/>
            </p:nvSpPr>
            <p:spPr>
              <a:xfrm>
                <a:off x="3086669" y="5030502"/>
                <a:ext cx="232386" cy="517057"/>
              </a:xfrm>
              <a:custGeom>
                <a:avLst/>
                <a:gdLst/>
                <a:ahLst/>
                <a:cxnLst/>
                <a:rect l="0" t="0" r="0" b="0"/>
                <a:pathLst>
                  <a:path w="152000" h="338200" fill="none">
                    <a:moveTo>
                      <a:pt x="0" y="0"/>
                    </a:moveTo>
                    <a:lnTo>
                      <a:pt x="-60800" y="0"/>
                    </a:lnTo>
                    <a:lnTo>
                      <a:pt x="-60800" y="-292600"/>
                    </a:lnTo>
                    <a:cubicBezTo>
                      <a:pt x="-60800" y="-319960"/>
                      <a:pt x="-79040" y="-338200"/>
                      <a:pt x="-106400" y="-338200"/>
                    </a:cubicBezTo>
                    <a:lnTo>
                      <a:pt x="-152000" y="-338200"/>
                    </a:lnTo>
                  </a:path>
                </a:pathLst>
              </a:custGeom>
              <a:noFill/>
              <a:ln w="12700" cap="flat">
                <a:solidFill>
                  <a:schemeClr val="tx2"/>
                </a:solidFill>
                <a:bevel/>
              </a:ln>
            </p:spPr>
            <p:txBody>
              <a:bodyPr/>
              <a:lstStyle/>
              <a:p>
                <a:endParaRPr lang="zh-CN" altLang="en-US">
                  <a:cs typeface="+mn-ea"/>
                  <a:sym typeface="+mn-lt"/>
                </a:endParaRPr>
              </a:p>
            </p:txBody>
          </p:sp>
          <p:sp>
            <p:nvSpPr>
              <p:cNvPr id="47" name="iṩļíḋé"/>
              <p:cNvSpPr/>
              <p:nvPr/>
            </p:nvSpPr>
            <p:spPr>
              <a:xfrm>
                <a:off x="3086669" y="5030502"/>
                <a:ext cx="232386" cy="63906"/>
              </a:xfrm>
              <a:custGeom>
                <a:avLst/>
                <a:gdLst/>
                <a:ahLst/>
                <a:cxnLst/>
                <a:rect l="0" t="0" r="0" b="0"/>
                <a:pathLst>
                  <a:path w="152000" h="41800" fill="none">
                    <a:moveTo>
                      <a:pt x="0" y="0"/>
                    </a:moveTo>
                    <a:lnTo>
                      <a:pt x="-60800" y="0"/>
                    </a:lnTo>
                    <a:lnTo>
                      <a:pt x="-60800" y="-11400"/>
                    </a:lnTo>
                    <a:cubicBezTo>
                      <a:pt x="-60800" y="-29640"/>
                      <a:pt x="-72960" y="-41800"/>
                      <a:pt x="-91200" y="-41800"/>
                    </a:cubicBezTo>
                    <a:lnTo>
                      <a:pt x="-152000" y="-41800"/>
                    </a:lnTo>
                  </a:path>
                </a:pathLst>
              </a:custGeom>
              <a:noFill/>
              <a:ln w="12700" cap="flat">
                <a:solidFill>
                  <a:schemeClr val="tx2"/>
                </a:solidFill>
                <a:bevel/>
              </a:ln>
            </p:spPr>
            <p:txBody>
              <a:bodyPr/>
              <a:lstStyle/>
              <a:p>
                <a:endParaRPr lang="zh-CN" altLang="en-US">
                  <a:cs typeface="+mn-ea"/>
                  <a:sym typeface="+mn-lt"/>
                </a:endParaRPr>
              </a:p>
            </p:txBody>
          </p:sp>
          <p:sp>
            <p:nvSpPr>
              <p:cNvPr id="48" name="iṡḻîḍé"/>
              <p:cNvSpPr/>
              <p:nvPr/>
            </p:nvSpPr>
            <p:spPr>
              <a:xfrm>
                <a:off x="3086669" y="5030502"/>
                <a:ext cx="232386" cy="389245"/>
              </a:xfrm>
              <a:custGeom>
                <a:avLst/>
                <a:gdLst/>
                <a:ahLst/>
                <a:cxnLst/>
                <a:rect l="0" t="0" r="0" b="0"/>
                <a:pathLst>
                  <a:path w="152000" h="254600" fill="none">
                    <a:moveTo>
                      <a:pt x="0" y="0"/>
                    </a:moveTo>
                    <a:lnTo>
                      <a:pt x="-60800" y="0"/>
                    </a:lnTo>
                    <a:lnTo>
                      <a:pt x="-60800" y="209000"/>
                    </a:lnTo>
                    <a:cubicBezTo>
                      <a:pt x="-60800" y="236360"/>
                      <a:pt x="-79040" y="254600"/>
                      <a:pt x="-106400" y="254600"/>
                    </a:cubicBezTo>
                    <a:lnTo>
                      <a:pt x="-152000" y="254600"/>
                    </a:lnTo>
                  </a:path>
                </a:pathLst>
              </a:custGeom>
              <a:noFill/>
              <a:ln w="12700" cap="flat">
                <a:solidFill>
                  <a:schemeClr val="tx2"/>
                </a:solidFill>
                <a:bevel/>
              </a:ln>
            </p:spPr>
            <p:txBody>
              <a:bodyPr/>
              <a:lstStyle/>
              <a:p>
                <a:endParaRPr lang="zh-CN" altLang="en-US">
                  <a:cs typeface="+mn-ea"/>
                  <a:sym typeface="+mn-lt"/>
                </a:endParaRPr>
              </a:p>
            </p:txBody>
          </p:sp>
          <p:sp>
            <p:nvSpPr>
              <p:cNvPr id="49" name="îṩlïḓê"/>
              <p:cNvSpPr/>
              <p:nvPr/>
            </p:nvSpPr>
            <p:spPr>
              <a:xfrm>
                <a:off x="3086669" y="5030502"/>
                <a:ext cx="232386" cy="842397"/>
              </a:xfrm>
              <a:custGeom>
                <a:avLst/>
                <a:gdLst/>
                <a:ahLst/>
                <a:cxnLst/>
                <a:rect l="0" t="0" r="0" b="0"/>
                <a:pathLst>
                  <a:path w="152000" h="551000" fill="none">
                    <a:moveTo>
                      <a:pt x="0" y="0"/>
                    </a:moveTo>
                    <a:lnTo>
                      <a:pt x="-60800" y="0"/>
                    </a:lnTo>
                    <a:lnTo>
                      <a:pt x="-60800" y="505400"/>
                    </a:lnTo>
                    <a:cubicBezTo>
                      <a:pt x="-60800" y="532760"/>
                      <a:pt x="-79040" y="551000"/>
                      <a:pt x="-106400" y="551000"/>
                    </a:cubicBezTo>
                    <a:lnTo>
                      <a:pt x="-152000" y="551000"/>
                    </a:lnTo>
                  </a:path>
                </a:pathLst>
              </a:custGeom>
              <a:noFill/>
              <a:ln w="12700" cap="flat">
                <a:solidFill>
                  <a:schemeClr val="tx2"/>
                </a:solidFill>
                <a:bevel/>
              </a:ln>
            </p:spPr>
            <p:txBody>
              <a:bodyPr/>
              <a:lstStyle/>
              <a:p>
                <a:endParaRPr lang="zh-CN" altLang="en-US">
                  <a:cs typeface="+mn-ea"/>
                  <a:sym typeface="+mn-lt"/>
                </a:endParaRPr>
              </a:p>
            </p:txBody>
          </p:sp>
        </p:grpSp>
        <p:grpSp>
          <p:nvGrpSpPr>
            <p:cNvPr id="28" name="iş1îďé"/>
            <p:cNvGrpSpPr/>
            <p:nvPr/>
          </p:nvGrpSpPr>
          <p:grpSpPr>
            <a:xfrm>
              <a:off x="3329924" y="2620010"/>
              <a:ext cx="199129" cy="621631"/>
              <a:chOff x="2970477" y="3334089"/>
              <a:chExt cx="232386" cy="621631"/>
            </a:xfrm>
          </p:grpSpPr>
          <p:sp>
            <p:nvSpPr>
              <p:cNvPr id="43" name="íş1iḓe"/>
              <p:cNvSpPr/>
              <p:nvPr/>
            </p:nvSpPr>
            <p:spPr>
              <a:xfrm>
                <a:off x="2970477" y="3334089"/>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12700" cap="flat">
                <a:solidFill>
                  <a:schemeClr val="tx2"/>
                </a:solidFill>
                <a:bevel/>
              </a:ln>
            </p:spPr>
            <p:txBody>
              <a:bodyPr/>
              <a:lstStyle/>
              <a:p>
                <a:endParaRPr lang="zh-CN" altLang="en-US">
                  <a:cs typeface="+mn-ea"/>
                  <a:sym typeface="+mn-lt"/>
                </a:endParaRPr>
              </a:p>
            </p:txBody>
          </p:sp>
          <p:sp>
            <p:nvSpPr>
              <p:cNvPr id="44" name="ïśḻiďê"/>
              <p:cNvSpPr/>
              <p:nvPr/>
            </p:nvSpPr>
            <p:spPr>
              <a:xfrm>
                <a:off x="2970477" y="3334089"/>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12700" cap="flat">
                <a:solidFill>
                  <a:schemeClr val="tx2"/>
                </a:solidFill>
                <a:bevel/>
              </a:ln>
            </p:spPr>
            <p:txBody>
              <a:bodyPr/>
              <a:lstStyle/>
              <a:p>
                <a:endParaRPr lang="zh-CN" altLang="en-US">
                  <a:cs typeface="+mn-ea"/>
                  <a:sym typeface="+mn-lt"/>
                </a:endParaRPr>
              </a:p>
            </p:txBody>
          </p:sp>
          <p:sp>
            <p:nvSpPr>
              <p:cNvPr id="45" name="iş1íḓè"/>
              <p:cNvSpPr/>
              <p:nvPr/>
            </p:nvSpPr>
            <p:spPr>
              <a:xfrm>
                <a:off x="2970477" y="3334089"/>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12700" cap="flat">
                <a:solidFill>
                  <a:schemeClr val="tx2"/>
                </a:solidFill>
                <a:bevel/>
              </a:ln>
            </p:spPr>
            <p:txBody>
              <a:bodyPr/>
              <a:lstStyle/>
              <a:p>
                <a:endParaRPr lang="zh-CN" altLang="en-US">
                  <a:cs typeface="+mn-ea"/>
                  <a:sym typeface="+mn-lt"/>
                </a:endParaRPr>
              </a:p>
            </p:txBody>
          </p:sp>
        </p:grpSp>
        <p:sp>
          <p:nvSpPr>
            <p:cNvPr id="29" name="îSľíḍé"/>
            <p:cNvSpPr/>
            <p:nvPr/>
          </p:nvSpPr>
          <p:spPr>
            <a:xfrm>
              <a:off x="1235460" y="3474026"/>
              <a:ext cx="2005120" cy="325339"/>
            </a:xfrm>
            <a:custGeom>
              <a:avLst/>
              <a:gdLst/>
              <a:ahLst/>
              <a:cxnLst/>
              <a:rect l="0" t="0" r="0" b="0"/>
              <a:pathLst>
                <a:path w="1596000" h="212800" fill="none">
                  <a:moveTo>
                    <a:pt x="0" y="212800"/>
                  </a:moveTo>
                  <a:lnTo>
                    <a:pt x="1596000" y="2128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30" name="îśľíḍê"/>
            <p:cNvSpPr txBox="1"/>
            <p:nvPr/>
          </p:nvSpPr>
          <p:spPr>
            <a:xfrm>
              <a:off x="2362024" y="3508884"/>
              <a:ext cx="792000" cy="27886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31" name="íṧ1íďè"/>
            <p:cNvSpPr/>
            <p:nvPr/>
          </p:nvSpPr>
          <p:spPr>
            <a:xfrm>
              <a:off x="1318728" y="3915556"/>
              <a:ext cx="1911633" cy="336959"/>
            </a:xfrm>
            <a:custGeom>
              <a:avLst/>
              <a:gdLst/>
              <a:ahLst/>
              <a:cxnLst/>
              <a:rect l="0" t="0" r="0" b="0"/>
              <a:pathLst>
                <a:path w="1459200" h="220400" fill="none">
                  <a:moveTo>
                    <a:pt x="0" y="220400"/>
                  </a:moveTo>
                  <a:lnTo>
                    <a:pt x="14592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32" name="îşḷíḑê"/>
            <p:cNvSpPr txBox="1"/>
            <p:nvPr/>
          </p:nvSpPr>
          <p:spPr>
            <a:xfrm>
              <a:off x="2362024" y="3950414"/>
              <a:ext cx="792000"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33" name="îšľïḍè"/>
            <p:cNvSpPr/>
            <p:nvPr/>
          </p:nvSpPr>
          <p:spPr>
            <a:xfrm>
              <a:off x="1756810" y="4368708"/>
              <a:ext cx="1473551" cy="336959"/>
            </a:xfrm>
            <a:custGeom>
              <a:avLst/>
              <a:gdLst/>
              <a:ahLst/>
              <a:cxnLst/>
              <a:rect l="0" t="0" r="0" b="0"/>
              <a:pathLst>
                <a:path w="1124800" h="220400" fill="none">
                  <a:moveTo>
                    <a:pt x="0" y="220400"/>
                  </a:moveTo>
                  <a:lnTo>
                    <a:pt x="11248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34" name="îśḷîdê"/>
            <p:cNvSpPr txBox="1"/>
            <p:nvPr/>
          </p:nvSpPr>
          <p:spPr>
            <a:xfrm>
              <a:off x="2362024" y="4403566"/>
              <a:ext cx="792000"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35" name="íšļíḑè"/>
            <p:cNvSpPr/>
            <p:nvPr/>
          </p:nvSpPr>
          <p:spPr>
            <a:xfrm>
              <a:off x="1786679" y="4821859"/>
              <a:ext cx="1443680" cy="336959"/>
            </a:xfrm>
            <a:custGeom>
              <a:avLst/>
              <a:gdLst/>
              <a:ahLst/>
              <a:cxnLst/>
              <a:rect l="0" t="0" r="0" b="0"/>
              <a:pathLst>
                <a:path w="1102000" h="220400" fill="none">
                  <a:moveTo>
                    <a:pt x="0" y="220400"/>
                  </a:moveTo>
                  <a:lnTo>
                    <a:pt x="11020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36" name="ïṣḻïḓe"/>
            <p:cNvSpPr txBox="1"/>
            <p:nvPr/>
          </p:nvSpPr>
          <p:spPr>
            <a:xfrm>
              <a:off x="2362024" y="4856717"/>
              <a:ext cx="792000"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37" name="ïṧ1îḓé"/>
            <p:cNvSpPr/>
            <p:nvPr/>
          </p:nvSpPr>
          <p:spPr>
            <a:xfrm>
              <a:off x="2334281" y="1998378"/>
              <a:ext cx="796513" cy="336959"/>
            </a:xfrm>
            <a:custGeom>
              <a:avLst/>
              <a:gdLst/>
              <a:ahLst/>
              <a:cxnLst/>
              <a:rect l="0" t="0" r="0" b="0"/>
              <a:pathLst>
                <a:path w="608000" h="220400" fill="none">
                  <a:moveTo>
                    <a:pt x="0" y="220400"/>
                  </a:moveTo>
                  <a:lnTo>
                    <a:pt x="6080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38" name="îṡľíďé"/>
            <p:cNvSpPr txBox="1"/>
            <p:nvPr/>
          </p:nvSpPr>
          <p:spPr>
            <a:xfrm>
              <a:off x="2361000" y="2011808"/>
              <a:ext cx="793024"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39" name="íŝḻïḓe"/>
            <p:cNvSpPr/>
            <p:nvPr/>
          </p:nvSpPr>
          <p:spPr>
            <a:xfrm>
              <a:off x="1965894" y="2451531"/>
              <a:ext cx="1164901" cy="336959"/>
            </a:xfrm>
            <a:custGeom>
              <a:avLst/>
              <a:gdLst/>
              <a:ahLst/>
              <a:cxnLst/>
              <a:rect l="0" t="0" r="0" b="0"/>
              <a:pathLst>
                <a:path w="889200" h="220400" fill="none">
                  <a:moveTo>
                    <a:pt x="0" y="220400"/>
                  </a:moveTo>
                  <a:lnTo>
                    <a:pt x="8892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40" name="iṣḷíďe"/>
            <p:cNvSpPr txBox="1"/>
            <p:nvPr/>
          </p:nvSpPr>
          <p:spPr>
            <a:xfrm>
              <a:off x="2362024" y="2486389"/>
              <a:ext cx="792000"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sp>
          <p:nvSpPr>
            <p:cNvPr id="41" name="ï$ľíḑê"/>
            <p:cNvSpPr/>
            <p:nvPr/>
          </p:nvSpPr>
          <p:spPr>
            <a:xfrm>
              <a:off x="2194893" y="2904682"/>
              <a:ext cx="935903" cy="336959"/>
            </a:xfrm>
            <a:custGeom>
              <a:avLst/>
              <a:gdLst/>
              <a:ahLst/>
              <a:cxnLst/>
              <a:rect l="0" t="0" r="0" b="0"/>
              <a:pathLst>
                <a:path w="714400" h="220400" fill="none">
                  <a:moveTo>
                    <a:pt x="0" y="220400"/>
                  </a:moveTo>
                  <a:lnTo>
                    <a:pt x="714400" y="220400"/>
                  </a:lnTo>
                </a:path>
              </a:pathLst>
            </a:custGeom>
            <a:gradFill>
              <a:gsLst>
                <a:gs pos="0">
                  <a:srgbClr val="E7F5FB"/>
                </a:gs>
                <a:gs pos="50000">
                  <a:srgbClr val="CFEBF7"/>
                </a:gs>
                <a:gs pos="100000">
                  <a:srgbClr val="B7E2F3"/>
                </a:gs>
              </a:gsLst>
              <a:lin ang="5400000" scaled="0"/>
            </a:gradFill>
            <a:ln w="25400" cap="flat">
              <a:solidFill>
                <a:schemeClr val="bg1">
                  <a:lumMod val="50000"/>
                </a:schemeClr>
              </a:solidFill>
              <a:bevel/>
              <a:headEnd type="diamond"/>
              <a:tailEnd type="none"/>
            </a:ln>
            <a:effectLst/>
          </p:spPr>
          <p:txBody>
            <a:bodyPr/>
            <a:lstStyle/>
            <a:p>
              <a:endParaRPr lang="zh-CN" altLang="en-US">
                <a:cs typeface="+mn-ea"/>
                <a:sym typeface="+mn-lt"/>
              </a:endParaRPr>
            </a:p>
          </p:txBody>
        </p:sp>
        <p:sp>
          <p:nvSpPr>
            <p:cNvPr id="42" name="ïṣ1ídé"/>
            <p:cNvSpPr txBox="1"/>
            <p:nvPr/>
          </p:nvSpPr>
          <p:spPr>
            <a:xfrm>
              <a:off x="2362024" y="2939540"/>
              <a:ext cx="792000" cy="290482"/>
            </a:xfrm>
            <a:prstGeom prst="rect">
              <a:avLst/>
            </a:prstGeom>
            <a:noFill/>
          </p:spPr>
          <p:txBody>
            <a:bodyPr wrap="none" lIns="90000" tIns="46800" rIns="90000" bIns="46800" rtlCol="0" anchor="ctr">
              <a:normAutofit/>
            </a:bodyPr>
            <a:lstStyle/>
            <a:p>
              <a:pPr algn="r"/>
              <a:r>
                <a:rPr lang="en-US" altLang="zh-CN" sz="1200" dirty="0">
                  <a:cs typeface="+mn-ea"/>
                  <a:sym typeface="+mn-lt"/>
                </a:rPr>
                <a:t>Text Here</a:t>
              </a:r>
              <a:endParaRPr sz="1200" dirty="0">
                <a:cs typeface="+mn-ea"/>
                <a:sym typeface="+mn-lt"/>
              </a:endParaRPr>
            </a:p>
          </p:txBody>
        </p:sp>
      </p:grpSp>
      <p:sp>
        <p:nvSpPr>
          <p:cNvPr id="64" name="PA-文本框 9"/>
          <p:cNvSpPr txBox="1"/>
          <p:nvPr>
            <p:custDataLst>
              <p:tags r:id="rId2"/>
            </p:custDataLst>
          </p:nvPr>
        </p:nvSpPr>
        <p:spPr>
          <a:xfrm>
            <a:off x="2633274" y="5424639"/>
            <a:ext cx="6844006" cy="81253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tx1">
                    <a:lumMod val="50000"/>
                    <a:lumOff val="50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endParaRPr lang="zh-CN" altLang="en-US" sz="1200" dirty="0">
              <a:solidFill>
                <a:schemeClr val="tx1">
                  <a:lumMod val="50000"/>
                  <a:lumOff val="50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2" presetClass="entr" presetSubtype="1" fill="hold" grpId="0" nodeType="withEffect">
                                  <p:stCondLst>
                                    <p:cond delay="800"/>
                                  </p:stCondLst>
                                  <p:childTnLst>
                                    <p:set>
                                      <p:cBhvr>
                                        <p:cTn id="9" dur="1" fill="hold">
                                          <p:stCondLst>
                                            <p:cond delay="0"/>
                                          </p:stCondLst>
                                        </p:cTn>
                                        <p:tgtEl>
                                          <p:spTgt spid="64"/>
                                        </p:tgtEl>
                                        <p:attrNameLst>
                                          <p:attrName>style.visibility</p:attrName>
                                        </p:attrNameLst>
                                      </p:cBhvr>
                                      <p:to>
                                        <p:strVal val="visible"/>
                                      </p:to>
                                    </p:set>
                                    <p:animEffect transition="in" filter="wipe(up)">
                                      <p:cBhvr>
                                        <p:cTn id="1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137274" y="1577801"/>
            <a:ext cx="3371850" cy="4057997"/>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32" name="矩形 31"/>
          <p:cNvSpPr/>
          <p:nvPr/>
        </p:nvSpPr>
        <p:spPr>
          <a:xfrm>
            <a:off x="0" y="3224530"/>
            <a:ext cx="4618384" cy="2858135"/>
          </a:xfrm>
          <a:prstGeom prst="rect">
            <a:avLst/>
          </a:prstGeom>
          <a:blipFill rotWithShape="1">
            <a:blip r:embed="rId1"/>
            <a:srcRect/>
            <a:stretch>
              <a:fillRect t="-3807" b="-38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4838700" y="1993900"/>
            <a:ext cx="7353300" cy="322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4" name="文本框 33"/>
          <p:cNvSpPr txBox="1"/>
          <p:nvPr/>
        </p:nvSpPr>
        <p:spPr>
          <a:xfrm>
            <a:off x="3377756" y="2207580"/>
            <a:ext cx="1414170"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chemeClr val="tx1">
                    <a:lumMod val="75000"/>
                    <a:lumOff val="25000"/>
                  </a:schemeClr>
                </a:solidFill>
                <a:effectLst/>
                <a:uLnTx/>
                <a:uFillTx/>
                <a:cs typeface="+mn-ea"/>
                <a:sym typeface="+mn-lt"/>
              </a:rPr>
              <a:t>ONE</a:t>
            </a:r>
            <a:endParaRPr kumimoji="0" lang="en-US" altLang="zh-CN" sz="44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nvGrpSpPr>
          <p:cNvPr id="35" name="组合 34"/>
          <p:cNvGrpSpPr/>
          <p:nvPr/>
        </p:nvGrpSpPr>
        <p:grpSpPr>
          <a:xfrm>
            <a:off x="5613097" y="2652637"/>
            <a:ext cx="5584190" cy="1979930"/>
            <a:chOff x="7483989" y="3135784"/>
            <a:chExt cx="5584190" cy="1979930"/>
          </a:xfrm>
        </p:grpSpPr>
        <p:sp>
          <p:nvSpPr>
            <p:cNvPr id="36" name="矩形 35"/>
            <p:cNvSpPr/>
            <p:nvPr/>
          </p:nvSpPr>
          <p:spPr>
            <a:xfrm>
              <a:off x="7483989" y="3732684"/>
              <a:ext cx="5584190" cy="13830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noProof="0" dirty="0">
                  <a:ln>
                    <a:noFill/>
                  </a:ln>
                  <a:solidFill>
                    <a:schemeClr val="bg1"/>
                  </a:solidFill>
                  <a:effectLst/>
                  <a:uLnTx/>
                  <a:uFillTx/>
                  <a:cs typeface="+mn-ea"/>
                  <a:sym typeface="+mn-lt"/>
                </a:rPr>
                <a:t>单击输入标题内容单击输入标题内容单击输入标题内容单击输入标题内容单击输入标题内容单击输入标题内容单击输入标题内容单击输入标题内容单击输入标题内容单击输入标题内容单击输入标题内容单击输入标题内容</a:t>
              </a:r>
              <a:endParaRPr lang="zh-CN" altLang="en-US" sz="1400" dirty="0">
                <a:solidFill>
                  <a:schemeClr val="bg1"/>
                </a:solidFill>
                <a:cs typeface="+mn-ea"/>
                <a:sym typeface="+mn-lt"/>
              </a:endParaRPr>
            </a:p>
            <a:p>
              <a:pPr algn="just">
                <a:lnSpc>
                  <a:spcPct val="120000"/>
                </a:lnSpc>
              </a:pPr>
              <a:endParaRPr lang="zh-CN" altLang="en-US" sz="1400" dirty="0">
                <a:solidFill>
                  <a:schemeClr val="bg1"/>
                </a:solidFill>
                <a:cs typeface="+mn-ea"/>
                <a:sym typeface="+mn-lt"/>
              </a:endParaRPr>
            </a:p>
          </p:txBody>
        </p:sp>
        <p:sp>
          <p:nvSpPr>
            <p:cNvPr id="37" name="矩形 36"/>
            <p:cNvSpPr/>
            <p:nvPr/>
          </p:nvSpPr>
          <p:spPr>
            <a:xfrm>
              <a:off x="7483989" y="3135784"/>
              <a:ext cx="2733675" cy="51488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500" dirty="0">
                  <a:solidFill>
                    <a:schemeClr val="bg1"/>
                  </a:solidFill>
                  <a:cs typeface="+mn-ea"/>
                  <a:sym typeface="+mn-lt"/>
                </a:rPr>
                <a:t>标题文字添加</a:t>
              </a:r>
              <a:endParaRPr lang="zh-CN" altLang="en-US" sz="25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0980" y="604012"/>
            <a:ext cx="5095240" cy="5400040"/>
            <a:chOff x="4994" y="819"/>
            <a:chExt cx="8024" cy="8504"/>
          </a:xfrm>
        </p:grpSpPr>
        <p:grpSp>
          <p:nvGrpSpPr>
            <p:cNvPr id="7" name="组合 6"/>
            <p:cNvGrpSpPr/>
            <p:nvPr/>
          </p:nvGrpSpPr>
          <p:grpSpPr>
            <a:xfrm>
              <a:off x="4994" y="1265"/>
              <a:ext cx="6785" cy="8058"/>
              <a:chOff x="3171029" y="803564"/>
              <a:chExt cx="4308763" cy="5116945"/>
            </a:xfrm>
          </p:grpSpPr>
          <p:sp>
            <p:nvSpPr>
              <p:cNvPr id="23"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4" name="椭圆 23"/>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6233" y="819"/>
              <a:ext cx="6785" cy="8055"/>
              <a:chOff x="6233" y="819"/>
              <a:chExt cx="6785" cy="8055"/>
            </a:xfrm>
          </p:grpSpPr>
          <p:grpSp>
            <p:nvGrpSpPr>
              <p:cNvPr id="9" name="组合 8"/>
              <p:cNvGrpSpPr/>
              <p:nvPr/>
            </p:nvGrpSpPr>
            <p:grpSpPr>
              <a:xfrm>
                <a:off x="6233" y="1963"/>
                <a:ext cx="6785" cy="6911"/>
                <a:chOff x="3957781" y="1246496"/>
                <a:chExt cx="4308763" cy="4388393"/>
              </a:xfrm>
            </p:grpSpPr>
            <p:sp>
              <p:nvSpPr>
                <p:cNvPr id="20"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椭圆 20"/>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a:off x="9660" y="819"/>
                <a:ext cx="72" cy="7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7085" y="2600"/>
                <a:ext cx="5322" cy="5435"/>
                <a:chOff x="4498848" y="1651284"/>
                <a:chExt cx="3379770" cy="3451068"/>
              </a:xfrm>
            </p:grpSpPr>
            <p:sp>
              <p:nvSpPr>
                <p:cNvPr id="15" name="弧形 17"/>
                <p:cNvSpPr/>
                <p:nvPr/>
              </p:nvSpPr>
              <p:spPr>
                <a:xfrm>
                  <a:off x="4498848" y="1671782"/>
                  <a:ext cx="3379770" cy="3430570"/>
                </a:xfrm>
                <a:prstGeom prst="arc">
                  <a:avLst>
                    <a:gd name="adj1" fmla="val 16135557"/>
                    <a:gd name="adj2" fmla="val 8938577"/>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椭圆 1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椭圆 11"/>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65320" y="1755902"/>
            <a:ext cx="3391535" cy="3611245"/>
            <a:chOff x="4875274" y="1671782"/>
            <a:chExt cx="3391269" cy="3611418"/>
          </a:xfrm>
        </p:grpSpPr>
        <p:sp>
          <p:nvSpPr>
            <p:cNvPr id="5"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 name="椭圆 5"/>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椭圆 24"/>
          <p:cNvSpPr/>
          <p:nvPr/>
        </p:nvSpPr>
        <p:spPr>
          <a:xfrm>
            <a:off x="2395546" y="2126742"/>
            <a:ext cx="2604516" cy="2604516"/>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01 7"/>
          <p:cNvSpPr txBox="1">
            <a:spLocks noChangeArrowheads="1"/>
          </p:cNvSpPr>
          <p:nvPr/>
        </p:nvSpPr>
        <p:spPr bwMode="auto">
          <a:xfrm>
            <a:off x="2884119" y="2677952"/>
            <a:ext cx="1627369" cy="1569660"/>
          </a:xfrm>
          <a:prstGeom prst="rect">
            <a:avLst/>
          </a:prstGeom>
          <a:noFill/>
          <a:ln w="9525">
            <a:noFill/>
            <a:miter lim="800000"/>
          </a:ln>
        </p:spPr>
        <p:txBody>
          <a:bodyPr wrap="square">
            <a:spAutoFit/>
          </a:bodyPr>
          <a:lstStyle/>
          <a:p>
            <a:r>
              <a:rPr lang="en-US" altLang="zh-CN" sz="9600">
                <a:solidFill>
                  <a:schemeClr val="bg1"/>
                </a:solidFill>
                <a:cs typeface="+mn-ea"/>
                <a:sym typeface="+mn-lt"/>
              </a:rPr>
              <a:t>03</a:t>
            </a:r>
            <a:endParaRPr lang="zh-CN" altLang="en-US" sz="9600">
              <a:solidFill>
                <a:schemeClr val="bg1"/>
              </a:solidFill>
              <a:cs typeface="+mn-ea"/>
              <a:sym typeface="+mn-lt"/>
            </a:endParaRPr>
          </a:p>
        </p:txBody>
      </p:sp>
      <p:sp>
        <p:nvSpPr>
          <p:cNvPr id="27" name="Rectangle 3"/>
          <p:cNvSpPr/>
          <p:nvPr/>
        </p:nvSpPr>
        <p:spPr>
          <a:xfrm>
            <a:off x="6422173" y="2268244"/>
            <a:ext cx="3791209" cy="782587"/>
          </a:xfrm>
          <a:prstGeom prst="rect">
            <a:avLst/>
          </a:prstGeom>
          <a:solidFill>
            <a:schemeClr val="accent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PA-文本框 9"/>
          <p:cNvSpPr txBox="1"/>
          <p:nvPr>
            <p:custDataLst>
              <p:tags r:id="rId1"/>
            </p:custDataLst>
          </p:nvPr>
        </p:nvSpPr>
        <p:spPr>
          <a:xfrm>
            <a:off x="6422172" y="3466721"/>
            <a:ext cx="4256159" cy="121264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a:t>
            </a:r>
            <a:endParaRPr lang="zh-CN" altLang="en-US" sz="1400" dirty="0">
              <a:solidFill>
                <a:schemeClr val="bg1">
                  <a:lumMod val="65000"/>
                </a:schemeClr>
              </a:solidFill>
              <a:latin typeface="+mn-lt"/>
              <a:ea typeface="+mn-ea"/>
              <a:cs typeface="+mn-ea"/>
              <a:sym typeface="+mn-lt"/>
            </a:endParaRPr>
          </a:p>
        </p:txBody>
      </p:sp>
      <p:sp>
        <p:nvSpPr>
          <p:cNvPr id="29" name="文本框 28"/>
          <p:cNvSpPr txBox="1"/>
          <p:nvPr/>
        </p:nvSpPr>
        <p:spPr>
          <a:xfrm>
            <a:off x="7110618" y="2354786"/>
            <a:ext cx="2414317" cy="646331"/>
          </a:xfrm>
          <a:prstGeom prst="rect">
            <a:avLst/>
          </a:prstGeom>
          <a:noFill/>
        </p:spPr>
        <p:txBody>
          <a:bodyPr wrap="square" rtlCol="0">
            <a:spAutoFit/>
          </a:bodyPr>
          <a:lstStyle/>
          <a:p>
            <a:pPr algn="dist"/>
            <a:r>
              <a:rPr lang="zh-CN" altLang="en-US" sz="3600" b="1" dirty="0">
                <a:solidFill>
                  <a:schemeClr val="bg1"/>
                </a:solidFill>
                <a:cs typeface="+mn-ea"/>
                <a:sym typeface="+mn-lt"/>
              </a:rPr>
              <a:t>活动计划</a:t>
            </a:r>
            <a:endParaRPr lang="zh-CN" altLang="en-US" sz="3600" b="1" dirty="0">
              <a:solidFill>
                <a:schemeClr val="bg1"/>
              </a:solidFill>
              <a:cs typeface="+mn-ea"/>
              <a:sym typeface="+mn-lt"/>
            </a:endParaRPr>
          </a:p>
        </p:txBody>
      </p:sp>
      <p:sp>
        <p:nvSpPr>
          <p:cNvPr id="30" name="Circle"/>
          <p:cNvSpPr/>
          <p:nvPr/>
        </p:nvSpPr>
        <p:spPr>
          <a:xfrm>
            <a:off x="781792" y="6004052"/>
            <a:ext cx="307776" cy="307776"/>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11030834"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2" name="Circle"/>
          <p:cNvSpPr/>
          <p:nvPr/>
        </p:nvSpPr>
        <p:spPr>
          <a:xfrm>
            <a:off x="4969455" y="4776596"/>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3" name="Circle"/>
          <p:cNvSpPr/>
          <p:nvPr/>
        </p:nvSpPr>
        <p:spPr>
          <a:xfrm>
            <a:off x="2364685" y="1451033"/>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4" name="Circle"/>
          <p:cNvSpPr/>
          <p:nvPr/>
        </p:nvSpPr>
        <p:spPr>
          <a:xfrm>
            <a:off x="11511947" y="6127101"/>
            <a:ext cx="307776" cy="307776"/>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grpId="0" nodeType="with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bldLvl="0" animBg="1"/>
      <p:bldP spid="28" grpId="0"/>
      <p:bldP spid="30" grpId="0" animBg="1"/>
      <p:bldP spid="31" grpId="0" animBg="1"/>
      <p:bldP spid="32" grpId="0" animBg="1"/>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š1îḑé"/>
          <p:cNvSpPr/>
          <p:nvPr/>
        </p:nvSpPr>
        <p:spPr>
          <a:xfrm>
            <a:off x="-2" y="3097906"/>
            <a:ext cx="12192003" cy="1439447"/>
          </a:xfrm>
          <a:prstGeom prst="rect">
            <a:avLst/>
          </a:prstGeom>
          <a:solidFill>
            <a:schemeClr val="accent1"/>
          </a:solidFill>
          <a:ln w="12700">
            <a:miter lim="400000"/>
          </a:ln>
        </p:spPr>
        <p:txBody>
          <a:bodyPr lIns="45719" rIns="45719" anchor="ctr"/>
          <a:lstStyle/>
          <a:p>
            <a:pPr algn="ctr">
              <a:defRPr>
                <a:solidFill>
                  <a:srgbClr val="FFFFFF"/>
                </a:solidFill>
                <a:latin typeface="+mn-lt"/>
                <a:ea typeface="+mn-ea"/>
                <a:cs typeface="+mn-cs"/>
                <a:sym typeface="思源黑体 Light"/>
              </a:defRPr>
            </a:pPr>
            <a:endParaRPr>
              <a:cs typeface="+mn-ea"/>
              <a:sym typeface="+mn-lt"/>
            </a:endParaRPr>
          </a:p>
        </p:txBody>
      </p:sp>
      <p:sp>
        <p:nvSpPr>
          <p:cNvPr id="33" name="PA-Flowchart: Connector 1"/>
          <p:cNvSpPr/>
          <p:nvPr>
            <p:custDataLst>
              <p:tags r:id="rId1"/>
            </p:custDataLst>
          </p:nvPr>
        </p:nvSpPr>
        <p:spPr>
          <a:xfrm>
            <a:off x="8132711" y="1028697"/>
            <a:ext cx="3387726" cy="5114926"/>
          </a:xfrm>
          <a:prstGeom prst="rect">
            <a:avLst/>
          </a:prstGeom>
          <a:blipFill>
            <a:blip r:embed="rId2"/>
            <a:srcRect/>
            <a:stretch>
              <a:fillRect l="-26405" r="-99603"/>
            </a:stretch>
          </a:bli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4" name="îŝḷíḋé"/>
          <p:cNvSpPr/>
          <p:nvPr/>
        </p:nvSpPr>
        <p:spPr>
          <a:xfrm>
            <a:off x="8132711" y="0"/>
            <a:ext cx="3387778" cy="901700"/>
          </a:xfrm>
          <a:prstGeom prst="rect">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思源黑体 Light"/>
              </a:defRPr>
            </a:pPr>
            <a:endParaRPr>
              <a:cs typeface="+mn-ea"/>
              <a:sym typeface="+mn-lt"/>
            </a:endParaRPr>
          </a:p>
        </p:txBody>
      </p:sp>
      <p:sp>
        <p:nvSpPr>
          <p:cNvPr id="5" name="išľidè"/>
          <p:cNvSpPr/>
          <p:nvPr/>
        </p:nvSpPr>
        <p:spPr>
          <a:xfrm>
            <a:off x="8132711" y="6270623"/>
            <a:ext cx="3387778" cy="587379"/>
          </a:xfrm>
          <a:prstGeom prst="rect">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思源黑体 Light"/>
              </a:defRPr>
            </a:pPr>
            <a:endParaRPr>
              <a:cs typeface="+mn-ea"/>
              <a:sym typeface="+mn-lt"/>
            </a:endParaRPr>
          </a:p>
        </p:txBody>
      </p:sp>
      <p:grpSp>
        <p:nvGrpSpPr>
          <p:cNvPr id="7" name="ísļîḓè"/>
          <p:cNvGrpSpPr/>
          <p:nvPr/>
        </p:nvGrpSpPr>
        <p:grpSpPr>
          <a:xfrm>
            <a:off x="723899" y="1602334"/>
            <a:ext cx="822601" cy="822601"/>
            <a:chOff x="0" y="0"/>
            <a:chExt cx="822599" cy="822598"/>
          </a:xfrm>
        </p:grpSpPr>
        <p:sp>
          <p:nvSpPr>
            <p:cNvPr id="11" name="íşlïḍê"/>
            <p:cNvSpPr/>
            <p:nvPr/>
          </p:nvSpPr>
          <p:spPr>
            <a:xfrm>
              <a:off x="0" y="-1"/>
              <a:ext cx="822600" cy="822600"/>
            </a:xfrm>
            <a:prstGeom prst="ellipse">
              <a:avLst/>
            </a:prstGeom>
            <a:solidFill>
              <a:schemeClr val="accent2"/>
            </a:solidFill>
            <a:ln w="5715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思源黑体 Light"/>
                </a:defRPr>
              </a:pPr>
              <a:endParaRPr>
                <a:cs typeface="+mn-ea"/>
                <a:sym typeface="+mn-lt"/>
              </a:endParaRPr>
            </a:p>
          </p:txBody>
        </p:sp>
        <p:sp>
          <p:nvSpPr>
            <p:cNvPr id="12" name="iṣḻïḑè"/>
            <p:cNvSpPr/>
            <p:nvPr/>
          </p:nvSpPr>
          <p:spPr>
            <a:xfrm>
              <a:off x="204437" y="166826"/>
              <a:ext cx="413725" cy="488947"/>
            </a:xfrm>
            <a:custGeom>
              <a:avLst/>
              <a:gdLst/>
              <a:ahLst/>
              <a:cxnLst>
                <a:cxn ang="0">
                  <a:pos x="wd2" y="hd2"/>
                </a:cxn>
                <a:cxn ang="5400000">
                  <a:pos x="wd2" y="hd2"/>
                </a:cxn>
                <a:cxn ang="10800000">
                  <a:pos x="wd2" y="hd2"/>
                </a:cxn>
                <a:cxn ang="16200000">
                  <a:pos x="wd2" y="hd2"/>
                </a:cxn>
              </a:cxnLst>
              <a:rect l="0" t="0" r="r" b="b"/>
              <a:pathLst>
                <a:path w="21600" h="21600" extrusionOk="0">
                  <a:moveTo>
                    <a:pt x="21600" y="18243"/>
                  </a:moveTo>
                  <a:cubicBezTo>
                    <a:pt x="21600" y="20578"/>
                    <a:pt x="15984" y="21600"/>
                    <a:pt x="10800" y="21600"/>
                  </a:cubicBezTo>
                  <a:cubicBezTo>
                    <a:pt x="5616" y="21600"/>
                    <a:pt x="0" y="20578"/>
                    <a:pt x="0" y="18243"/>
                  </a:cubicBezTo>
                  <a:cubicBezTo>
                    <a:pt x="0" y="16492"/>
                    <a:pt x="3110" y="15689"/>
                    <a:pt x="5702" y="15324"/>
                  </a:cubicBezTo>
                  <a:cubicBezTo>
                    <a:pt x="6221" y="15251"/>
                    <a:pt x="6739" y="15543"/>
                    <a:pt x="6826" y="15981"/>
                  </a:cubicBezTo>
                  <a:cubicBezTo>
                    <a:pt x="6912" y="16419"/>
                    <a:pt x="6566" y="16857"/>
                    <a:pt x="6048" y="16930"/>
                  </a:cubicBezTo>
                  <a:cubicBezTo>
                    <a:pt x="2851" y="17441"/>
                    <a:pt x="1987" y="18170"/>
                    <a:pt x="1987" y="18316"/>
                  </a:cubicBezTo>
                  <a:cubicBezTo>
                    <a:pt x="2074" y="18754"/>
                    <a:pt x="5011" y="19922"/>
                    <a:pt x="10800" y="19922"/>
                  </a:cubicBezTo>
                  <a:cubicBezTo>
                    <a:pt x="16589" y="19922"/>
                    <a:pt x="19526" y="18754"/>
                    <a:pt x="19699" y="18243"/>
                  </a:cubicBezTo>
                  <a:cubicBezTo>
                    <a:pt x="19613" y="18170"/>
                    <a:pt x="18749" y="17368"/>
                    <a:pt x="15552" y="16930"/>
                  </a:cubicBezTo>
                  <a:cubicBezTo>
                    <a:pt x="15034" y="16857"/>
                    <a:pt x="14688" y="16419"/>
                    <a:pt x="14774" y="15981"/>
                  </a:cubicBezTo>
                  <a:cubicBezTo>
                    <a:pt x="14861" y="15543"/>
                    <a:pt x="15379" y="15251"/>
                    <a:pt x="15898" y="15324"/>
                  </a:cubicBezTo>
                  <a:cubicBezTo>
                    <a:pt x="18490" y="15689"/>
                    <a:pt x="21600" y="16492"/>
                    <a:pt x="21600" y="18243"/>
                  </a:cubicBezTo>
                  <a:close/>
                  <a:moveTo>
                    <a:pt x="6912" y="13281"/>
                  </a:moveTo>
                  <a:cubicBezTo>
                    <a:pt x="7862" y="13281"/>
                    <a:pt x="7862" y="13281"/>
                    <a:pt x="7862" y="13281"/>
                  </a:cubicBezTo>
                  <a:cubicBezTo>
                    <a:pt x="7862" y="18243"/>
                    <a:pt x="7862" y="18243"/>
                    <a:pt x="7862" y="18243"/>
                  </a:cubicBezTo>
                  <a:cubicBezTo>
                    <a:pt x="7862" y="18754"/>
                    <a:pt x="8294" y="19119"/>
                    <a:pt x="8813" y="19119"/>
                  </a:cubicBezTo>
                  <a:cubicBezTo>
                    <a:pt x="12787" y="19119"/>
                    <a:pt x="12787" y="19119"/>
                    <a:pt x="12787" y="19119"/>
                  </a:cubicBezTo>
                  <a:cubicBezTo>
                    <a:pt x="13306" y="19119"/>
                    <a:pt x="13738" y="18754"/>
                    <a:pt x="13738" y="18243"/>
                  </a:cubicBezTo>
                  <a:cubicBezTo>
                    <a:pt x="13738" y="13281"/>
                    <a:pt x="13738" y="13281"/>
                    <a:pt x="13738" y="13281"/>
                  </a:cubicBezTo>
                  <a:cubicBezTo>
                    <a:pt x="14774" y="13281"/>
                    <a:pt x="14774" y="13281"/>
                    <a:pt x="14774" y="13281"/>
                  </a:cubicBezTo>
                  <a:cubicBezTo>
                    <a:pt x="15293" y="13281"/>
                    <a:pt x="15725" y="12916"/>
                    <a:pt x="15725" y="12478"/>
                  </a:cubicBezTo>
                  <a:cubicBezTo>
                    <a:pt x="15725" y="7443"/>
                    <a:pt x="15725" y="7443"/>
                    <a:pt x="15725" y="7443"/>
                  </a:cubicBezTo>
                  <a:cubicBezTo>
                    <a:pt x="15725" y="7078"/>
                    <a:pt x="14947" y="6130"/>
                    <a:pt x="13565" y="5984"/>
                  </a:cubicBezTo>
                  <a:cubicBezTo>
                    <a:pt x="12960" y="5911"/>
                    <a:pt x="11923" y="5838"/>
                    <a:pt x="10800" y="5838"/>
                  </a:cubicBezTo>
                  <a:cubicBezTo>
                    <a:pt x="9677" y="5838"/>
                    <a:pt x="8640" y="5911"/>
                    <a:pt x="8035" y="5984"/>
                  </a:cubicBezTo>
                  <a:cubicBezTo>
                    <a:pt x="6653" y="6130"/>
                    <a:pt x="5875" y="7078"/>
                    <a:pt x="5875" y="7443"/>
                  </a:cubicBezTo>
                  <a:cubicBezTo>
                    <a:pt x="5875" y="12478"/>
                    <a:pt x="5875" y="12478"/>
                    <a:pt x="5875" y="12478"/>
                  </a:cubicBezTo>
                  <a:cubicBezTo>
                    <a:pt x="5875" y="12916"/>
                    <a:pt x="6307" y="13281"/>
                    <a:pt x="6912" y="13281"/>
                  </a:cubicBezTo>
                  <a:close/>
                  <a:moveTo>
                    <a:pt x="10800" y="4962"/>
                  </a:moveTo>
                  <a:cubicBezTo>
                    <a:pt x="12442" y="4962"/>
                    <a:pt x="13738" y="3868"/>
                    <a:pt x="13738" y="2481"/>
                  </a:cubicBezTo>
                  <a:cubicBezTo>
                    <a:pt x="13738" y="1095"/>
                    <a:pt x="12442" y="0"/>
                    <a:pt x="10800" y="0"/>
                  </a:cubicBezTo>
                  <a:cubicBezTo>
                    <a:pt x="9158" y="0"/>
                    <a:pt x="7862" y="1095"/>
                    <a:pt x="7862" y="2481"/>
                  </a:cubicBezTo>
                  <a:cubicBezTo>
                    <a:pt x="7862" y="3868"/>
                    <a:pt x="9158" y="4962"/>
                    <a:pt x="10800" y="4962"/>
                  </a:cubicBezTo>
                  <a:close/>
                  <a:moveTo>
                    <a:pt x="10800" y="4962"/>
                  </a:moveTo>
                  <a:cubicBezTo>
                    <a:pt x="10800" y="4962"/>
                    <a:pt x="10800" y="4962"/>
                    <a:pt x="10800" y="4962"/>
                  </a:cubicBezTo>
                </a:path>
              </a:pathLst>
            </a:custGeom>
            <a:solidFill>
              <a:srgbClr val="FFFFFF"/>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思源黑体 Light"/>
                </a:defRPr>
              </a:pPr>
              <a:endParaRPr>
                <a:cs typeface="+mn-ea"/>
                <a:sym typeface="+mn-lt"/>
              </a:endParaRPr>
            </a:p>
          </p:txBody>
        </p:sp>
      </p:grpSp>
      <p:grpSp>
        <p:nvGrpSpPr>
          <p:cNvPr id="14" name="ïšľîďê"/>
          <p:cNvGrpSpPr/>
          <p:nvPr/>
        </p:nvGrpSpPr>
        <p:grpSpPr>
          <a:xfrm>
            <a:off x="723899" y="3395676"/>
            <a:ext cx="822601" cy="822602"/>
            <a:chOff x="0" y="0"/>
            <a:chExt cx="822599" cy="822598"/>
          </a:xfrm>
        </p:grpSpPr>
        <p:sp>
          <p:nvSpPr>
            <p:cNvPr id="18" name="iŝḻïdè"/>
            <p:cNvSpPr/>
            <p:nvPr/>
          </p:nvSpPr>
          <p:spPr>
            <a:xfrm>
              <a:off x="0" y="-1"/>
              <a:ext cx="822600" cy="822600"/>
            </a:xfrm>
            <a:prstGeom prst="ellipse">
              <a:avLst/>
            </a:prstGeom>
            <a:solidFill>
              <a:schemeClr val="accent2"/>
            </a:solidFill>
            <a:ln w="5715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思源黑体 Light"/>
                </a:defRPr>
              </a:pPr>
              <a:endParaRPr>
                <a:cs typeface="+mn-ea"/>
                <a:sym typeface="+mn-lt"/>
              </a:endParaRPr>
            </a:p>
          </p:txBody>
        </p:sp>
        <p:sp>
          <p:nvSpPr>
            <p:cNvPr id="19" name="îṩ1îḋe"/>
            <p:cNvSpPr/>
            <p:nvPr/>
          </p:nvSpPr>
          <p:spPr>
            <a:xfrm>
              <a:off x="204437" y="120530"/>
              <a:ext cx="413725" cy="488947"/>
            </a:xfrm>
            <a:custGeom>
              <a:avLst/>
              <a:gdLst/>
              <a:ahLst/>
              <a:cxnLst>
                <a:cxn ang="0">
                  <a:pos x="wd2" y="hd2"/>
                </a:cxn>
                <a:cxn ang="5400000">
                  <a:pos x="wd2" y="hd2"/>
                </a:cxn>
                <a:cxn ang="10800000">
                  <a:pos x="wd2" y="hd2"/>
                </a:cxn>
                <a:cxn ang="16200000">
                  <a:pos x="wd2" y="hd2"/>
                </a:cxn>
              </a:cxnLst>
              <a:rect l="0" t="0" r="r" b="b"/>
              <a:pathLst>
                <a:path w="21600" h="21600" extrusionOk="0">
                  <a:moveTo>
                    <a:pt x="21600" y="18243"/>
                  </a:moveTo>
                  <a:cubicBezTo>
                    <a:pt x="21600" y="20578"/>
                    <a:pt x="15984" y="21600"/>
                    <a:pt x="10800" y="21600"/>
                  </a:cubicBezTo>
                  <a:cubicBezTo>
                    <a:pt x="5616" y="21600"/>
                    <a:pt x="0" y="20578"/>
                    <a:pt x="0" y="18243"/>
                  </a:cubicBezTo>
                  <a:cubicBezTo>
                    <a:pt x="0" y="16492"/>
                    <a:pt x="3110" y="15689"/>
                    <a:pt x="5702" y="15324"/>
                  </a:cubicBezTo>
                  <a:cubicBezTo>
                    <a:pt x="6221" y="15251"/>
                    <a:pt x="6739" y="15543"/>
                    <a:pt x="6826" y="15981"/>
                  </a:cubicBezTo>
                  <a:cubicBezTo>
                    <a:pt x="6912" y="16419"/>
                    <a:pt x="6566" y="16857"/>
                    <a:pt x="6048" y="16930"/>
                  </a:cubicBezTo>
                  <a:cubicBezTo>
                    <a:pt x="2851" y="17441"/>
                    <a:pt x="1987" y="18170"/>
                    <a:pt x="1987" y="18316"/>
                  </a:cubicBezTo>
                  <a:cubicBezTo>
                    <a:pt x="2074" y="18754"/>
                    <a:pt x="5011" y="19922"/>
                    <a:pt x="10800" y="19922"/>
                  </a:cubicBezTo>
                  <a:cubicBezTo>
                    <a:pt x="16589" y="19922"/>
                    <a:pt x="19526" y="18754"/>
                    <a:pt x="19699" y="18243"/>
                  </a:cubicBezTo>
                  <a:cubicBezTo>
                    <a:pt x="19613" y="18170"/>
                    <a:pt x="18749" y="17368"/>
                    <a:pt x="15552" y="16930"/>
                  </a:cubicBezTo>
                  <a:cubicBezTo>
                    <a:pt x="15034" y="16857"/>
                    <a:pt x="14688" y="16419"/>
                    <a:pt x="14774" y="15981"/>
                  </a:cubicBezTo>
                  <a:cubicBezTo>
                    <a:pt x="14861" y="15543"/>
                    <a:pt x="15379" y="15251"/>
                    <a:pt x="15898" y="15324"/>
                  </a:cubicBezTo>
                  <a:cubicBezTo>
                    <a:pt x="18490" y="15689"/>
                    <a:pt x="21600" y="16492"/>
                    <a:pt x="21600" y="18243"/>
                  </a:cubicBezTo>
                  <a:close/>
                  <a:moveTo>
                    <a:pt x="6912" y="13281"/>
                  </a:moveTo>
                  <a:cubicBezTo>
                    <a:pt x="7862" y="13281"/>
                    <a:pt x="7862" y="13281"/>
                    <a:pt x="7862" y="13281"/>
                  </a:cubicBezTo>
                  <a:cubicBezTo>
                    <a:pt x="7862" y="18243"/>
                    <a:pt x="7862" y="18243"/>
                    <a:pt x="7862" y="18243"/>
                  </a:cubicBezTo>
                  <a:cubicBezTo>
                    <a:pt x="7862" y="18754"/>
                    <a:pt x="8294" y="19119"/>
                    <a:pt x="8813" y="19119"/>
                  </a:cubicBezTo>
                  <a:cubicBezTo>
                    <a:pt x="12787" y="19119"/>
                    <a:pt x="12787" y="19119"/>
                    <a:pt x="12787" y="19119"/>
                  </a:cubicBezTo>
                  <a:cubicBezTo>
                    <a:pt x="13306" y="19119"/>
                    <a:pt x="13738" y="18754"/>
                    <a:pt x="13738" y="18243"/>
                  </a:cubicBezTo>
                  <a:cubicBezTo>
                    <a:pt x="13738" y="13281"/>
                    <a:pt x="13738" y="13281"/>
                    <a:pt x="13738" y="13281"/>
                  </a:cubicBezTo>
                  <a:cubicBezTo>
                    <a:pt x="14774" y="13281"/>
                    <a:pt x="14774" y="13281"/>
                    <a:pt x="14774" y="13281"/>
                  </a:cubicBezTo>
                  <a:cubicBezTo>
                    <a:pt x="15293" y="13281"/>
                    <a:pt x="15725" y="12916"/>
                    <a:pt x="15725" y="12478"/>
                  </a:cubicBezTo>
                  <a:cubicBezTo>
                    <a:pt x="15725" y="7443"/>
                    <a:pt x="15725" y="7443"/>
                    <a:pt x="15725" y="7443"/>
                  </a:cubicBezTo>
                  <a:cubicBezTo>
                    <a:pt x="15725" y="7078"/>
                    <a:pt x="14947" y="6130"/>
                    <a:pt x="13565" y="5984"/>
                  </a:cubicBezTo>
                  <a:cubicBezTo>
                    <a:pt x="12960" y="5911"/>
                    <a:pt x="11923" y="5838"/>
                    <a:pt x="10800" y="5838"/>
                  </a:cubicBezTo>
                  <a:cubicBezTo>
                    <a:pt x="9677" y="5838"/>
                    <a:pt x="8640" y="5911"/>
                    <a:pt x="8035" y="5984"/>
                  </a:cubicBezTo>
                  <a:cubicBezTo>
                    <a:pt x="6653" y="6130"/>
                    <a:pt x="5875" y="7078"/>
                    <a:pt x="5875" y="7443"/>
                  </a:cubicBezTo>
                  <a:cubicBezTo>
                    <a:pt x="5875" y="12478"/>
                    <a:pt x="5875" y="12478"/>
                    <a:pt x="5875" y="12478"/>
                  </a:cubicBezTo>
                  <a:cubicBezTo>
                    <a:pt x="5875" y="12916"/>
                    <a:pt x="6307" y="13281"/>
                    <a:pt x="6912" y="13281"/>
                  </a:cubicBezTo>
                  <a:close/>
                  <a:moveTo>
                    <a:pt x="10800" y="4962"/>
                  </a:moveTo>
                  <a:cubicBezTo>
                    <a:pt x="12442" y="4962"/>
                    <a:pt x="13738" y="3868"/>
                    <a:pt x="13738" y="2481"/>
                  </a:cubicBezTo>
                  <a:cubicBezTo>
                    <a:pt x="13738" y="1095"/>
                    <a:pt x="12442" y="0"/>
                    <a:pt x="10800" y="0"/>
                  </a:cubicBezTo>
                  <a:cubicBezTo>
                    <a:pt x="9158" y="0"/>
                    <a:pt x="7862" y="1095"/>
                    <a:pt x="7862" y="2481"/>
                  </a:cubicBezTo>
                  <a:cubicBezTo>
                    <a:pt x="7862" y="3868"/>
                    <a:pt x="9158" y="4962"/>
                    <a:pt x="10800" y="4962"/>
                  </a:cubicBezTo>
                  <a:close/>
                  <a:moveTo>
                    <a:pt x="10800" y="4962"/>
                  </a:moveTo>
                  <a:cubicBezTo>
                    <a:pt x="10800" y="4962"/>
                    <a:pt x="10800" y="4962"/>
                    <a:pt x="10800" y="4962"/>
                  </a:cubicBezTo>
                </a:path>
              </a:pathLst>
            </a:custGeom>
            <a:solidFill>
              <a:srgbClr val="FFFFFF"/>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思源黑体 Light"/>
                </a:defRPr>
              </a:pPr>
              <a:endParaRPr>
                <a:cs typeface="+mn-ea"/>
                <a:sym typeface="+mn-lt"/>
              </a:endParaRPr>
            </a:p>
          </p:txBody>
        </p:sp>
      </p:grpSp>
      <p:grpSp>
        <p:nvGrpSpPr>
          <p:cNvPr id="21" name="iṡļiḑè"/>
          <p:cNvGrpSpPr/>
          <p:nvPr/>
        </p:nvGrpSpPr>
        <p:grpSpPr>
          <a:xfrm>
            <a:off x="723899" y="4888078"/>
            <a:ext cx="822601" cy="822601"/>
            <a:chOff x="0" y="0"/>
            <a:chExt cx="822599" cy="822598"/>
          </a:xfrm>
        </p:grpSpPr>
        <p:sp>
          <p:nvSpPr>
            <p:cNvPr id="25" name="iṥľïḑe"/>
            <p:cNvSpPr/>
            <p:nvPr/>
          </p:nvSpPr>
          <p:spPr>
            <a:xfrm>
              <a:off x="0" y="-1"/>
              <a:ext cx="822600" cy="822600"/>
            </a:xfrm>
            <a:prstGeom prst="ellipse">
              <a:avLst/>
            </a:prstGeom>
            <a:solidFill>
              <a:schemeClr val="accent2"/>
            </a:solidFill>
            <a:ln w="5715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思源黑体 Light"/>
                </a:defRPr>
              </a:pPr>
              <a:endParaRPr>
                <a:cs typeface="+mn-ea"/>
                <a:sym typeface="+mn-lt"/>
              </a:endParaRPr>
            </a:p>
          </p:txBody>
        </p:sp>
        <p:sp>
          <p:nvSpPr>
            <p:cNvPr id="26" name="ïṣḻiḓé"/>
            <p:cNvSpPr/>
            <p:nvPr/>
          </p:nvSpPr>
          <p:spPr>
            <a:xfrm>
              <a:off x="204437" y="166826"/>
              <a:ext cx="413725" cy="488947"/>
            </a:xfrm>
            <a:custGeom>
              <a:avLst/>
              <a:gdLst/>
              <a:ahLst/>
              <a:cxnLst>
                <a:cxn ang="0">
                  <a:pos x="wd2" y="hd2"/>
                </a:cxn>
                <a:cxn ang="5400000">
                  <a:pos x="wd2" y="hd2"/>
                </a:cxn>
                <a:cxn ang="10800000">
                  <a:pos x="wd2" y="hd2"/>
                </a:cxn>
                <a:cxn ang="16200000">
                  <a:pos x="wd2" y="hd2"/>
                </a:cxn>
              </a:cxnLst>
              <a:rect l="0" t="0" r="r" b="b"/>
              <a:pathLst>
                <a:path w="21600" h="21600" extrusionOk="0">
                  <a:moveTo>
                    <a:pt x="21600" y="18243"/>
                  </a:moveTo>
                  <a:cubicBezTo>
                    <a:pt x="21600" y="20578"/>
                    <a:pt x="15984" y="21600"/>
                    <a:pt x="10800" y="21600"/>
                  </a:cubicBezTo>
                  <a:cubicBezTo>
                    <a:pt x="5616" y="21600"/>
                    <a:pt x="0" y="20578"/>
                    <a:pt x="0" y="18243"/>
                  </a:cubicBezTo>
                  <a:cubicBezTo>
                    <a:pt x="0" y="16492"/>
                    <a:pt x="3110" y="15689"/>
                    <a:pt x="5702" y="15324"/>
                  </a:cubicBezTo>
                  <a:cubicBezTo>
                    <a:pt x="6221" y="15251"/>
                    <a:pt x="6739" y="15543"/>
                    <a:pt x="6826" y="15981"/>
                  </a:cubicBezTo>
                  <a:cubicBezTo>
                    <a:pt x="6912" y="16419"/>
                    <a:pt x="6566" y="16857"/>
                    <a:pt x="6048" y="16930"/>
                  </a:cubicBezTo>
                  <a:cubicBezTo>
                    <a:pt x="2851" y="17441"/>
                    <a:pt x="1987" y="18170"/>
                    <a:pt x="1987" y="18316"/>
                  </a:cubicBezTo>
                  <a:cubicBezTo>
                    <a:pt x="2074" y="18754"/>
                    <a:pt x="5011" y="19922"/>
                    <a:pt x="10800" y="19922"/>
                  </a:cubicBezTo>
                  <a:cubicBezTo>
                    <a:pt x="16589" y="19922"/>
                    <a:pt x="19526" y="18754"/>
                    <a:pt x="19699" y="18243"/>
                  </a:cubicBezTo>
                  <a:cubicBezTo>
                    <a:pt x="19613" y="18170"/>
                    <a:pt x="18749" y="17368"/>
                    <a:pt x="15552" y="16930"/>
                  </a:cubicBezTo>
                  <a:cubicBezTo>
                    <a:pt x="15034" y="16857"/>
                    <a:pt x="14688" y="16419"/>
                    <a:pt x="14774" y="15981"/>
                  </a:cubicBezTo>
                  <a:cubicBezTo>
                    <a:pt x="14861" y="15543"/>
                    <a:pt x="15379" y="15251"/>
                    <a:pt x="15898" y="15324"/>
                  </a:cubicBezTo>
                  <a:cubicBezTo>
                    <a:pt x="18490" y="15689"/>
                    <a:pt x="21600" y="16492"/>
                    <a:pt x="21600" y="18243"/>
                  </a:cubicBezTo>
                  <a:close/>
                  <a:moveTo>
                    <a:pt x="6912" y="13281"/>
                  </a:moveTo>
                  <a:cubicBezTo>
                    <a:pt x="7862" y="13281"/>
                    <a:pt x="7862" y="13281"/>
                    <a:pt x="7862" y="13281"/>
                  </a:cubicBezTo>
                  <a:cubicBezTo>
                    <a:pt x="7862" y="18243"/>
                    <a:pt x="7862" y="18243"/>
                    <a:pt x="7862" y="18243"/>
                  </a:cubicBezTo>
                  <a:cubicBezTo>
                    <a:pt x="7862" y="18754"/>
                    <a:pt x="8294" y="19119"/>
                    <a:pt x="8813" y="19119"/>
                  </a:cubicBezTo>
                  <a:cubicBezTo>
                    <a:pt x="12787" y="19119"/>
                    <a:pt x="12787" y="19119"/>
                    <a:pt x="12787" y="19119"/>
                  </a:cubicBezTo>
                  <a:cubicBezTo>
                    <a:pt x="13306" y="19119"/>
                    <a:pt x="13738" y="18754"/>
                    <a:pt x="13738" y="18243"/>
                  </a:cubicBezTo>
                  <a:cubicBezTo>
                    <a:pt x="13738" y="13281"/>
                    <a:pt x="13738" y="13281"/>
                    <a:pt x="13738" y="13281"/>
                  </a:cubicBezTo>
                  <a:cubicBezTo>
                    <a:pt x="14774" y="13281"/>
                    <a:pt x="14774" y="13281"/>
                    <a:pt x="14774" y="13281"/>
                  </a:cubicBezTo>
                  <a:cubicBezTo>
                    <a:pt x="15293" y="13281"/>
                    <a:pt x="15725" y="12916"/>
                    <a:pt x="15725" y="12478"/>
                  </a:cubicBezTo>
                  <a:cubicBezTo>
                    <a:pt x="15725" y="7443"/>
                    <a:pt x="15725" y="7443"/>
                    <a:pt x="15725" y="7443"/>
                  </a:cubicBezTo>
                  <a:cubicBezTo>
                    <a:pt x="15725" y="7078"/>
                    <a:pt x="14947" y="6130"/>
                    <a:pt x="13565" y="5984"/>
                  </a:cubicBezTo>
                  <a:cubicBezTo>
                    <a:pt x="12960" y="5911"/>
                    <a:pt x="11923" y="5838"/>
                    <a:pt x="10800" y="5838"/>
                  </a:cubicBezTo>
                  <a:cubicBezTo>
                    <a:pt x="9677" y="5838"/>
                    <a:pt x="8640" y="5911"/>
                    <a:pt x="8035" y="5984"/>
                  </a:cubicBezTo>
                  <a:cubicBezTo>
                    <a:pt x="6653" y="6130"/>
                    <a:pt x="5875" y="7078"/>
                    <a:pt x="5875" y="7443"/>
                  </a:cubicBezTo>
                  <a:cubicBezTo>
                    <a:pt x="5875" y="12478"/>
                    <a:pt x="5875" y="12478"/>
                    <a:pt x="5875" y="12478"/>
                  </a:cubicBezTo>
                  <a:cubicBezTo>
                    <a:pt x="5875" y="12916"/>
                    <a:pt x="6307" y="13281"/>
                    <a:pt x="6912" y="13281"/>
                  </a:cubicBezTo>
                  <a:close/>
                  <a:moveTo>
                    <a:pt x="10800" y="4962"/>
                  </a:moveTo>
                  <a:cubicBezTo>
                    <a:pt x="12442" y="4962"/>
                    <a:pt x="13738" y="3868"/>
                    <a:pt x="13738" y="2481"/>
                  </a:cubicBezTo>
                  <a:cubicBezTo>
                    <a:pt x="13738" y="1095"/>
                    <a:pt x="12442" y="0"/>
                    <a:pt x="10800" y="0"/>
                  </a:cubicBezTo>
                  <a:cubicBezTo>
                    <a:pt x="9158" y="0"/>
                    <a:pt x="7862" y="1095"/>
                    <a:pt x="7862" y="2481"/>
                  </a:cubicBezTo>
                  <a:cubicBezTo>
                    <a:pt x="7862" y="3868"/>
                    <a:pt x="9158" y="4962"/>
                    <a:pt x="10800" y="4962"/>
                  </a:cubicBezTo>
                  <a:close/>
                  <a:moveTo>
                    <a:pt x="10800" y="4962"/>
                  </a:moveTo>
                  <a:cubicBezTo>
                    <a:pt x="10800" y="4962"/>
                    <a:pt x="10800" y="4962"/>
                    <a:pt x="10800" y="4962"/>
                  </a:cubicBezTo>
                </a:path>
              </a:pathLst>
            </a:custGeom>
            <a:solidFill>
              <a:srgbClr val="FFFFFF"/>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思源黑体 Light"/>
                </a:defRPr>
              </a:pPr>
              <a:endParaRPr>
                <a:cs typeface="+mn-ea"/>
                <a:sym typeface="+mn-lt"/>
              </a:endParaRPr>
            </a:p>
          </p:txBody>
        </p:sp>
      </p:grpSp>
      <p:sp>
        <p:nvSpPr>
          <p:cNvPr id="27" name="Rectangle 29"/>
          <p:cNvSpPr/>
          <p:nvPr/>
        </p:nvSpPr>
        <p:spPr>
          <a:xfrm>
            <a:off x="1907446" y="1855028"/>
            <a:ext cx="3631824" cy="577787"/>
          </a:xfrm>
          <a:prstGeom prst="rect">
            <a:avLst/>
          </a:prstGeom>
        </p:spPr>
        <p:txBody>
          <a:bodyPr wrap="square">
            <a:spAutoFit/>
          </a:bodyPr>
          <a:lstStyle/>
          <a:p>
            <a:pPr lvl="0">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endParaRPr lang="zh-CN" altLang="en-US" sz="1200" dirty="0">
              <a:solidFill>
                <a:schemeClr val="bg1">
                  <a:lumMod val="50000"/>
                </a:schemeClr>
              </a:solidFill>
              <a:cs typeface="+mn-ea"/>
              <a:sym typeface="+mn-lt"/>
            </a:endParaRPr>
          </a:p>
        </p:txBody>
      </p:sp>
      <p:sp>
        <p:nvSpPr>
          <p:cNvPr id="28" name="Rectangle 30"/>
          <p:cNvSpPr/>
          <p:nvPr/>
        </p:nvSpPr>
        <p:spPr>
          <a:xfrm>
            <a:off x="1907446" y="1551871"/>
            <a:ext cx="1092141" cy="33718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9" name="Rectangle 29"/>
          <p:cNvSpPr/>
          <p:nvPr/>
        </p:nvSpPr>
        <p:spPr>
          <a:xfrm>
            <a:off x="1907446" y="3675036"/>
            <a:ext cx="3631824"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endParaRPr lang="zh-CN" altLang="en-US" sz="1200" dirty="0">
              <a:solidFill>
                <a:schemeClr val="bg1"/>
              </a:solidFill>
              <a:cs typeface="+mn-ea"/>
              <a:sym typeface="+mn-lt"/>
            </a:endParaRPr>
          </a:p>
        </p:txBody>
      </p:sp>
      <p:sp>
        <p:nvSpPr>
          <p:cNvPr id="30" name="Rectangle 30"/>
          <p:cNvSpPr/>
          <p:nvPr/>
        </p:nvSpPr>
        <p:spPr>
          <a:xfrm>
            <a:off x="1907446" y="3371879"/>
            <a:ext cx="1092141" cy="33718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bg1"/>
                </a:solidFill>
                <a:effectLst/>
                <a:uLnTx/>
                <a:uFillTx/>
                <a:cs typeface="+mn-ea"/>
                <a:sym typeface="+mn-lt"/>
              </a:rPr>
              <a:t>添加标题</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sp>
        <p:nvSpPr>
          <p:cNvPr id="31" name="Rectangle 29"/>
          <p:cNvSpPr/>
          <p:nvPr/>
        </p:nvSpPr>
        <p:spPr>
          <a:xfrm>
            <a:off x="1907446" y="5182936"/>
            <a:ext cx="3631824" cy="577787"/>
          </a:xfrm>
          <a:prstGeom prst="rect">
            <a:avLst/>
          </a:prstGeom>
        </p:spPr>
        <p:txBody>
          <a:bodyPr wrap="square">
            <a:spAutoFit/>
          </a:bodyPr>
          <a:lstStyle/>
          <a:p>
            <a:pPr lvl="0">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请在此处添加具体内容，文字尽量言简意赅，简单说明即可，不必过于繁琐，注意板面美观度。</a:t>
            </a:r>
            <a:endParaRPr lang="zh-CN" altLang="en-US" sz="1200" dirty="0">
              <a:solidFill>
                <a:schemeClr val="bg1">
                  <a:lumMod val="50000"/>
                </a:schemeClr>
              </a:solidFill>
              <a:cs typeface="+mn-ea"/>
              <a:sym typeface="+mn-lt"/>
            </a:endParaRPr>
          </a:p>
        </p:txBody>
      </p:sp>
      <p:sp>
        <p:nvSpPr>
          <p:cNvPr id="32" name="Rectangle 30"/>
          <p:cNvSpPr/>
          <p:nvPr/>
        </p:nvSpPr>
        <p:spPr>
          <a:xfrm>
            <a:off x="1907446" y="4879779"/>
            <a:ext cx="1092141" cy="33718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996564"/>
            <a:ext cx="12192000" cy="10851128"/>
            <a:chOff x="0" y="-1996564"/>
            <a:chExt cx="12192000" cy="10851128"/>
          </a:xfrm>
        </p:grpSpPr>
        <p:grpSp>
          <p:nvGrpSpPr>
            <p:cNvPr id="17" name="组合 16"/>
            <p:cNvGrpSpPr/>
            <p:nvPr/>
          </p:nvGrpSpPr>
          <p:grpSpPr>
            <a:xfrm>
              <a:off x="0" y="-1996564"/>
              <a:ext cx="12192000" cy="10851128"/>
              <a:chOff x="0" y="-1996564"/>
              <a:chExt cx="12192000" cy="10851128"/>
            </a:xfrm>
          </p:grpSpPr>
          <p:grpSp>
            <p:nvGrpSpPr>
              <p:cNvPr id="19" name="组合 18"/>
              <p:cNvGrpSpPr/>
              <p:nvPr/>
            </p:nvGrpSpPr>
            <p:grpSpPr>
              <a:xfrm>
                <a:off x="0" y="2919883"/>
                <a:ext cx="12192000" cy="1018234"/>
                <a:chOff x="0" y="2919883"/>
                <a:chExt cx="12192000" cy="1018234"/>
              </a:xfrm>
            </p:grpSpPr>
            <p:sp>
              <p:nvSpPr>
                <p:cNvPr id="25" name="矩形 24"/>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70436" y="-1996564"/>
                <a:ext cx="10851128" cy="10851128"/>
                <a:chOff x="-1273175" y="73025"/>
                <a:chExt cx="6713220" cy="6713220"/>
              </a:xfrm>
            </p:grpSpPr>
            <p:sp>
              <p:nvSpPr>
                <p:cNvPr id="21"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2"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3"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4"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18" name="椭圆 17"/>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圆角矩形 1"/>
          <p:cNvSpPr/>
          <p:nvPr/>
        </p:nvSpPr>
        <p:spPr>
          <a:xfrm>
            <a:off x="985045" y="3429001"/>
            <a:ext cx="10221911" cy="2733894"/>
          </a:xfrm>
          <a:prstGeom prst="roundRect">
            <a:avLst>
              <a:gd name="adj" fmla="val 6661"/>
            </a:avLst>
          </a:prstGeom>
          <a:solidFill>
            <a:schemeClr val="accent1">
              <a:alpha val="9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3742052" y="731549"/>
            <a:ext cx="4620895" cy="583565"/>
          </a:xfrm>
          <a:prstGeom prst="rect">
            <a:avLst/>
          </a:prstGeom>
          <a:noFill/>
        </p:spPr>
        <p:txBody>
          <a:bodyPr wrap="square" rtlCol="0">
            <a:spAutoFit/>
          </a:bodyPr>
          <a:lstStyle/>
          <a:p>
            <a:pPr algn="ctr" fontAlgn="auto">
              <a:lnSpc>
                <a:spcPct val="100000"/>
              </a:lnSpc>
            </a:pPr>
            <a:r>
              <a:rPr lang="zh-CN" altLang="en-US" sz="3200">
                <a:solidFill>
                  <a:schemeClr val="bg1">
                    <a:lumMod val="50000"/>
                  </a:schemeClr>
                </a:solidFill>
                <a:cs typeface="+mn-ea"/>
                <a:sym typeface="+mn-lt"/>
              </a:rPr>
              <a:t>输入您的段落标题</a:t>
            </a:r>
            <a:endParaRPr lang="zh-CN" altLang="en-US" sz="3200">
              <a:solidFill>
                <a:schemeClr val="bg1">
                  <a:lumMod val="50000"/>
                </a:schemeClr>
              </a:solidFill>
              <a:cs typeface="+mn-ea"/>
              <a:sym typeface="+mn-lt"/>
            </a:endParaRPr>
          </a:p>
        </p:txBody>
      </p:sp>
      <p:sp>
        <p:nvSpPr>
          <p:cNvPr id="4" name="文本框 3"/>
          <p:cNvSpPr txBox="1"/>
          <p:nvPr/>
        </p:nvSpPr>
        <p:spPr>
          <a:xfrm>
            <a:off x="3530598" y="1315114"/>
            <a:ext cx="5043805" cy="661463"/>
          </a:xfrm>
          <a:prstGeom prst="rect">
            <a:avLst/>
          </a:prstGeom>
          <a:noFill/>
        </p:spPr>
        <p:txBody>
          <a:bodyPr wrap="square" rtlCol="0">
            <a:spAutoFit/>
          </a:bodyPr>
          <a:lstStyle/>
          <a:p>
            <a:pPr algn="ctr" fontAlgn="auto">
              <a:lnSpc>
                <a:spcPct val="200000"/>
              </a:lnSpc>
            </a:pPr>
            <a:r>
              <a:rPr lang="zh-CN" altLang="en-US" sz="1000">
                <a:solidFill>
                  <a:schemeClr val="bg1">
                    <a:lumMod val="50000"/>
                  </a:schemeClr>
                </a:solidFill>
                <a:cs typeface="+mn-ea"/>
                <a:sym typeface="+mn-lt"/>
              </a:rPr>
              <a:t>For our ever-lasting friendship, send sincere blessings and warm greetings to my friends whom I miss so much.</a:t>
            </a:r>
            <a:endParaRPr lang="zh-CN" altLang="en-US" sz="1000">
              <a:solidFill>
                <a:schemeClr val="bg1">
                  <a:lumMod val="50000"/>
                </a:schemeClr>
              </a:solidFill>
              <a:cs typeface="+mn-ea"/>
              <a:sym typeface="+mn-lt"/>
            </a:endParaRPr>
          </a:p>
        </p:txBody>
      </p:sp>
      <p:sp>
        <p:nvSpPr>
          <p:cNvPr id="5" name="Oval 12"/>
          <p:cNvSpPr/>
          <p:nvPr/>
        </p:nvSpPr>
        <p:spPr>
          <a:xfrm>
            <a:off x="5399221" y="2733896"/>
            <a:ext cx="1320534" cy="13147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cs typeface="+mn-ea"/>
              <a:sym typeface="+mn-lt"/>
            </a:endParaRPr>
          </a:p>
        </p:txBody>
      </p:sp>
      <p:sp>
        <p:nvSpPr>
          <p:cNvPr id="6" name="Oval 16"/>
          <p:cNvSpPr/>
          <p:nvPr/>
        </p:nvSpPr>
        <p:spPr>
          <a:xfrm>
            <a:off x="6871469" y="2854887"/>
            <a:ext cx="1077488" cy="1072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solidFill>
                <a:schemeClr val="bg1"/>
              </a:solidFill>
              <a:cs typeface="+mn-ea"/>
              <a:sym typeface="+mn-lt"/>
            </a:endParaRPr>
          </a:p>
        </p:txBody>
      </p:sp>
      <p:sp>
        <p:nvSpPr>
          <p:cNvPr id="7" name="Oval 8"/>
          <p:cNvSpPr/>
          <p:nvPr/>
        </p:nvSpPr>
        <p:spPr>
          <a:xfrm>
            <a:off x="4170020" y="2854887"/>
            <a:ext cx="1077488" cy="1072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cs typeface="+mn-ea"/>
              <a:sym typeface="+mn-lt"/>
            </a:endParaRPr>
          </a:p>
        </p:txBody>
      </p:sp>
      <p:sp>
        <p:nvSpPr>
          <p:cNvPr id="8" name="Freeform 92"/>
          <p:cNvSpPr>
            <a:spLocks noEditPoints="1"/>
          </p:cNvSpPr>
          <p:nvPr/>
        </p:nvSpPr>
        <p:spPr bwMode="auto">
          <a:xfrm>
            <a:off x="4566154" y="3247760"/>
            <a:ext cx="282813" cy="286814"/>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89846" tIns="44923" rIns="89846" bIns="44923" numCol="1" anchor="t" anchorCtr="0" compatLnSpc="1"/>
          <a:lstStyle/>
          <a:p>
            <a:endParaRPr lang="en-US">
              <a:cs typeface="+mn-ea"/>
              <a:sym typeface="+mn-lt"/>
            </a:endParaRPr>
          </a:p>
        </p:txBody>
      </p:sp>
      <p:grpSp>
        <p:nvGrpSpPr>
          <p:cNvPr id="9" name="组合 8"/>
          <p:cNvGrpSpPr/>
          <p:nvPr/>
        </p:nvGrpSpPr>
        <p:grpSpPr>
          <a:xfrm>
            <a:off x="5854713" y="3134310"/>
            <a:ext cx="429677" cy="400265"/>
            <a:chOff x="6661150" y="233363"/>
            <a:chExt cx="320675" cy="300038"/>
          </a:xfrm>
          <a:solidFill>
            <a:schemeClr val="bg1"/>
          </a:solidFill>
        </p:grpSpPr>
        <p:sp>
          <p:nvSpPr>
            <p:cNvPr id="10"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sp>
        <p:nvSpPr>
          <p:cNvPr id="14" name="Freeform 140"/>
          <p:cNvSpPr>
            <a:spLocks noEditPoints="1"/>
          </p:cNvSpPr>
          <p:nvPr/>
        </p:nvSpPr>
        <p:spPr bwMode="auto">
          <a:xfrm>
            <a:off x="7261874" y="3240974"/>
            <a:ext cx="294892" cy="29360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89846" tIns="44923" rIns="89846" bIns="44923" numCol="1" anchor="t" anchorCtr="0" compatLnSpc="1"/>
          <a:lstStyle/>
          <a:p>
            <a:endParaRPr lang="en-US">
              <a:cs typeface="+mn-ea"/>
              <a:sym typeface="+mn-lt"/>
            </a:endParaRPr>
          </a:p>
        </p:txBody>
      </p:sp>
      <p:sp>
        <p:nvSpPr>
          <p:cNvPr id="15" name="PA-文本框 9"/>
          <p:cNvSpPr txBox="1"/>
          <p:nvPr>
            <p:custDataLst>
              <p:tags r:id="rId1"/>
            </p:custDataLst>
          </p:nvPr>
        </p:nvSpPr>
        <p:spPr>
          <a:xfrm>
            <a:off x="2685027" y="4492212"/>
            <a:ext cx="7198725" cy="932563"/>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400" dirty="0">
                <a:solidFill>
                  <a:schemeClr val="bg1">
                    <a:lumMod val="9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endParaRPr lang="zh-CN" altLang="en-US" sz="1400" dirty="0">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childTnLst>
                                </p:cTn>
                              </p:par>
                              <p:par>
                                <p:cTn id="45" presetID="22" presetClass="entr" presetSubtype="1" fill="hold" grpId="0" nodeType="withEffect">
                                  <p:stCondLst>
                                    <p:cond delay="150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14"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0980" y="604012"/>
            <a:ext cx="5095240" cy="5400040"/>
            <a:chOff x="4994" y="819"/>
            <a:chExt cx="8024" cy="8504"/>
          </a:xfrm>
        </p:grpSpPr>
        <p:grpSp>
          <p:nvGrpSpPr>
            <p:cNvPr id="7" name="组合 6"/>
            <p:cNvGrpSpPr/>
            <p:nvPr/>
          </p:nvGrpSpPr>
          <p:grpSpPr>
            <a:xfrm>
              <a:off x="4994" y="1265"/>
              <a:ext cx="6785" cy="8058"/>
              <a:chOff x="3171029" y="803564"/>
              <a:chExt cx="4308763" cy="5116945"/>
            </a:xfrm>
          </p:grpSpPr>
          <p:sp>
            <p:nvSpPr>
              <p:cNvPr id="23"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4" name="椭圆 23"/>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6233" y="819"/>
              <a:ext cx="6785" cy="8055"/>
              <a:chOff x="6233" y="819"/>
              <a:chExt cx="6785" cy="8055"/>
            </a:xfrm>
          </p:grpSpPr>
          <p:grpSp>
            <p:nvGrpSpPr>
              <p:cNvPr id="9" name="组合 8"/>
              <p:cNvGrpSpPr/>
              <p:nvPr/>
            </p:nvGrpSpPr>
            <p:grpSpPr>
              <a:xfrm>
                <a:off x="6233" y="1963"/>
                <a:ext cx="6785" cy="6911"/>
                <a:chOff x="3957781" y="1246496"/>
                <a:chExt cx="4308763" cy="4388393"/>
              </a:xfrm>
            </p:grpSpPr>
            <p:sp>
              <p:nvSpPr>
                <p:cNvPr id="20"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椭圆 20"/>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a:off x="9660" y="819"/>
                <a:ext cx="72" cy="7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7085" y="2600"/>
                <a:ext cx="5322" cy="5435"/>
                <a:chOff x="4498848" y="1651284"/>
                <a:chExt cx="3379770" cy="3451068"/>
              </a:xfrm>
            </p:grpSpPr>
            <p:sp>
              <p:nvSpPr>
                <p:cNvPr id="15" name="弧形 17"/>
                <p:cNvSpPr/>
                <p:nvPr/>
              </p:nvSpPr>
              <p:spPr>
                <a:xfrm>
                  <a:off x="4498848" y="1671782"/>
                  <a:ext cx="3379770" cy="3430570"/>
                </a:xfrm>
                <a:prstGeom prst="arc">
                  <a:avLst>
                    <a:gd name="adj1" fmla="val 16135557"/>
                    <a:gd name="adj2" fmla="val 8938577"/>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椭圆 1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椭圆 11"/>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65320" y="1755902"/>
            <a:ext cx="3391535" cy="3611245"/>
            <a:chOff x="4875274" y="1671782"/>
            <a:chExt cx="3391269" cy="3611418"/>
          </a:xfrm>
        </p:grpSpPr>
        <p:sp>
          <p:nvSpPr>
            <p:cNvPr id="5"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 name="椭圆 5"/>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椭圆 24"/>
          <p:cNvSpPr/>
          <p:nvPr/>
        </p:nvSpPr>
        <p:spPr>
          <a:xfrm>
            <a:off x="2395546" y="2126742"/>
            <a:ext cx="2604516" cy="2604516"/>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01 7"/>
          <p:cNvSpPr txBox="1">
            <a:spLocks noChangeArrowheads="1"/>
          </p:cNvSpPr>
          <p:nvPr/>
        </p:nvSpPr>
        <p:spPr bwMode="auto">
          <a:xfrm>
            <a:off x="2884119" y="2677952"/>
            <a:ext cx="1627369" cy="1569660"/>
          </a:xfrm>
          <a:prstGeom prst="rect">
            <a:avLst/>
          </a:prstGeom>
          <a:noFill/>
          <a:ln w="9525">
            <a:noFill/>
            <a:miter lim="800000"/>
          </a:ln>
        </p:spPr>
        <p:txBody>
          <a:bodyPr wrap="square">
            <a:spAutoFit/>
          </a:bodyPr>
          <a:lstStyle/>
          <a:p>
            <a:r>
              <a:rPr lang="en-US" altLang="zh-CN" sz="9600">
                <a:solidFill>
                  <a:schemeClr val="bg1"/>
                </a:solidFill>
                <a:cs typeface="+mn-ea"/>
                <a:sym typeface="+mn-lt"/>
              </a:rPr>
              <a:t>04</a:t>
            </a:r>
            <a:endParaRPr lang="zh-CN" altLang="en-US" sz="9600">
              <a:solidFill>
                <a:schemeClr val="bg1"/>
              </a:solidFill>
              <a:cs typeface="+mn-ea"/>
              <a:sym typeface="+mn-lt"/>
            </a:endParaRPr>
          </a:p>
        </p:txBody>
      </p:sp>
      <p:sp>
        <p:nvSpPr>
          <p:cNvPr id="27" name="Rectangle 3"/>
          <p:cNvSpPr/>
          <p:nvPr/>
        </p:nvSpPr>
        <p:spPr>
          <a:xfrm>
            <a:off x="6422173" y="2268244"/>
            <a:ext cx="3791209" cy="782587"/>
          </a:xfrm>
          <a:prstGeom prst="rect">
            <a:avLst/>
          </a:prstGeom>
          <a:solidFill>
            <a:schemeClr val="accent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PA-文本框 9"/>
          <p:cNvSpPr txBox="1"/>
          <p:nvPr>
            <p:custDataLst>
              <p:tags r:id="rId1"/>
            </p:custDataLst>
          </p:nvPr>
        </p:nvSpPr>
        <p:spPr>
          <a:xfrm>
            <a:off x="6422172" y="3466721"/>
            <a:ext cx="4256159" cy="121264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a:t>
            </a:r>
            <a:endParaRPr lang="zh-CN" altLang="en-US" sz="1400" dirty="0">
              <a:solidFill>
                <a:schemeClr val="bg1">
                  <a:lumMod val="65000"/>
                </a:schemeClr>
              </a:solidFill>
              <a:latin typeface="+mn-lt"/>
              <a:ea typeface="+mn-ea"/>
              <a:cs typeface="+mn-ea"/>
              <a:sym typeface="+mn-lt"/>
            </a:endParaRPr>
          </a:p>
        </p:txBody>
      </p:sp>
      <p:sp>
        <p:nvSpPr>
          <p:cNvPr id="29" name="文本框 28"/>
          <p:cNvSpPr txBox="1"/>
          <p:nvPr/>
        </p:nvSpPr>
        <p:spPr>
          <a:xfrm>
            <a:off x="7110618" y="2354786"/>
            <a:ext cx="2414317" cy="646331"/>
          </a:xfrm>
          <a:prstGeom prst="rect">
            <a:avLst/>
          </a:prstGeom>
          <a:noFill/>
        </p:spPr>
        <p:txBody>
          <a:bodyPr wrap="square" rtlCol="0">
            <a:spAutoFit/>
          </a:bodyPr>
          <a:lstStyle/>
          <a:p>
            <a:pPr algn="dist"/>
            <a:r>
              <a:rPr lang="zh-CN" altLang="en-US" sz="3600" b="1" dirty="0">
                <a:solidFill>
                  <a:schemeClr val="bg1"/>
                </a:solidFill>
                <a:cs typeface="+mn-ea"/>
                <a:sym typeface="+mn-lt"/>
              </a:rPr>
              <a:t>时间安排</a:t>
            </a:r>
            <a:endParaRPr lang="zh-CN" altLang="en-US" sz="3600" b="1" dirty="0">
              <a:solidFill>
                <a:schemeClr val="bg1"/>
              </a:solidFill>
              <a:cs typeface="+mn-ea"/>
              <a:sym typeface="+mn-lt"/>
            </a:endParaRPr>
          </a:p>
        </p:txBody>
      </p:sp>
      <p:sp>
        <p:nvSpPr>
          <p:cNvPr id="30" name="Circle"/>
          <p:cNvSpPr/>
          <p:nvPr/>
        </p:nvSpPr>
        <p:spPr>
          <a:xfrm>
            <a:off x="781792" y="6004052"/>
            <a:ext cx="307776" cy="307776"/>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11030834"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2" name="Circle"/>
          <p:cNvSpPr/>
          <p:nvPr/>
        </p:nvSpPr>
        <p:spPr>
          <a:xfrm>
            <a:off x="4969455" y="4776596"/>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3" name="Circle"/>
          <p:cNvSpPr/>
          <p:nvPr/>
        </p:nvSpPr>
        <p:spPr>
          <a:xfrm>
            <a:off x="2364685" y="1451033"/>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4" name="Circle"/>
          <p:cNvSpPr/>
          <p:nvPr/>
        </p:nvSpPr>
        <p:spPr>
          <a:xfrm>
            <a:off x="11511947" y="6127101"/>
            <a:ext cx="307776" cy="307776"/>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grpId="0" nodeType="with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bldLvl="0" animBg="1"/>
      <p:bldP spid="28" grpId="0"/>
      <p:bldP spid="30" grpId="0" animBg="1"/>
      <p:bldP spid="31" grpId="0" animBg="1"/>
      <p:bldP spid="32" grpId="0" animBg="1"/>
      <p:bldP spid="33" grpId="0" animBg="1"/>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996564"/>
            <a:ext cx="12192000" cy="10851128"/>
            <a:chOff x="0" y="-1996564"/>
            <a:chExt cx="12192000" cy="10851128"/>
          </a:xfrm>
        </p:grpSpPr>
        <p:grpSp>
          <p:nvGrpSpPr>
            <p:cNvPr id="21" name="组合 20"/>
            <p:cNvGrpSpPr/>
            <p:nvPr/>
          </p:nvGrpSpPr>
          <p:grpSpPr>
            <a:xfrm>
              <a:off x="0" y="-1996564"/>
              <a:ext cx="12192000" cy="10851128"/>
              <a:chOff x="0" y="-1996564"/>
              <a:chExt cx="12192000" cy="10851128"/>
            </a:xfrm>
          </p:grpSpPr>
          <p:grpSp>
            <p:nvGrpSpPr>
              <p:cNvPr id="23" name="组合 22"/>
              <p:cNvGrpSpPr/>
              <p:nvPr/>
            </p:nvGrpSpPr>
            <p:grpSpPr>
              <a:xfrm>
                <a:off x="0" y="2919883"/>
                <a:ext cx="12192000" cy="1018234"/>
                <a:chOff x="0" y="2919883"/>
                <a:chExt cx="12192000" cy="1018234"/>
              </a:xfrm>
            </p:grpSpPr>
            <p:sp>
              <p:nvSpPr>
                <p:cNvPr id="29" name="矩形 28"/>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670436" y="-1996564"/>
                <a:ext cx="10851128" cy="10851128"/>
                <a:chOff x="-1273175" y="73025"/>
                <a:chExt cx="6713220" cy="6713220"/>
              </a:xfrm>
            </p:grpSpPr>
            <p:sp>
              <p:nvSpPr>
                <p:cNvPr id="25"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6"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7"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8"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22" name="椭圆 21"/>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7" name="组合 36"/>
          <p:cNvGrpSpPr/>
          <p:nvPr/>
        </p:nvGrpSpPr>
        <p:grpSpPr>
          <a:xfrm>
            <a:off x="6256904" y="1659187"/>
            <a:ext cx="4999506" cy="4295273"/>
            <a:chOff x="4546774" y="1446272"/>
            <a:chExt cx="6004920" cy="5159064"/>
          </a:xfrm>
        </p:grpSpPr>
        <p:sp>
          <p:nvSpPr>
            <p:cNvPr id="38" name="矩形 37"/>
            <p:cNvSpPr/>
            <p:nvPr/>
          </p:nvSpPr>
          <p:spPr>
            <a:xfrm>
              <a:off x="4546774" y="1446272"/>
              <a:ext cx="4943823" cy="5158904"/>
            </a:xfrm>
            <a:prstGeom prst="rect">
              <a:avLst/>
            </a:prstGeom>
            <a:blipFill rotWithShape="1">
              <a:blip r:embed="rId1"/>
              <a:srcRect/>
              <a:stretch>
                <a:fillRect l="-45972" r="-107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8219573" y="1446272"/>
              <a:ext cx="2332121" cy="7314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4546774" y="5873892"/>
              <a:ext cx="2332121" cy="7314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p:nvGrpSpPr>
        <p:grpSpPr>
          <a:xfrm>
            <a:off x="1226185" y="2692400"/>
            <a:ext cx="220980" cy="205740"/>
            <a:chOff x="2091362" y="3175320"/>
            <a:chExt cx="258340" cy="240425"/>
          </a:xfrm>
          <a:solidFill>
            <a:schemeClr val="accent1"/>
          </a:solidFill>
        </p:grpSpPr>
        <p:sp>
          <p:nvSpPr>
            <p:cNvPr id="42" name="Freeform 572"/>
            <p:cNvSpPr/>
            <p:nvPr/>
          </p:nvSpPr>
          <p:spPr bwMode="auto">
            <a:xfrm>
              <a:off x="2127191" y="3309204"/>
              <a:ext cx="187155" cy="106541"/>
            </a:xfrm>
            <a:custGeom>
              <a:avLst/>
              <a:gdLst>
                <a:gd name="T0" fmla="*/ 0 w 397"/>
                <a:gd name="T1" fmla="*/ 0 h 226"/>
                <a:gd name="T2" fmla="*/ 0 w 397"/>
                <a:gd name="T3" fmla="*/ 226 h 226"/>
                <a:gd name="T4" fmla="*/ 132 w 397"/>
                <a:gd name="T5" fmla="*/ 226 h 226"/>
                <a:gd name="T6" fmla="*/ 132 w 397"/>
                <a:gd name="T7" fmla="*/ 56 h 226"/>
                <a:gd name="T8" fmla="*/ 264 w 397"/>
                <a:gd name="T9" fmla="*/ 56 h 226"/>
                <a:gd name="T10" fmla="*/ 264 w 397"/>
                <a:gd name="T11" fmla="*/ 226 h 226"/>
                <a:gd name="T12" fmla="*/ 397 w 397"/>
                <a:gd name="T13" fmla="*/ 226 h 226"/>
                <a:gd name="T14" fmla="*/ 397 w 397"/>
                <a:gd name="T15" fmla="*/ 0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226">
                  <a:moveTo>
                    <a:pt x="0" y="0"/>
                  </a:moveTo>
                  <a:lnTo>
                    <a:pt x="0" y="226"/>
                  </a:lnTo>
                  <a:lnTo>
                    <a:pt x="132" y="226"/>
                  </a:lnTo>
                  <a:lnTo>
                    <a:pt x="132" y="56"/>
                  </a:lnTo>
                  <a:lnTo>
                    <a:pt x="264" y="56"/>
                  </a:lnTo>
                  <a:lnTo>
                    <a:pt x="264" y="226"/>
                  </a:lnTo>
                  <a:lnTo>
                    <a:pt x="397" y="226"/>
                  </a:lnTo>
                  <a:lnTo>
                    <a:pt x="397" y="0"/>
                  </a:lnTo>
                </a:path>
              </a:pathLst>
            </a:custGeom>
            <a:grpFill/>
            <a:ln w="30163" cap="rnd">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Freeform 573"/>
            <p:cNvSpPr/>
            <p:nvPr/>
          </p:nvSpPr>
          <p:spPr bwMode="auto">
            <a:xfrm>
              <a:off x="2091362" y="3175320"/>
              <a:ext cx="258340" cy="129170"/>
            </a:xfrm>
            <a:custGeom>
              <a:avLst/>
              <a:gdLst>
                <a:gd name="T0" fmla="*/ 0 w 548"/>
                <a:gd name="T1" fmla="*/ 274 h 274"/>
                <a:gd name="T2" fmla="*/ 274 w 548"/>
                <a:gd name="T3" fmla="*/ 0 h 274"/>
                <a:gd name="T4" fmla="*/ 548 w 548"/>
                <a:gd name="T5" fmla="*/ 274 h 274"/>
              </a:gdLst>
              <a:ahLst/>
              <a:cxnLst>
                <a:cxn ang="0">
                  <a:pos x="T0" y="T1"/>
                </a:cxn>
                <a:cxn ang="0">
                  <a:pos x="T2" y="T3"/>
                </a:cxn>
                <a:cxn ang="0">
                  <a:pos x="T4" y="T5"/>
                </a:cxn>
              </a:cxnLst>
              <a:rect l="0" t="0" r="r" b="b"/>
              <a:pathLst>
                <a:path w="548" h="274">
                  <a:moveTo>
                    <a:pt x="0" y="274"/>
                  </a:moveTo>
                  <a:lnTo>
                    <a:pt x="274" y="0"/>
                  </a:lnTo>
                  <a:lnTo>
                    <a:pt x="548" y="274"/>
                  </a:lnTo>
                </a:path>
              </a:pathLst>
            </a:custGeom>
            <a:grpFill/>
            <a:ln w="30163" cap="rnd">
              <a:no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Freeform 574"/>
            <p:cNvSpPr/>
            <p:nvPr/>
          </p:nvSpPr>
          <p:spPr bwMode="auto">
            <a:xfrm>
              <a:off x="2260603" y="3184277"/>
              <a:ext cx="44785" cy="44314"/>
            </a:xfrm>
            <a:custGeom>
              <a:avLst/>
              <a:gdLst>
                <a:gd name="T0" fmla="*/ 0 w 95"/>
                <a:gd name="T1" fmla="*/ 0 h 94"/>
                <a:gd name="T2" fmla="*/ 95 w 95"/>
                <a:gd name="T3" fmla="*/ 0 h 94"/>
                <a:gd name="T4" fmla="*/ 95 w 95"/>
                <a:gd name="T5" fmla="*/ 94 h 94"/>
              </a:gdLst>
              <a:ahLst/>
              <a:cxnLst>
                <a:cxn ang="0">
                  <a:pos x="T0" y="T1"/>
                </a:cxn>
                <a:cxn ang="0">
                  <a:pos x="T2" y="T3"/>
                </a:cxn>
                <a:cxn ang="0">
                  <a:pos x="T4" y="T5"/>
                </a:cxn>
              </a:cxnLst>
              <a:rect l="0" t="0" r="r" b="b"/>
              <a:pathLst>
                <a:path w="95" h="94">
                  <a:moveTo>
                    <a:pt x="0" y="0"/>
                  </a:moveTo>
                  <a:lnTo>
                    <a:pt x="95" y="0"/>
                  </a:lnTo>
                  <a:lnTo>
                    <a:pt x="95" y="94"/>
                  </a:lnTo>
                </a:path>
              </a:pathLst>
            </a:custGeom>
            <a:grpFill/>
            <a:ln w="30163" cap="rnd">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5" name="椭圆 44"/>
          <p:cNvSpPr/>
          <p:nvPr/>
        </p:nvSpPr>
        <p:spPr>
          <a:xfrm>
            <a:off x="1016635" y="2475230"/>
            <a:ext cx="639445" cy="6394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6" name="组合 45"/>
          <p:cNvGrpSpPr/>
          <p:nvPr/>
        </p:nvGrpSpPr>
        <p:grpSpPr>
          <a:xfrm>
            <a:off x="1226185" y="4428490"/>
            <a:ext cx="220980" cy="198120"/>
            <a:chOff x="2091362" y="3184230"/>
            <a:chExt cx="258340" cy="231515"/>
          </a:xfrm>
          <a:solidFill>
            <a:schemeClr val="accent1"/>
          </a:solidFill>
        </p:grpSpPr>
        <p:sp>
          <p:nvSpPr>
            <p:cNvPr id="47" name="Freeform 572"/>
            <p:cNvSpPr/>
            <p:nvPr/>
          </p:nvSpPr>
          <p:spPr bwMode="auto">
            <a:xfrm>
              <a:off x="2127191" y="3309204"/>
              <a:ext cx="187155" cy="106541"/>
            </a:xfrm>
            <a:custGeom>
              <a:avLst/>
              <a:gdLst>
                <a:gd name="T0" fmla="*/ 0 w 397"/>
                <a:gd name="T1" fmla="*/ 0 h 226"/>
                <a:gd name="T2" fmla="*/ 0 w 397"/>
                <a:gd name="T3" fmla="*/ 226 h 226"/>
                <a:gd name="T4" fmla="*/ 132 w 397"/>
                <a:gd name="T5" fmla="*/ 226 h 226"/>
                <a:gd name="T6" fmla="*/ 132 w 397"/>
                <a:gd name="T7" fmla="*/ 56 h 226"/>
                <a:gd name="T8" fmla="*/ 264 w 397"/>
                <a:gd name="T9" fmla="*/ 56 h 226"/>
                <a:gd name="T10" fmla="*/ 264 w 397"/>
                <a:gd name="T11" fmla="*/ 226 h 226"/>
                <a:gd name="T12" fmla="*/ 397 w 397"/>
                <a:gd name="T13" fmla="*/ 226 h 226"/>
                <a:gd name="T14" fmla="*/ 397 w 397"/>
                <a:gd name="T15" fmla="*/ 0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226">
                  <a:moveTo>
                    <a:pt x="0" y="0"/>
                  </a:moveTo>
                  <a:lnTo>
                    <a:pt x="0" y="226"/>
                  </a:lnTo>
                  <a:lnTo>
                    <a:pt x="132" y="226"/>
                  </a:lnTo>
                  <a:lnTo>
                    <a:pt x="132" y="56"/>
                  </a:lnTo>
                  <a:lnTo>
                    <a:pt x="264" y="56"/>
                  </a:lnTo>
                  <a:lnTo>
                    <a:pt x="264" y="226"/>
                  </a:lnTo>
                  <a:lnTo>
                    <a:pt x="397" y="226"/>
                  </a:lnTo>
                  <a:lnTo>
                    <a:pt x="397" y="0"/>
                  </a:lnTo>
                </a:path>
              </a:pathLst>
            </a:custGeom>
            <a:grpFill/>
            <a:ln w="30163" cap="rnd">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Freeform 573"/>
            <p:cNvSpPr/>
            <p:nvPr/>
          </p:nvSpPr>
          <p:spPr bwMode="auto">
            <a:xfrm>
              <a:off x="2091362" y="3184230"/>
              <a:ext cx="258340" cy="129170"/>
            </a:xfrm>
            <a:custGeom>
              <a:avLst/>
              <a:gdLst>
                <a:gd name="T0" fmla="*/ 0 w 548"/>
                <a:gd name="T1" fmla="*/ 274 h 274"/>
                <a:gd name="T2" fmla="*/ 274 w 548"/>
                <a:gd name="T3" fmla="*/ 0 h 274"/>
                <a:gd name="T4" fmla="*/ 548 w 548"/>
                <a:gd name="T5" fmla="*/ 274 h 274"/>
              </a:gdLst>
              <a:ahLst/>
              <a:cxnLst>
                <a:cxn ang="0">
                  <a:pos x="T0" y="T1"/>
                </a:cxn>
                <a:cxn ang="0">
                  <a:pos x="T2" y="T3"/>
                </a:cxn>
                <a:cxn ang="0">
                  <a:pos x="T4" y="T5"/>
                </a:cxn>
              </a:cxnLst>
              <a:rect l="0" t="0" r="r" b="b"/>
              <a:pathLst>
                <a:path w="548" h="274">
                  <a:moveTo>
                    <a:pt x="0" y="274"/>
                  </a:moveTo>
                  <a:lnTo>
                    <a:pt x="274" y="0"/>
                  </a:lnTo>
                  <a:lnTo>
                    <a:pt x="548" y="274"/>
                  </a:lnTo>
                </a:path>
              </a:pathLst>
            </a:custGeom>
            <a:grpFill/>
            <a:ln w="30163" cap="rnd">
              <a:no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574"/>
            <p:cNvSpPr/>
            <p:nvPr/>
          </p:nvSpPr>
          <p:spPr bwMode="auto">
            <a:xfrm>
              <a:off x="2260603" y="3184277"/>
              <a:ext cx="44785" cy="44314"/>
            </a:xfrm>
            <a:custGeom>
              <a:avLst/>
              <a:gdLst>
                <a:gd name="T0" fmla="*/ 0 w 95"/>
                <a:gd name="T1" fmla="*/ 0 h 94"/>
                <a:gd name="T2" fmla="*/ 95 w 95"/>
                <a:gd name="T3" fmla="*/ 0 h 94"/>
                <a:gd name="T4" fmla="*/ 95 w 95"/>
                <a:gd name="T5" fmla="*/ 94 h 94"/>
              </a:gdLst>
              <a:ahLst/>
              <a:cxnLst>
                <a:cxn ang="0">
                  <a:pos x="T0" y="T1"/>
                </a:cxn>
                <a:cxn ang="0">
                  <a:pos x="T2" y="T3"/>
                </a:cxn>
                <a:cxn ang="0">
                  <a:pos x="T4" y="T5"/>
                </a:cxn>
              </a:cxnLst>
              <a:rect l="0" t="0" r="r" b="b"/>
              <a:pathLst>
                <a:path w="95" h="94">
                  <a:moveTo>
                    <a:pt x="0" y="0"/>
                  </a:moveTo>
                  <a:lnTo>
                    <a:pt x="95" y="0"/>
                  </a:lnTo>
                  <a:lnTo>
                    <a:pt x="95" y="94"/>
                  </a:lnTo>
                </a:path>
              </a:pathLst>
            </a:custGeom>
            <a:grpFill/>
            <a:ln w="30163" cap="rnd">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0" name="椭圆 49"/>
          <p:cNvSpPr/>
          <p:nvPr/>
        </p:nvSpPr>
        <p:spPr>
          <a:xfrm>
            <a:off x="1016635" y="4203700"/>
            <a:ext cx="639445" cy="6394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1" name="Rectangle 29"/>
          <p:cNvSpPr/>
          <p:nvPr/>
        </p:nvSpPr>
        <p:spPr>
          <a:xfrm>
            <a:off x="1896278" y="2737986"/>
            <a:ext cx="2819372"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52" name="Rectangle 30"/>
          <p:cNvSpPr/>
          <p:nvPr/>
        </p:nvSpPr>
        <p:spPr>
          <a:xfrm>
            <a:off x="1896278" y="2416743"/>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3" name="Rectangle 29"/>
          <p:cNvSpPr/>
          <p:nvPr/>
        </p:nvSpPr>
        <p:spPr>
          <a:xfrm>
            <a:off x="1896278" y="4341558"/>
            <a:ext cx="2819372"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54" name="Rectangle 30"/>
          <p:cNvSpPr/>
          <p:nvPr/>
        </p:nvSpPr>
        <p:spPr>
          <a:xfrm>
            <a:off x="1896278" y="4020315"/>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1000"/>
                                        <p:tgtEl>
                                          <p:spTgt spid="53"/>
                                        </p:tgtEl>
                                      </p:cBhvr>
                                    </p:animEffect>
                                    <p:anim calcmode="lin" valueType="num">
                                      <p:cBhvr>
                                        <p:cTn id="19" dur="1000" fill="hold"/>
                                        <p:tgtEl>
                                          <p:spTgt spid="53"/>
                                        </p:tgtEl>
                                        <p:attrNameLst>
                                          <p:attrName>ppt_x</p:attrName>
                                        </p:attrNameLst>
                                      </p:cBhvr>
                                      <p:tavLst>
                                        <p:tav tm="0">
                                          <p:val>
                                            <p:strVal val="#ppt_x"/>
                                          </p:val>
                                        </p:tav>
                                        <p:tav tm="100000">
                                          <p:val>
                                            <p:strVal val="#ppt_x"/>
                                          </p:val>
                                        </p:tav>
                                      </p:tavLst>
                                    </p:anim>
                                    <p:anim calcmode="lin" valueType="num">
                                      <p:cBhvr>
                                        <p:cTn id="20" dur="1000" fill="hold"/>
                                        <p:tgtEl>
                                          <p:spTgt spid="5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22"/>
          <p:cNvSpPr/>
          <p:nvPr/>
        </p:nvSpPr>
        <p:spPr>
          <a:xfrm>
            <a:off x="-2413330" y="-217716"/>
            <a:ext cx="7286172" cy="7286172"/>
          </a:xfrm>
          <a:prstGeom prst="donut">
            <a:avLst>
              <a:gd name="adj" fmla="val 253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文本框 2"/>
          <p:cNvSpPr txBox="1"/>
          <p:nvPr/>
        </p:nvSpPr>
        <p:spPr>
          <a:xfrm>
            <a:off x="1171362" y="3224302"/>
            <a:ext cx="3632598" cy="830997"/>
          </a:xfrm>
          <a:prstGeom prst="rect">
            <a:avLst/>
          </a:prstGeom>
          <a:noFill/>
        </p:spPr>
        <p:txBody>
          <a:bodyPr wrap="none" rtlCol="0">
            <a:spAutoFit/>
          </a:bodyPr>
          <a:lstStyle/>
          <a:p>
            <a:pPr algn="ctr"/>
            <a:r>
              <a:rPr lang="en-US" altLang="zh-CN" sz="4800" b="1" dirty="0">
                <a:solidFill>
                  <a:schemeClr val="bg1">
                    <a:lumMod val="50000"/>
                  </a:schemeClr>
                </a:solidFill>
                <a:cs typeface="+mn-ea"/>
                <a:sym typeface="+mn-lt"/>
              </a:rPr>
              <a:t>CONT</a:t>
            </a:r>
            <a:r>
              <a:rPr lang="en-US" altLang="zh-CN" sz="4800" b="1" dirty="0">
                <a:solidFill>
                  <a:schemeClr val="bg1"/>
                </a:solidFill>
                <a:cs typeface="+mn-ea"/>
                <a:sym typeface="+mn-lt"/>
              </a:rPr>
              <a:t>ENTS</a:t>
            </a:r>
            <a:endParaRPr lang="zh-CN" altLang="en-US" sz="4800" b="1" dirty="0">
              <a:solidFill>
                <a:schemeClr val="bg1"/>
              </a:solidFill>
              <a:cs typeface="+mn-ea"/>
              <a:sym typeface="+mn-lt"/>
            </a:endParaRPr>
          </a:p>
        </p:txBody>
      </p:sp>
      <p:sp>
        <p:nvSpPr>
          <p:cNvPr id="4" name="文本框 3"/>
          <p:cNvSpPr txBox="1"/>
          <p:nvPr/>
        </p:nvSpPr>
        <p:spPr>
          <a:xfrm>
            <a:off x="1228206" y="2393305"/>
            <a:ext cx="1415772" cy="830997"/>
          </a:xfrm>
          <a:prstGeom prst="rect">
            <a:avLst/>
          </a:prstGeom>
          <a:noFill/>
        </p:spPr>
        <p:txBody>
          <a:bodyPr wrap="none" rtlCol="0">
            <a:spAutoFit/>
          </a:bodyPr>
          <a:lstStyle/>
          <a:p>
            <a:r>
              <a:rPr lang="zh-CN" altLang="en-US" sz="4800" b="1" dirty="0">
                <a:solidFill>
                  <a:schemeClr val="tx1">
                    <a:lumMod val="75000"/>
                    <a:lumOff val="25000"/>
                  </a:schemeClr>
                </a:solidFill>
                <a:cs typeface="+mn-ea"/>
                <a:sym typeface="+mn-lt"/>
              </a:rPr>
              <a:t>目录</a:t>
            </a:r>
            <a:endParaRPr lang="zh-CN" altLang="en-US" sz="4800" b="1" dirty="0">
              <a:solidFill>
                <a:schemeClr val="tx1">
                  <a:lumMod val="75000"/>
                  <a:lumOff val="25000"/>
                </a:schemeClr>
              </a:solidFill>
              <a:cs typeface="+mn-ea"/>
              <a:sym typeface="+mn-lt"/>
            </a:endParaRPr>
          </a:p>
        </p:txBody>
      </p:sp>
      <p:grpSp>
        <p:nvGrpSpPr>
          <p:cNvPr id="5" name="组合 4"/>
          <p:cNvGrpSpPr/>
          <p:nvPr/>
        </p:nvGrpSpPr>
        <p:grpSpPr>
          <a:xfrm>
            <a:off x="5934651" y="1369690"/>
            <a:ext cx="5135406" cy="805196"/>
            <a:chOff x="6677336" y="1886960"/>
            <a:chExt cx="5135406" cy="805196"/>
          </a:xfrm>
        </p:grpSpPr>
        <p:sp>
          <p:nvSpPr>
            <p:cNvPr id="6" name="文本框 5"/>
            <p:cNvSpPr txBox="1"/>
            <p:nvPr/>
          </p:nvSpPr>
          <p:spPr>
            <a:xfrm>
              <a:off x="6677336" y="1886960"/>
              <a:ext cx="875444" cy="769441"/>
            </a:xfrm>
            <a:prstGeom prst="rect">
              <a:avLst/>
            </a:prstGeom>
            <a:noFill/>
          </p:spPr>
          <p:txBody>
            <a:bodyPr wrap="square" rtlCol="0">
              <a:spAutoFit/>
            </a:bodyPr>
            <a:lstStyle/>
            <a:p>
              <a:pPr algn="ctr"/>
              <a:r>
                <a:rPr lang="en-US" altLang="zh-CN" sz="4400" dirty="0">
                  <a:solidFill>
                    <a:schemeClr val="accent2"/>
                  </a:solidFill>
                  <a:cs typeface="+mn-ea"/>
                  <a:sym typeface="+mn-lt"/>
                </a:rPr>
                <a:t>01</a:t>
              </a:r>
              <a:endParaRPr lang="zh-CN" altLang="en-US" sz="4400" dirty="0">
                <a:solidFill>
                  <a:schemeClr val="accent2"/>
                </a:solidFill>
                <a:cs typeface="+mn-ea"/>
                <a:sym typeface="+mn-lt"/>
              </a:endParaRPr>
            </a:p>
          </p:txBody>
        </p:sp>
        <p:sp>
          <p:nvSpPr>
            <p:cNvPr id="7" name="文本框 6"/>
            <p:cNvSpPr txBox="1"/>
            <p:nvPr/>
          </p:nvSpPr>
          <p:spPr>
            <a:xfrm>
              <a:off x="7480584" y="1898590"/>
              <a:ext cx="2414317" cy="523220"/>
            </a:xfrm>
            <a:prstGeom prst="rect">
              <a:avLst/>
            </a:prstGeom>
            <a:noFill/>
          </p:spPr>
          <p:txBody>
            <a:bodyPr wrap="square" rtlCol="0">
              <a:spAutoFit/>
            </a:bodyPr>
            <a:lstStyle/>
            <a:p>
              <a:r>
                <a:rPr lang="zh-CN" altLang="en-US" sz="2800" b="1" dirty="0">
                  <a:solidFill>
                    <a:schemeClr val="accent1"/>
                  </a:solidFill>
                  <a:cs typeface="+mn-ea"/>
                  <a:sym typeface="+mn-lt"/>
                </a:rPr>
                <a:t>公益活动</a:t>
              </a:r>
              <a:endParaRPr lang="zh-CN" altLang="en-US" sz="2800" b="1" dirty="0">
                <a:solidFill>
                  <a:schemeClr val="accent1"/>
                </a:solidFill>
                <a:cs typeface="+mn-ea"/>
                <a:sym typeface="+mn-lt"/>
              </a:endParaRPr>
            </a:p>
          </p:txBody>
        </p:sp>
        <p:sp>
          <p:nvSpPr>
            <p:cNvPr id="8" name="文本框 7"/>
            <p:cNvSpPr txBox="1"/>
            <p:nvPr/>
          </p:nvSpPr>
          <p:spPr>
            <a:xfrm>
              <a:off x="7480585" y="2384379"/>
              <a:ext cx="4332157" cy="307777"/>
            </a:xfrm>
            <a:prstGeom prst="rect">
              <a:avLst/>
            </a:prstGeom>
            <a:noFill/>
          </p:spPr>
          <p:txBody>
            <a:bodyPr wrap="square" rtlCol="0">
              <a:spAutoFit/>
            </a:bodyPr>
            <a:lstStyle/>
            <a:p>
              <a:r>
                <a:rPr lang="en-US" altLang="zh-CN" sz="1400" dirty="0">
                  <a:solidFill>
                    <a:schemeClr val="accent1"/>
                  </a:solidFill>
                  <a:cs typeface="+mn-ea"/>
                  <a:sym typeface="+mn-lt"/>
                </a:rPr>
                <a:t>Text or Copy Your text and   paste it here. </a:t>
              </a:r>
              <a:endParaRPr lang="zh-CN" altLang="en-US" sz="1400" dirty="0">
                <a:solidFill>
                  <a:schemeClr val="accent1"/>
                </a:solidFill>
                <a:cs typeface="+mn-ea"/>
                <a:sym typeface="+mn-lt"/>
              </a:endParaRPr>
            </a:p>
          </p:txBody>
        </p:sp>
      </p:grpSp>
      <p:grpSp>
        <p:nvGrpSpPr>
          <p:cNvPr id="9" name="组合 8"/>
          <p:cNvGrpSpPr/>
          <p:nvPr/>
        </p:nvGrpSpPr>
        <p:grpSpPr>
          <a:xfrm>
            <a:off x="5934651" y="2553511"/>
            <a:ext cx="5135406" cy="805197"/>
            <a:chOff x="6677336" y="1886960"/>
            <a:chExt cx="5135406" cy="805197"/>
          </a:xfrm>
        </p:grpSpPr>
        <p:sp>
          <p:nvSpPr>
            <p:cNvPr id="10" name="文本框 9"/>
            <p:cNvSpPr txBox="1"/>
            <p:nvPr/>
          </p:nvSpPr>
          <p:spPr>
            <a:xfrm>
              <a:off x="6677336" y="1886960"/>
              <a:ext cx="875444" cy="769441"/>
            </a:xfrm>
            <a:prstGeom prst="rect">
              <a:avLst/>
            </a:prstGeom>
            <a:noFill/>
          </p:spPr>
          <p:txBody>
            <a:bodyPr wrap="square" rtlCol="0">
              <a:spAutoFit/>
            </a:bodyPr>
            <a:lstStyle/>
            <a:p>
              <a:pPr algn="ctr"/>
              <a:r>
                <a:rPr lang="en-US" altLang="zh-CN" sz="4400" dirty="0">
                  <a:solidFill>
                    <a:schemeClr val="accent2"/>
                  </a:solidFill>
                  <a:cs typeface="+mn-ea"/>
                  <a:sym typeface="+mn-lt"/>
                </a:rPr>
                <a:t>02</a:t>
              </a:r>
              <a:endParaRPr lang="zh-CN" altLang="en-US" sz="4400" dirty="0">
                <a:solidFill>
                  <a:schemeClr val="accent2"/>
                </a:solidFill>
                <a:cs typeface="+mn-ea"/>
                <a:sym typeface="+mn-lt"/>
              </a:endParaRPr>
            </a:p>
          </p:txBody>
        </p:sp>
        <p:sp>
          <p:nvSpPr>
            <p:cNvPr id="11" name="文本框 10"/>
            <p:cNvSpPr txBox="1"/>
            <p:nvPr/>
          </p:nvSpPr>
          <p:spPr>
            <a:xfrm>
              <a:off x="7480585" y="1898590"/>
              <a:ext cx="2414316" cy="523220"/>
            </a:xfrm>
            <a:prstGeom prst="rect">
              <a:avLst/>
            </a:prstGeom>
            <a:noFill/>
          </p:spPr>
          <p:txBody>
            <a:bodyPr wrap="square" rtlCol="0">
              <a:spAutoFit/>
            </a:bodyPr>
            <a:lstStyle>
              <a:defPPr>
                <a:defRPr lang="zh-CN"/>
              </a:defPPr>
              <a:lvl1pPr>
                <a:defRPr sz="2800">
                  <a:solidFill>
                    <a:srgbClr val="FFFFFF"/>
                  </a:solidFill>
                  <a:latin typeface="庞门正道标题体" panose="02010600030101010101" pitchFamily="2" charset="-122"/>
                  <a:ea typeface="庞门正道标题体" panose="02010600030101010101" pitchFamily="2" charset="-122"/>
                </a:defRPr>
              </a:lvl1pPr>
            </a:lstStyle>
            <a:p>
              <a:r>
                <a:rPr lang="zh-CN" altLang="en-US" b="1" dirty="0">
                  <a:solidFill>
                    <a:schemeClr val="accent1"/>
                  </a:solidFill>
                  <a:latin typeface="+mn-lt"/>
                  <a:ea typeface="+mn-ea"/>
                  <a:cs typeface="+mn-ea"/>
                  <a:sym typeface="+mn-lt"/>
                </a:rPr>
                <a:t>志愿者要求</a:t>
              </a:r>
              <a:endParaRPr lang="zh-CN" altLang="en-US" b="1" dirty="0">
                <a:solidFill>
                  <a:schemeClr val="accent1"/>
                </a:solidFill>
                <a:latin typeface="+mn-lt"/>
                <a:ea typeface="+mn-ea"/>
                <a:cs typeface="+mn-ea"/>
                <a:sym typeface="+mn-lt"/>
              </a:endParaRPr>
            </a:p>
          </p:txBody>
        </p:sp>
        <p:sp>
          <p:nvSpPr>
            <p:cNvPr id="12" name="文本框 11"/>
            <p:cNvSpPr txBox="1"/>
            <p:nvPr/>
          </p:nvSpPr>
          <p:spPr>
            <a:xfrm>
              <a:off x="7480585" y="2384380"/>
              <a:ext cx="4332157" cy="307777"/>
            </a:xfrm>
            <a:prstGeom prst="rect">
              <a:avLst/>
            </a:prstGeom>
            <a:noFill/>
          </p:spPr>
          <p:txBody>
            <a:bodyPr wrap="square" rtlCol="0">
              <a:spAutoFit/>
            </a:bodyPr>
            <a:lstStyle/>
            <a:p>
              <a:r>
                <a:rPr lang="en-US" altLang="zh-CN" sz="1400" dirty="0">
                  <a:solidFill>
                    <a:schemeClr val="accent1"/>
                  </a:solidFill>
                  <a:cs typeface="+mn-ea"/>
                  <a:sym typeface="+mn-lt"/>
                </a:rPr>
                <a:t>Text or Copy Your text and   paste it here. </a:t>
              </a:r>
              <a:endParaRPr lang="zh-CN" altLang="en-US" sz="1400" dirty="0">
                <a:solidFill>
                  <a:schemeClr val="accent1"/>
                </a:solidFill>
                <a:cs typeface="+mn-ea"/>
                <a:sym typeface="+mn-lt"/>
              </a:endParaRPr>
            </a:p>
          </p:txBody>
        </p:sp>
      </p:grpSp>
      <p:grpSp>
        <p:nvGrpSpPr>
          <p:cNvPr id="13" name="组合 12"/>
          <p:cNvGrpSpPr/>
          <p:nvPr/>
        </p:nvGrpSpPr>
        <p:grpSpPr>
          <a:xfrm>
            <a:off x="5934651" y="3737333"/>
            <a:ext cx="5135406" cy="805197"/>
            <a:chOff x="6677336" y="1886960"/>
            <a:chExt cx="5135406" cy="805197"/>
          </a:xfrm>
        </p:grpSpPr>
        <p:sp>
          <p:nvSpPr>
            <p:cNvPr id="14" name="文本框 13"/>
            <p:cNvSpPr txBox="1"/>
            <p:nvPr/>
          </p:nvSpPr>
          <p:spPr>
            <a:xfrm>
              <a:off x="6677336" y="1886960"/>
              <a:ext cx="875444" cy="769441"/>
            </a:xfrm>
            <a:prstGeom prst="rect">
              <a:avLst/>
            </a:prstGeom>
            <a:noFill/>
          </p:spPr>
          <p:txBody>
            <a:bodyPr wrap="square" rtlCol="0">
              <a:spAutoFit/>
            </a:bodyPr>
            <a:lstStyle/>
            <a:p>
              <a:pPr algn="ctr"/>
              <a:r>
                <a:rPr lang="en-US" altLang="zh-CN" sz="4400" dirty="0">
                  <a:solidFill>
                    <a:schemeClr val="accent2"/>
                  </a:solidFill>
                  <a:cs typeface="+mn-ea"/>
                  <a:sym typeface="+mn-lt"/>
                </a:rPr>
                <a:t>03</a:t>
              </a:r>
              <a:endParaRPr lang="zh-CN" altLang="en-US" sz="4400" dirty="0">
                <a:solidFill>
                  <a:schemeClr val="accent2"/>
                </a:solidFill>
                <a:cs typeface="+mn-ea"/>
                <a:sym typeface="+mn-lt"/>
              </a:endParaRPr>
            </a:p>
          </p:txBody>
        </p:sp>
        <p:sp>
          <p:nvSpPr>
            <p:cNvPr id="15" name="文本框 14"/>
            <p:cNvSpPr txBox="1"/>
            <p:nvPr/>
          </p:nvSpPr>
          <p:spPr>
            <a:xfrm>
              <a:off x="7480585" y="1898590"/>
              <a:ext cx="2414316" cy="523220"/>
            </a:xfrm>
            <a:prstGeom prst="rect">
              <a:avLst/>
            </a:prstGeom>
            <a:noFill/>
          </p:spPr>
          <p:txBody>
            <a:bodyPr wrap="square" rtlCol="0">
              <a:spAutoFit/>
            </a:bodyPr>
            <a:lstStyle>
              <a:defPPr>
                <a:defRPr lang="zh-CN"/>
              </a:defPPr>
              <a:lvl1pPr>
                <a:defRPr sz="2800">
                  <a:solidFill>
                    <a:srgbClr val="FFFFFF"/>
                  </a:solidFill>
                  <a:latin typeface="庞门正道标题体" panose="02010600030101010101" pitchFamily="2" charset="-122"/>
                  <a:ea typeface="庞门正道标题体" panose="02010600030101010101" pitchFamily="2" charset="-122"/>
                </a:defRPr>
              </a:lvl1pPr>
            </a:lstStyle>
            <a:p>
              <a:r>
                <a:rPr lang="zh-CN" altLang="en-US" b="1" dirty="0">
                  <a:solidFill>
                    <a:schemeClr val="accent1"/>
                  </a:solidFill>
                  <a:latin typeface="+mn-lt"/>
                  <a:ea typeface="+mn-ea"/>
                  <a:cs typeface="+mn-ea"/>
                  <a:sym typeface="+mn-lt"/>
                </a:rPr>
                <a:t>活动计划</a:t>
              </a:r>
              <a:endParaRPr lang="zh-CN" altLang="en-US" b="1" dirty="0">
                <a:solidFill>
                  <a:schemeClr val="accent1"/>
                </a:solidFill>
                <a:latin typeface="+mn-lt"/>
                <a:ea typeface="+mn-ea"/>
                <a:cs typeface="+mn-ea"/>
                <a:sym typeface="+mn-lt"/>
              </a:endParaRPr>
            </a:p>
          </p:txBody>
        </p:sp>
        <p:sp>
          <p:nvSpPr>
            <p:cNvPr id="16" name="文本框 15"/>
            <p:cNvSpPr txBox="1"/>
            <p:nvPr/>
          </p:nvSpPr>
          <p:spPr>
            <a:xfrm>
              <a:off x="7480585" y="2384380"/>
              <a:ext cx="4332157" cy="307777"/>
            </a:xfrm>
            <a:prstGeom prst="rect">
              <a:avLst/>
            </a:prstGeom>
            <a:noFill/>
          </p:spPr>
          <p:txBody>
            <a:bodyPr wrap="square" rtlCol="0">
              <a:spAutoFit/>
            </a:bodyPr>
            <a:lstStyle/>
            <a:p>
              <a:r>
                <a:rPr lang="en-US" altLang="zh-CN" sz="1400" dirty="0">
                  <a:solidFill>
                    <a:schemeClr val="accent1"/>
                  </a:solidFill>
                  <a:cs typeface="+mn-ea"/>
                  <a:sym typeface="+mn-lt"/>
                </a:rPr>
                <a:t>Text or Copy Your text and   paste it here. </a:t>
              </a:r>
              <a:endParaRPr lang="zh-CN" altLang="en-US" sz="1400" dirty="0">
                <a:solidFill>
                  <a:schemeClr val="accent1"/>
                </a:solidFill>
                <a:cs typeface="+mn-ea"/>
                <a:sym typeface="+mn-lt"/>
              </a:endParaRPr>
            </a:p>
          </p:txBody>
        </p:sp>
      </p:grpSp>
      <p:grpSp>
        <p:nvGrpSpPr>
          <p:cNvPr id="17" name="组合 16"/>
          <p:cNvGrpSpPr/>
          <p:nvPr/>
        </p:nvGrpSpPr>
        <p:grpSpPr>
          <a:xfrm>
            <a:off x="5934651" y="4921156"/>
            <a:ext cx="5327114" cy="805196"/>
            <a:chOff x="6677336" y="1886960"/>
            <a:chExt cx="5327114" cy="805196"/>
          </a:xfrm>
        </p:grpSpPr>
        <p:sp>
          <p:nvSpPr>
            <p:cNvPr id="18" name="文本框 17"/>
            <p:cNvSpPr txBox="1"/>
            <p:nvPr/>
          </p:nvSpPr>
          <p:spPr>
            <a:xfrm>
              <a:off x="6677336" y="1886960"/>
              <a:ext cx="875444" cy="769441"/>
            </a:xfrm>
            <a:prstGeom prst="rect">
              <a:avLst/>
            </a:prstGeom>
            <a:noFill/>
          </p:spPr>
          <p:txBody>
            <a:bodyPr wrap="square" rtlCol="0">
              <a:spAutoFit/>
            </a:bodyPr>
            <a:lstStyle/>
            <a:p>
              <a:pPr algn="ctr"/>
              <a:r>
                <a:rPr lang="en-US" altLang="zh-CN" sz="4400" dirty="0">
                  <a:solidFill>
                    <a:schemeClr val="accent2"/>
                  </a:solidFill>
                  <a:cs typeface="+mn-ea"/>
                  <a:sym typeface="+mn-lt"/>
                </a:rPr>
                <a:t>04</a:t>
              </a:r>
              <a:endParaRPr lang="zh-CN" altLang="en-US" sz="4400" dirty="0">
                <a:solidFill>
                  <a:schemeClr val="accent2"/>
                </a:solidFill>
                <a:cs typeface="+mn-ea"/>
                <a:sym typeface="+mn-lt"/>
              </a:endParaRPr>
            </a:p>
          </p:txBody>
        </p:sp>
        <p:sp>
          <p:nvSpPr>
            <p:cNvPr id="19" name="文本框 18"/>
            <p:cNvSpPr txBox="1"/>
            <p:nvPr/>
          </p:nvSpPr>
          <p:spPr>
            <a:xfrm>
              <a:off x="7480585" y="1898590"/>
              <a:ext cx="2414316" cy="523220"/>
            </a:xfrm>
            <a:prstGeom prst="rect">
              <a:avLst/>
            </a:prstGeom>
            <a:noFill/>
          </p:spPr>
          <p:txBody>
            <a:bodyPr wrap="square" rtlCol="0">
              <a:spAutoFit/>
            </a:bodyPr>
            <a:lstStyle>
              <a:defPPr>
                <a:defRPr lang="zh-CN"/>
              </a:defPPr>
              <a:lvl1pPr>
                <a:defRPr sz="2800">
                  <a:solidFill>
                    <a:srgbClr val="FFFFFF"/>
                  </a:solidFill>
                  <a:latin typeface="庞门正道标题体" panose="02010600030101010101" pitchFamily="2" charset="-122"/>
                  <a:ea typeface="庞门正道标题体" panose="02010600030101010101" pitchFamily="2" charset="-122"/>
                </a:defRPr>
              </a:lvl1pPr>
            </a:lstStyle>
            <a:p>
              <a:r>
                <a:rPr lang="zh-CN" altLang="en-US" b="1" dirty="0">
                  <a:solidFill>
                    <a:schemeClr val="accent1"/>
                  </a:solidFill>
                  <a:latin typeface="+mn-lt"/>
                  <a:ea typeface="+mn-ea"/>
                  <a:cs typeface="+mn-ea"/>
                  <a:sym typeface="+mn-lt"/>
                </a:rPr>
                <a:t>时间安排</a:t>
              </a:r>
              <a:endParaRPr lang="zh-CN" altLang="en-US" b="1" dirty="0">
                <a:solidFill>
                  <a:schemeClr val="accent1"/>
                </a:solidFill>
                <a:latin typeface="+mn-lt"/>
                <a:ea typeface="+mn-ea"/>
                <a:cs typeface="+mn-ea"/>
                <a:sym typeface="+mn-lt"/>
              </a:endParaRPr>
            </a:p>
          </p:txBody>
        </p:sp>
        <p:sp>
          <p:nvSpPr>
            <p:cNvPr id="20" name="文本框 19"/>
            <p:cNvSpPr txBox="1"/>
            <p:nvPr/>
          </p:nvSpPr>
          <p:spPr>
            <a:xfrm>
              <a:off x="7480586" y="2384379"/>
              <a:ext cx="4523864" cy="307777"/>
            </a:xfrm>
            <a:prstGeom prst="rect">
              <a:avLst/>
            </a:prstGeom>
            <a:noFill/>
          </p:spPr>
          <p:txBody>
            <a:bodyPr wrap="square" rtlCol="0">
              <a:spAutoFit/>
            </a:bodyPr>
            <a:lstStyle/>
            <a:p>
              <a:r>
                <a:rPr lang="en-US" altLang="zh-CN" sz="1400" dirty="0">
                  <a:solidFill>
                    <a:schemeClr val="accent1"/>
                  </a:solidFill>
                  <a:cs typeface="+mn-ea"/>
                  <a:sym typeface="+mn-lt"/>
                </a:rPr>
                <a:t>Text or Copy Your text and   paste it here. </a:t>
              </a:r>
              <a:endParaRPr lang="zh-CN" altLang="en-US" sz="1400" dirty="0">
                <a:solidFill>
                  <a:schemeClr val="accent1"/>
                </a:solidFill>
                <a:cs typeface="+mn-ea"/>
                <a:sym typeface="+mn-lt"/>
              </a:endParaRPr>
            </a:p>
          </p:txBody>
        </p:sp>
      </p:grpSp>
      <p:sp>
        <p:nvSpPr>
          <p:cNvPr id="21" name="Circle"/>
          <p:cNvSpPr/>
          <p:nvPr/>
        </p:nvSpPr>
        <p:spPr>
          <a:xfrm>
            <a:off x="5095970" y="5901383"/>
            <a:ext cx="307776" cy="307776"/>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2" name="Circle"/>
          <p:cNvSpPr/>
          <p:nvPr/>
        </p:nvSpPr>
        <p:spPr>
          <a:xfrm>
            <a:off x="11030834"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3" name="Circle"/>
          <p:cNvSpPr/>
          <p:nvPr/>
        </p:nvSpPr>
        <p:spPr>
          <a:xfrm>
            <a:off x="10084822" y="468876"/>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4" name="Circle"/>
          <p:cNvSpPr/>
          <p:nvPr/>
        </p:nvSpPr>
        <p:spPr>
          <a:xfrm>
            <a:off x="4911820" y="1001390"/>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5" name="Circle"/>
          <p:cNvSpPr/>
          <p:nvPr/>
        </p:nvSpPr>
        <p:spPr>
          <a:xfrm>
            <a:off x="11511947" y="6127101"/>
            <a:ext cx="307776" cy="307776"/>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par>
                                <p:cTn id="9" presetID="42" presetClass="entr" presetSubtype="0" fill="hold" grpId="0" nodeType="withEffec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iterate type="lt">
                                    <p:tmPct val="10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1" grpId="0" animBg="1"/>
      <p:bldP spid="22" grpId="0" animBg="1"/>
      <p:bldP spid="23" grpId="0" animBg="1"/>
      <p:bldP spid="24"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996564"/>
            <a:ext cx="12192000" cy="10851128"/>
            <a:chOff x="0" y="-1996564"/>
            <a:chExt cx="12192000" cy="10851128"/>
          </a:xfrm>
        </p:grpSpPr>
        <p:grpSp>
          <p:nvGrpSpPr>
            <p:cNvPr id="19" name="组合 18"/>
            <p:cNvGrpSpPr/>
            <p:nvPr/>
          </p:nvGrpSpPr>
          <p:grpSpPr>
            <a:xfrm>
              <a:off x="0" y="-1996564"/>
              <a:ext cx="12192000" cy="10851128"/>
              <a:chOff x="0" y="-1996564"/>
              <a:chExt cx="12192000" cy="10851128"/>
            </a:xfrm>
          </p:grpSpPr>
          <p:grpSp>
            <p:nvGrpSpPr>
              <p:cNvPr id="21" name="组合 20"/>
              <p:cNvGrpSpPr/>
              <p:nvPr/>
            </p:nvGrpSpPr>
            <p:grpSpPr>
              <a:xfrm>
                <a:off x="0" y="2919883"/>
                <a:ext cx="12192000" cy="1018234"/>
                <a:chOff x="0" y="2919883"/>
                <a:chExt cx="12192000" cy="1018234"/>
              </a:xfrm>
            </p:grpSpPr>
            <p:sp>
              <p:nvSpPr>
                <p:cNvPr id="27" name="矩形 26"/>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670436" y="-1996564"/>
                <a:ext cx="10851128" cy="10851128"/>
                <a:chOff x="-1273175" y="73025"/>
                <a:chExt cx="6713220" cy="6713220"/>
              </a:xfrm>
            </p:grpSpPr>
            <p:sp>
              <p:nvSpPr>
                <p:cNvPr id="23"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4"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5"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6"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20" name="椭圆 19"/>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 name="直接连接符 2"/>
          <p:cNvCxnSpPr/>
          <p:nvPr/>
        </p:nvCxnSpPr>
        <p:spPr>
          <a:xfrm>
            <a:off x="6096000" y="0"/>
            <a:ext cx="0" cy="6858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5556403" y="770076"/>
            <a:ext cx="539597" cy="573870"/>
          </a:xfrm>
          <a:custGeom>
            <a:avLst/>
            <a:gdLst>
              <a:gd name="connsiteX0" fmla="*/ 0 w 2790826"/>
              <a:gd name="connsiteY0" fmla="*/ 0 h 2800097"/>
              <a:gd name="connsiteX1" fmla="*/ 2790826 w 2790826"/>
              <a:gd name="connsiteY1" fmla="*/ 0 h 2800097"/>
              <a:gd name="connsiteX2" fmla="*/ 2790826 w 2790826"/>
              <a:gd name="connsiteY2" fmla="*/ 2800097 h 2800097"/>
              <a:gd name="connsiteX3" fmla="*/ 0 w 2790826"/>
              <a:gd name="connsiteY3" fmla="*/ 2800097 h 2800097"/>
              <a:gd name="connsiteX4" fmla="*/ 0 w 2790826"/>
              <a:gd name="connsiteY4" fmla="*/ 0 h 2800097"/>
              <a:gd name="connsiteX0-1" fmla="*/ 0 w 2790826"/>
              <a:gd name="connsiteY0-2" fmla="*/ 19050 h 2819147"/>
              <a:gd name="connsiteX1-3" fmla="*/ 2209800 w 2790826"/>
              <a:gd name="connsiteY1-4" fmla="*/ 0 h 2819147"/>
              <a:gd name="connsiteX2-5" fmla="*/ 2790826 w 2790826"/>
              <a:gd name="connsiteY2-6" fmla="*/ 19050 h 2819147"/>
              <a:gd name="connsiteX3-7" fmla="*/ 2790826 w 2790826"/>
              <a:gd name="connsiteY3-8" fmla="*/ 2819147 h 2819147"/>
              <a:gd name="connsiteX4-9" fmla="*/ 0 w 2790826"/>
              <a:gd name="connsiteY4-10" fmla="*/ 2819147 h 2819147"/>
              <a:gd name="connsiteX5" fmla="*/ 0 w 2790826"/>
              <a:gd name="connsiteY5" fmla="*/ 19050 h 2819147"/>
              <a:gd name="connsiteX0-11" fmla="*/ 0 w 2790826"/>
              <a:gd name="connsiteY0-12" fmla="*/ 0 h 2800097"/>
              <a:gd name="connsiteX1-13" fmla="*/ 2228850 w 2790826"/>
              <a:gd name="connsiteY1-14" fmla="*/ 0 h 2800097"/>
              <a:gd name="connsiteX2-15" fmla="*/ 2790826 w 2790826"/>
              <a:gd name="connsiteY2-16" fmla="*/ 0 h 2800097"/>
              <a:gd name="connsiteX3-17" fmla="*/ 2790826 w 2790826"/>
              <a:gd name="connsiteY3-18" fmla="*/ 2800097 h 2800097"/>
              <a:gd name="connsiteX4-19" fmla="*/ 0 w 2790826"/>
              <a:gd name="connsiteY4-20" fmla="*/ 2800097 h 2800097"/>
              <a:gd name="connsiteX5-21" fmla="*/ 0 w 2790826"/>
              <a:gd name="connsiteY5-22" fmla="*/ 0 h 2800097"/>
              <a:gd name="connsiteX0-23" fmla="*/ 0 w 2790826"/>
              <a:gd name="connsiteY0-24" fmla="*/ 0 h 2800097"/>
              <a:gd name="connsiteX1-25" fmla="*/ 2228850 w 2790826"/>
              <a:gd name="connsiteY1-26" fmla="*/ 0 h 2800097"/>
              <a:gd name="connsiteX2-27" fmla="*/ 2790826 w 2790826"/>
              <a:gd name="connsiteY2-28" fmla="*/ 581025 h 2800097"/>
              <a:gd name="connsiteX3-29" fmla="*/ 2790826 w 2790826"/>
              <a:gd name="connsiteY3-30" fmla="*/ 2800097 h 2800097"/>
              <a:gd name="connsiteX4-31" fmla="*/ 0 w 2790826"/>
              <a:gd name="connsiteY4-32" fmla="*/ 2800097 h 2800097"/>
              <a:gd name="connsiteX5-33" fmla="*/ 0 w 2790826"/>
              <a:gd name="connsiteY5-34" fmla="*/ 0 h 2800097"/>
              <a:gd name="connsiteX0-35" fmla="*/ 0 w 2790826"/>
              <a:gd name="connsiteY0-36" fmla="*/ 0 h 2800350"/>
              <a:gd name="connsiteX1-37" fmla="*/ 2228850 w 2790826"/>
              <a:gd name="connsiteY1-38" fmla="*/ 0 h 2800350"/>
              <a:gd name="connsiteX2-39" fmla="*/ 2790826 w 2790826"/>
              <a:gd name="connsiteY2-40" fmla="*/ 581025 h 2800350"/>
              <a:gd name="connsiteX3-41" fmla="*/ 2790826 w 2790826"/>
              <a:gd name="connsiteY3-42" fmla="*/ 2800097 h 2800350"/>
              <a:gd name="connsiteX4-43" fmla="*/ 600075 w 2790826"/>
              <a:gd name="connsiteY4-44" fmla="*/ 2800350 h 2800350"/>
              <a:gd name="connsiteX5-45" fmla="*/ 0 w 2790826"/>
              <a:gd name="connsiteY5-46" fmla="*/ 2800097 h 2800350"/>
              <a:gd name="connsiteX6" fmla="*/ 0 w 2790826"/>
              <a:gd name="connsiteY6" fmla="*/ 0 h 2800350"/>
              <a:gd name="connsiteX0-47" fmla="*/ 9525 w 2800351"/>
              <a:gd name="connsiteY0-48" fmla="*/ 0 h 2800350"/>
              <a:gd name="connsiteX1-49" fmla="*/ 2238375 w 2800351"/>
              <a:gd name="connsiteY1-50" fmla="*/ 0 h 2800350"/>
              <a:gd name="connsiteX2-51" fmla="*/ 2800351 w 2800351"/>
              <a:gd name="connsiteY2-52" fmla="*/ 581025 h 2800350"/>
              <a:gd name="connsiteX3-53" fmla="*/ 2800351 w 2800351"/>
              <a:gd name="connsiteY3-54" fmla="*/ 2800097 h 2800350"/>
              <a:gd name="connsiteX4-55" fmla="*/ 609600 w 2800351"/>
              <a:gd name="connsiteY4-56" fmla="*/ 2800350 h 2800350"/>
              <a:gd name="connsiteX5-57" fmla="*/ 0 w 2800351"/>
              <a:gd name="connsiteY5-58" fmla="*/ 2390522 h 2800350"/>
              <a:gd name="connsiteX6-59" fmla="*/ 9525 w 2800351"/>
              <a:gd name="connsiteY6-60" fmla="*/ 0 h 2800350"/>
              <a:gd name="connsiteX0-61" fmla="*/ 9525 w 2800351"/>
              <a:gd name="connsiteY0-62" fmla="*/ 0 h 2800350"/>
              <a:gd name="connsiteX1-63" fmla="*/ 2238375 w 2800351"/>
              <a:gd name="connsiteY1-64" fmla="*/ 0 h 2800350"/>
              <a:gd name="connsiteX2-65" fmla="*/ 2800351 w 2800351"/>
              <a:gd name="connsiteY2-66" fmla="*/ 581025 h 2800350"/>
              <a:gd name="connsiteX3-67" fmla="*/ 2800351 w 2800351"/>
              <a:gd name="connsiteY3-68" fmla="*/ 2800097 h 2800350"/>
              <a:gd name="connsiteX4-69" fmla="*/ 609600 w 2800351"/>
              <a:gd name="connsiteY4-70" fmla="*/ 2800350 h 2800350"/>
              <a:gd name="connsiteX5-71" fmla="*/ 0 w 2800351"/>
              <a:gd name="connsiteY5-72" fmla="*/ 2266697 h 2800350"/>
              <a:gd name="connsiteX6-73" fmla="*/ 9525 w 2800351"/>
              <a:gd name="connsiteY6-74" fmla="*/ 0 h 2800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Lst>
            <a:rect l="l" t="t" r="r" b="b"/>
            <a:pathLst>
              <a:path w="2800351" h="2800350">
                <a:moveTo>
                  <a:pt x="9525" y="0"/>
                </a:moveTo>
                <a:lnTo>
                  <a:pt x="2238375" y="0"/>
                </a:lnTo>
                <a:lnTo>
                  <a:pt x="2800351" y="581025"/>
                </a:lnTo>
                <a:lnTo>
                  <a:pt x="2800351" y="2800097"/>
                </a:lnTo>
                <a:lnTo>
                  <a:pt x="609600" y="2800350"/>
                </a:lnTo>
                <a:lnTo>
                  <a:pt x="0" y="2266697"/>
                </a:lnTo>
                <a:lnTo>
                  <a:pt x="95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2"/>
          <p:cNvSpPr/>
          <p:nvPr/>
        </p:nvSpPr>
        <p:spPr>
          <a:xfrm>
            <a:off x="5850794" y="3015569"/>
            <a:ext cx="539597" cy="573870"/>
          </a:xfrm>
          <a:custGeom>
            <a:avLst/>
            <a:gdLst>
              <a:gd name="connsiteX0" fmla="*/ 0 w 2790826"/>
              <a:gd name="connsiteY0" fmla="*/ 0 h 2800097"/>
              <a:gd name="connsiteX1" fmla="*/ 2790826 w 2790826"/>
              <a:gd name="connsiteY1" fmla="*/ 0 h 2800097"/>
              <a:gd name="connsiteX2" fmla="*/ 2790826 w 2790826"/>
              <a:gd name="connsiteY2" fmla="*/ 2800097 h 2800097"/>
              <a:gd name="connsiteX3" fmla="*/ 0 w 2790826"/>
              <a:gd name="connsiteY3" fmla="*/ 2800097 h 2800097"/>
              <a:gd name="connsiteX4" fmla="*/ 0 w 2790826"/>
              <a:gd name="connsiteY4" fmla="*/ 0 h 2800097"/>
              <a:gd name="connsiteX0-1" fmla="*/ 0 w 2790826"/>
              <a:gd name="connsiteY0-2" fmla="*/ 19050 h 2819147"/>
              <a:gd name="connsiteX1-3" fmla="*/ 2209800 w 2790826"/>
              <a:gd name="connsiteY1-4" fmla="*/ 0 h 2819147"/>
              <a:gd name="connsiteX2-5" fmla="*/ 2790826 w 2790826"/>
              <a:gd name="connsiteY2-6" fmla="*/ 19050 h 2819147"/>
              <a:gd name="connsiteX3-7" fmla="*/ 2790826 w 2790826"/>
              <a:gd name="connsiteY3-8" fmla="*/ 2819147 h 2819147"/>
              <a:gd name="connsiteX4-9" fmla="*/ 0 w 2790826"/>
              <a:gd name="connsiteY4-10" fmla="*/ 2819147 h 2819147"/>
              <a:gd name="connsiteX5" fmla="*/ 0 w 2790826"/>
              <a:gd name="connsiteY5" fmla="*/ 19050 h 2819147"/>
              <a:gd name="connsiteX0-11" fmla="*/ 0 w 2790826"/>
              <a:gd name="connsiteY0-12" fmla="*/ 0 h 2800097"/>
              <a:gd name="connsiteX1-13" fmla="*/ 2228850 w 2790826"/>
              <a:gd name="connsiteY1-14" fmla="*/ 0 h 2800097"/>
              <a:gd name="connsiteX2-15" fmla="*/ 2790826 w 2790826"/>
              <a:gd name="connsiteY2-16" fmla="*/ 0 h 2800097"/>
              <a:gd name="connsiteX3-17" fmla="*/ 2790826 w 2790826"/>
              <a:gd name="connsiteY3-18" fmla="*/ 2800097 h 2800097"/>
              <a:gd name="connsiteX4-19" fmla="*/ 0 w 2790826"/>
              <a:gd name="connsiteY4-20" fmla="*/ 2800097 h 2800097"/>
              <a:gd name="connsiteX5-21" fmla="*/ 0 w 2790826"/>
              <a:gd name="connsiteY5-22" fmla="*/ 0 h 2800097"/>
              <a:gd name="connsiteX0-23" fmla="*/ 0 w 2790826"/>
              <a:gd name="connsiteY0-24" fmla="*/ 0 h 2800097"/>
              <a:gd name="connsiteX1-25" fmla="*/ 2228850 w 2790826"/>
              <a:gd name="connsiteY1-26" fmla="*/ 0 h 2800097"/>
              <a:gd name="connsiteX2-27" fmla="*/ 2790826 w 2790826"/>
              <a:gd name="connsiteY2-28" fmla="*/ 581025 h 2800097"/>
              <a:gd name="connsiteX3-29" fmla="*/ 2790826 w 2790826"/>
              <a:gd name="connsiteY3-30" fmla="*/ 2800097 h 2800097"/>
              <a:gd name="connsiteX4-31" fmla="*/ 0 w 2790826"/>
              <a:gd name="connsiteY4-32" fmla="*/ 2800097 h 2800097"/>
              <a:gd name="connsiteX5-33" fmla="*/ 0 w 2790826"/>
              <a:gd name="connsiteY5-34" fmla="*/ 0 h 2800097"/>
              <a:gd name="connsiteX0-35" fmla="*/ 0 w 2790826"/>
              <a:gd name="connsiteY0-36" fmla="*/ 0 h 2800350"/>
              <a:gd name="connsiteX1-37" fmla="*/ 2228850 w 2790826"/>
              <a:gd name="connsiteY1-38" fmla="*/ 0 h 2800350"/>
              <a:gd name="connsiteX2-39" fmla="*/ 2790826 w 2790826"/>
              <a:gd name="connsiteY2-40" fmla="*/ 581025 h 2800350"/>
              <a:gd name="connsiteX3-41" fmla="*/ 2790826 w 2790826"/>
              <a:gd name="connsiteY3-42" fmla="*/ 2800097 h 2800350"/>
              <a:gd name="connsiteX4-43" fmla="*/ 600075 w 2790826"/>
              <a:gd name="connsiteY4-44" fmla="*/ 2800350 h 2800350"/>
              <a:gd name="connsiteX5-45" fmla="*/ 0 w 2790826"/>
              <a:gd name="connsiteY5-46" fmla="*/ 2800097 h 2800350"/>
              <a:gd name="connsiteX6" fmla="*/ 0 w 2790826"/>
              <a:gd name="connsiteY6" fmla="*/ 0 h 2800350"/>
              <a:gd name="connsiteX0-47" fmla="*/ 9525 w 2800351"/>
              <a:gd name="connsiteY0-48" fmla="*/ 0 h 2800350"/>
              <a:gd name="connsiteX1-49" fmla="*/ 2238375 w 2800351"/>
              <a:gd name="connsiteY1-50" fmla="*/ 0 h 2800350"/>
              <a:gd name="connsiteX2-51" fmla="*/ 2800351 w 2800351"/>
              <a:gd name="connsiteY2-52" fmla="*/ 581025 h 2800350"/>
              <a:gd name="connsiteX3-53" fmla="*/ 2800351 w 2800351"/>
              <a:gd name="connsiteY3-54" fmla="*/ 2800097 h 2800350"/>
              <a:gd name="connsiteX4-55" fmla="*/ 609600 w 2800351"/>
              <a:gd name="connsiteY4-56" fmla="*/ 2800350 h 2800350"/>
              <a:gd name="connsiteX5-57" fmla="*/ 0 w 2800351"/>
              <a:gd name="connsiteY5-58" fmla="*/ 2390522 h 2800350"/>
              <a:gd name="connsiteX6-59" fmla="*/ 9525 w 2800351"/>
              <a:gd name="connsiteY6-60" fmla="*/ 0 h 2800350"/>
              <a:gd name="connsiteX0-61" fmla="*/ 9525 w 2800351"/>
              <a:gd name="connsiteY0-62" fmla="*/ 0 h 2800350"/>
              <a:gd name="connsiteX1-63" fmla="*/ 2238375 w 2800351"/>
              <a:gd name="connsiteY1-64" fmla="*/ 0 h 2800350"/>
              <a:gd name="connsiteX2-65" fmla="*/ 2800351 w 2800351"/>
              <a:gd name="connsiteY2-66" fmla="*/ 581025 h 2800350"/>
              <a:gd name="connsiteX3-67" fmla="*/ 2800351 w 2800351"/>
              <a:gd name="connsiteY3-68" fmla="*/ 2800097 h 2800350"/>
              <a:gd name="connsiteX4-69" fmla="*/ 609600 w 2800351"/>
              <a:gd name="connsiteY4-70" fmla="*/ 2800350 h 2800350"/>
              <a:gd name="connsiteX5-71" fmla="*/ 0 w 2800351"/>
              <a:gd name="connsiteY5-72" fmla="*/ 2266697 h 2800350"/>
              <a:gd name="connsiteX6-73" fmla="*/ 9525 w 2800351"/>
              <a:gd name="connsiteY6-74" fmla="*/ 0 h 2800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Lst>
            <a:rect l="l" t="t" r="r" b="b"/>
            <a:pathLst>
              <a:path w="2800351" h="2800350">
                <a:moveTo>
                  <a:pt x="9525" y="0"/>
                </a:moveTo>
                <a:lnTo>
                  <a:pt x="2238375" y="0"/>
                </a:lnTo>
                <a:lnTo>
                  <a:pt x="2800351" y="581025"/>
                </a:lnTo>
                <a:lnTo>
                  <a:pt x="2800351" y="2800097"/>
                </a:lnTo>
                <a:lnTo>
                  <a:pt x="609600" y="2800350"/>
                </a:lnTo>
                <a:lnTo>
                  <a:pt x="0" y="2266697"/>
                </a:lnTo>
                <a:lnTo>
                  <a:pt x="952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2"/>
          <p:cNvSpPr/>
          <p:nvPr/>
        </p:nvSpPr>
        <p:spPr>
          <a:xfrm>
            <a:off x="5556402" y="5227119"/>
            <a:ext cx="539597" cy="573870"/>
          </a:xfrm>
          <a:custGeom>
            <a:avLst/>
            <a:gdLst>
              <a:gd name="connsiteX0" fmla="*/ 0 w 2790826"/>
              <a:gd name="connsiteY0" fmla="*/ 0 h 2800097"/>
              <a:gd name="connsiteX1" fmla="*/ 2790826 w 2790826"/>
              <a:gd name="connsiteY1" fmla="*/ 0 h 2800097"/>
              <a:gd name="connsiteX2" fmla="*/ 2790826 w 2790826"/>
              <a:gd name="connsiteY2" fmla="*/ 2800097 h 2800097"/>
              <a:gd name="connsiteX3" fmla="*/ 0 w 2790826"/>
              <a:gd name="connsiteY3" fmla="*/ 2800097 h 2800097"/>
              <a:gd name="connsiteX4" fmla="*/ 0 w 2790826"/>
              <a:gd name="connsiteY4" fmla="*/ 0 h 2800097"/>
              <a:gd name="connsiteX0-1" fmla="*/ 0 w 2790826"/>
              <a:gd name="connsiteY0-2" fmla="*/ 19050 h 2819147"/>
              <a:gd name="connsiteX1-3" fmla="*/ 2209800 w 2790826"/>
              <a:gd name="connsiteY1-4" fmla="*/ 0 h 2819147"/>
              <a:gd name="connsiteX2-5" fmla="*/ 2790826 w 2790826"/>
              <a:gd name="connsiteY2-6" fmla="*/ 19050 h 2819147"/>
              <a:gd name="connsiteX3-7" fmla="*/ 2790826 w 2790826"/>
              <a:gd name="connsiteY3-8" fmla="*/ 2819147 h 2819147"/>
              <a:gd name="connsiteX4-9" fmla="*/ 0 w 2790826"/>
              <a:gd name="connsiteY4-10" fmla="*/ 2819147 h 2819147"/>
              <a:gd name="connsiteX5" fmla="*/ 0 w 2790826"/>
              <a:gd name="connsiteY5" fmla="*/ 19050 h 2819147"/>
              <a:gd name="connsiteX0-11" fmla="*/ 0 w 2790826"/>
              <a:gd name="connsiteY0-12" fmla="*/ 0 h 2800097"/>
              <a:gd name="connsiteX1-13" fmla="*/ 2228850 w 2790826"/>
              <a:gd name="connsiteY1-14" fmla="*/ 0 h 2800097"/>
              <a:gd name="connsiteX2-15" fmla="*/ 2790826 w 2790826"/>
              <a:gd name="connsiteY2-16" fmla="*/ 0 h 2800097"/>
              <a:gd name="connsiteX3-17" fmla="*/ 2790826 w 2790826"/>
              <a:gd name="connsiteY3-18" fmla="*/ 2800097 h 2800097"/>
              <a:gd name="connsiteX4-19" fmla="*/ 0 w 2790826"/>
              <a:gd name="connsiteY4-20" fmla="*/ 2800097 h 2800097"/>
              <a:gd name="connsiteX5-21" fmla="*/ 0 w 2790826"/>
              <a:gd name="connsiteY5-22" fmla="*/ 0 h 2800097"/>
              <a:gd name="connsiteX0-23" fmla="*/ 0 w 2790826"/>
              <a:gd name="connsiteY0-24" fmla="*/ 0 h 2800097"/>
              <a:gd name="connsiteX1-25" fmla="*/ 2228850 w 2790826"/>
              <a:gd name="connsiteY1-26" fmla="*/ 0 h 2800097"/>
              <a:gd name="connsiteX2-27" fmla="*/ 2790826 w 2790826"/>
              <a:gd name="connsiteY2-28" fmla="*/ 581025 h 2800097"/>
              <a:gd name="connsiteX3-29" fmla="*/ 2790826 w 2790826"/>
              <a:gd name="connsiteY3-30" fmla="*/ 2800097 h 2800097"/>
              <a:gd name="connsiteX4-31" fmla="*/ 0 w 2790826"/>
              <a:gd name="connsiteY4-32" fmla="*/ 2800097 h 2800097"/>
              <a:gd name="connsiteX5-33" fmla="*/ 0 w 2790826"/>
              <a:gd name="connsiteY5-34" fmla="*/ 0 h 2800097"/>
              <a:gd name="connsiteX0-35" fmla="*/ 0 w 2790826"/>
              <a:gd name="connsiteY0-36" fmla="*/ 0 h 2800350"/>
              <a:gd name="connsiteX1-37" fmla="*/ 2228850 w 2790826"/>
              <a:gd name="connsiteY1-38" fmla="*/ 0 h 2800350"/>
              <a:gd name="connsiteX2-39" fmla="*/ 2790826 w 2790826"/>
              <a:gd name="connsiteY2-40" fmla="*/ 581025 h 2800350"/>
              <a:gd name="connsiteX3-41" fmla="*/ 2790826 w 2790826"/>
              <a:gd name="connsiteY3-42" fmla="*/ 2800097 h 2800350"/>
              <a:gd name="connsiteX4-43" fmla="*/ 600075 w 2790826"/>
              <a:gd name="connsiteY4-44" fmla="*/ 2800350 h 2800350"/>
              <a:gd name="connsiteX5-45" fmla="*/ 0 w 2790826"/>
              <a:gd name="connsiteY5-46" fmla="*/ 2800097 h 2800350"/>
              <a:gd name="connsiteX6" fmla="*/ 0 w 2790826"/>
              <a:gd name="connsiteY6" fmla="*/ 0 h 2800350"/>
              <a:gd name="connsiteX0-47" fmla="*/ 9525 w 2800351"/>
              <a:gd name="connsiteY0-48" fmla="*/ 0 h 2800350"/>
              <a:gd name="connsiteX1-49" fmla="*/ 2238375 w 2800351"/>
              <a:gd name="connsiteY1-50" fmla="*/ 0 h 2800350"/>
              <a:gd name="connsiteX2-51" fmla="*/ 2800351 w 2800351"/>
              <a:gd name="connsiteY2-52" fmla="*/ 581025 h 2800350"/>
              <a:gd name="connsiteX3-53" fmla="*/ 2800351 w 2800351"/>
              <a:gd name="connsiteY3-54" fmla="*/ 2800097 h 2800350"/>
              <a:gd name="connsiteX4-55" fmla="*/ 609600 w 2800351"/>
              <a:gd name="connsiteY4-56" fmla="*/ 2800350 h 2800350"/>
              <a:gd name="connsiteX5-57" fmla="*/ 0 w 2800351"/>
              <a:gd name="connsiteY5-58" fmla="*/ 2390522 h 2800350"/>
              <a:gd name="connsiteX6-59" fmla="*/ 9525 w 2800351"/>
              <a:gd name="connsiteY6-60" fmla="*/ 0 h 2800350"/>
              <a:gd name="connsiteX0-61" fmla="*/ 9525 w 2800351"/>
              <a:gd name="connsiteY0-62" fmla="*/ 0 h 2800350"/>
              <a:gd name="connsiteX1-63" fmla="*/ 2238375 w 2800351"/>
              <a:gd name="connsiteY1-64" fmla="*/ 0 h 2800350"/>
              <a:gd name="connsiteX2-65" fmla="*/ 2800351 w 2800351"/>
              <a:gd name="connsiteY2-66" fmla="*/ 581025 h 2800350"/>
              <a:gd name="connsiteX3-67" fmla="*/ 2800351 w 2800351"/>
              <a:gd name="connsiteY3-68" fmla="*/ 2800097 h 2800350"/>
              <a:gd name="connsiteX4-69" fmla="*/ 609600 w 2800351"/>
              <a:gd name="connsiteY4-70" fmla="*/ 2800350 h 2800350"/>
              <a:gd name="connsiteX5-71" fmla="*/ 0 w 2800351"/>
              <a:gd name="connsiteY5-72" fmla="*/ 2266697 h 2800350"/>
              <a:gd name="connsiteX6-73" fmla="*/ 9525 w 2800351"/>
              <a:gd name="connsiteY6-74" fmla="*/ 0 h 2800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Lst>
            <a:rect l="l" t="t" r="r" b="b"/>
            <a:pathLst>
              <a:path w="2800351" h="2800350">
                <a:moveTo>
                  <a:pt x="9525" y="0"/>
                </a:moveTo>
                <a:lnTo>
                  <a:pt x="2238375" y="0"/>
                </a:lnTo>
                <a:lnTo>
                  <a:pt x="2800351" y="581025"/>
                </a:lnTo>
                <a:lnTo>
                  <a:pt x="2800351" y="2800097"/>
                </a:lnTo>
                <a:lnTo>
                  <a:pt x="609600" y="2800350"/>
                </a:lnTo>
                <a:lnTo>
                  <a:pt x="0" y="2266697"/>
                </a:lnTo>
                <a:lnTo>
                  <a:pt x="95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15"/>
          <p:cNvSpPr/>
          <p:nvPr/>
        </p:nvSpPr>
        <p:spPr>
          <a:xfrm>
            <a:off x="4145403" y="507516"/>
            <a:ext cx="1121922" cy="824136"/>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2800" b="0" i="0" u="none" strike="noStrike" kern="1200" cap="none" spc="0" normalizeH="0" baseline="0" noProof="0" dirty="0" smtClean="0">
                <a:ln>
                  <a:noFill/>
                </a:ln>
                <a:solidFill>
                  <a:schemeClr val="tx1">
                    <a:lumMod val="85000"/>
                    <a:lumOff val="15000"/>
                  </a:schemeClr>
                </a:solidFill>
                <a:effectLst/>
                <a:uLnTx/>
                <a:uFillTx/>
                <a:cs typeface="+mn-ea"/>
                <a:sym typeface="+mn-lt"/>
              </a:rPr>
              <a:t>20XX</a:t>
            </a:r>
            <a:endParaRPr kumimoji="0" lang="en-US" sz="2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7" name="Rectangle 15"/>
          <p:cNvSpPr/>
          <p:nvPr/>
        </p:nvSpPr>
        <p:spPr>
          <a:xfrm>
            <a:off x="6700403" y="2744571"/>
            <a:ext cx="1121922" cy="824136"/>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2800" b="0" i="0" u="none" strike="noStrike" kern="1200" cap="none" spc="0" normalizeH="0" baseline="0" noProof="0" dirty="0" smtClean="0">
                <a:ln>
                  <a:noFill/>
                </a:ln>
                <a:solidFill>
                  <a:schemeClr val="tx1">
                    <a:lumMod val="85000"/>
                    <a:lumOff val="15000"/>
                  </a:schemeClr>
                </a:solidFill>
                <a:effectLst/>
                <a:uLnTx/>
                <a:uFillTx/>
                <a:cs typeface="+mn-ea"/>
                <a:sym typeface="+mn-lt"/>
              </a:rPr>
              <a:t>20XX</a:t>
            </a:r>
            <a:endParaRPr kumimoji="0" lang="en-US" sz="2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8" name="Rectangle 15"/>
          <p:cNvSpPr/>
          <p:nvPr/>
        </p:nvSpPr>
        <p:spPr>
          <a:xfrm>
            <a:off x="4132278" y="4930336"/>
            <a:ext cx="1121922" cy="824136"/>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2800" b="0" i="0" u="none" strike="noStrike" kern="1200" cap="none" spc="0" normalizeH="0" baseline="0" noProof="0" dirty="0" smtClean="0">
                <a:ln>
                  <a:noFill/>
                </a:ln>
                <a:solidFill>
                  <a:schemeClr val="tx1">
                    <a:lumMod val="85000"/>
                    <a:lumOff val="15000"/>
                  </a:schemeClr>
                </a:solidFill>
                <a:effectLst/>
                <a:uLnTx/>
                <a:uFillTx/>
                <a:cs typeface="+mn-ea"/>
                <a:sym typeface="+mn-lt"/>
              </a:rPr>
              <a:t>20XX</a:t>
            </a:r>
            <a:endParaRPr kumimoji="0" lang="en-US" sz="2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9" name="PA-组合 2"/>
          <p:cNvGrpSpPr/>
          <p:nvPr>
            <p:custDataLst>
              <p:tags r:id="rId1"/>
            </p:custDataLst>
          </p:nvPr>
        </p:nvGrpSpPr>
        <p:grpSpPr>
          <a:xfrm>
            <a:off x="6700403" y="770076"/>
            <a:ext cx="3647516" cy="840768"/>
            <a:chOff x="5926136" y="4776502"/>
            <a:chExt cx="4472174" cy="840768"/>
          </a:xfrm>
        </p:grpSpPr>
        <p:sp>
          <p:nvSpPr>
            <p:cNvPr id="10" name="PA-文本框 6"/>
            <p:cNvSpPr txBox="1"/>
            <p:nvPr>
              <p:custDataLst>
                <p:tags r:id="rId2"/>
              </p:custDataLst>
            </p:nvPr>
          </p:nvSpPr>
          <p:spPr>
            <a:xfrm>
              <a:off x="5926136" y="4878606"/>
              <a:ext cx="1926665" cy="738664"/>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l"/>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11" name="PA-文本框 42"/>
            <p:cNvSpPr txBox="1"/>
            <p:nvPr>
              <p:custDataLst>
                <p:tags r:id="rId3"/>
              </p:custDataLst>
            </p:nvPr>
          </p:nvSpPr>
          <p:spPr>
            <a:xfrm>
              <a:off x="7777864" y="4776502"/>
              <a:ext cx="2620446"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12" name="PA-组合 2"/>
          <p:cNvGrpSpPr/>
          <p:nvPr>
            <p:custDataLst>
              <p:tags r:id="rId4"/>
            </p:custDataLst>
          </p:nvPr>
        </p:nvGrpSpPr>
        <p:grpSpPr>
          <a:xfrm>
            <a:off x="6700403" y="5155141"/>
            <a:ext cx="3647516" cy="840768"/>
            <a:chOff x="5926136" y="4776502"/>
            <a:chExt cx="4472174" cy="840768"/>
          </a:xfrm>
        </p:grpSpPr>
        <p:sp>
          <p:nvSpPr>
            <p:cNvPr id="13" name="PA-文本框 6"/>
            <p:cNvSpPr txBox="1"/>
            <p:nvPr>
              <p:custDataLst>
                <p:tags r:id="rId5"/>
              </p:custDataLst>
            </p:nvPr>
          </p:nvSpPr>
          <p:spPr>
            <a:xfrm>
              <a:off x="5926136" y="4878606"/>
              <a:ext cx="1926665" cy="738664"/>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l"/>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14" name="PA-文本框 42"/>
            <p:cNvSpPr txBox="1"/>
            <p:nvPr>
              <p:custDataLst>
                <p:tags r:id="rId6"/>
              </p:custDataLst>
            </p:nvPr>
          </p:nvSpPr>
          <p:spPr>
            <a:xfrm>
              <a:off x="7777864" y="4776502"/>
              <a:ext cx="2620446"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15" name="PA-组合 2"/>
          <p:cNvGrpSpPr/>
          <p:nvPr>
            <p:custDataLst>
              <p:tags r:id="rId7"/>
            </p:custDataLst>
          </p:nvPr>
        </p:nvGrpSpPr>
        <p:grpSpPr>
          <a:xfrm>
            <a:off x="1545565" y="2943591"/>
            <a:ext cx="3708635" cy="840768"/>
            <a:chOff x="7777864" y="4776502"/>
            <a:chExt cx="4547111" cy="840768"/>
          </a:xfrm>
        </p:grpSpPr>
        <p:sp>
          <p:nvSpPr>
            <p:cNvPr id="16" name="PA-文本框 6"/>
            <p:cNvSpPr txBox="1"/>
            <p:nvPr>
              <p:custDataLst>
                <p:tags r:id="rId8"/>
              </p:custDataLst>
            </p:nvPr>
          </p:nvSpPr>
          <p:spPr>
            <a:xfrm>
              <a:off x="10398310" y="4878606"/>
              <a:ext cx="1926665" cy="738664"/>
            </a:xfrm>
            <a:prstGeom prst="rect">
              <a:avLst/>
            </a:prstGeom>
            <a:noFill/>
          </p:spPr>
          <p:txBody>
            <a:bodyPr wrap="square" rtlCol="0">
              <a:spAutoFit/>
            </a:bodyPr>
            <a:lstStyle/>
            <a:p>
              <a:pPr algn="r"/>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r"/>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17" name="PA-文本框 42"/>
            <p:cNvSpPr txBox="1"/>
            <p:nvPr>
              <p:custDataLst>
                <p:tags r:id="rId9"/>
              </p:custDataLst>
            </p:nvPr>
          </p:nvSpPr>
          <p:spPr>
            <a:xfrm>
              <a:off x="7777864" y="4776502"/>
              <a:ext cx="2620446"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par>
                                <p:cTn id="25" presetID="22" presetClass="entr" presetSubtype="1"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1996564"/>
            <a:ext cx="12192000" cy="10851128"/>
            <a:chOff x="0" y="-1996564"/>
            <a:chExt cx="12192000" cy="10851128"/>
          </a:xfrm>
        </p:grpSpPr>
        <p:grpSp>
          <p:nvGrpSpPr>
            <p:cNvPr id="12" name="组合 11"/>
            <p:cNvGrpSpPr/>
            <p:nvPr/>
          </p:nvGrpSpPr>
          <p:grpSpPr>
            <a:xfrm>
              <a:off x="0" y="-1996564"/>
              <a:ext cx="12192000" cy="10851128"/>
              <a:chOff x="0" y="-1996564"/>
              <a:chExt cx="12192000" cy="10851128"/>
            </a:xfrm>
          </p:grpSpPr>
          <p:grpSp>
            <p:nvGrpSpPr>
              <p:cNvPr id="14" name="组合 13"/>
              <p:cNvGrpSpPr/>
              <p:nvPr/>
            </p:nvGrpSpPr>
            <p:grpSpPr>
              <a:xfrm>
                <a:off x="0" y="2919883"/>
                <a:ext cx="12192000" cy="1018234"/>
                <a:chOff x="0" y="2919883"/>
                <a:chExt cx="12192000" cy="1018234"/>
              </a:xfrm>
            </p:grpSpPr>
            <p:sp>
              <p:nvSpPr>
                <p:cNvPr id="20" name="矩形 19"/>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 name="组合 14"/>
              <p:cNvGrpSpPr/>
              <p:nvPr/>
            </p:nvGrpSpPr>
            <p:grpSpPr>
              <a:xfrm>
                <a:off x="670436" y="-1996564"/>
                <a:ext cx="10851128" cy="10851128"/>
                <a:chOff x="-1273175" y="73025"/>
                <a:chExt cx="6713220" cy="6713220"/>
              </a:xfrm>
            </p:grpSpPr>
            <p:sp>
              <p:nvSpPr>
                <p:cNvPr id="16"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17"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18"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19"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13" name="椭圆 12"/>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矩形 1"/>
          <p:cNvSpPr/>
          <p:nvPr/>
        </p:nvSpPr>
        <p:spPr>
          <a:xfrm>
            <a:off x="6184265" y="3642360"/>
            <a:ext cx="4846320" cy="2147570"/>
          </a:xfrm>
          <a:prstGeom prst="rect">
            <a:avLst/>
          </a:prstGeom>
          <a:blipFill>
            <a:blip r:embed="rId1"/>
            <a:srcRect/>
            <a:stretch>
              <a:fillRect t="-33817" b="-164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184265" y="1561465"/>
            <a:ext cx="4846320" cy="2147570"/>
          </a:xfrm>
          <a:prstGeom prst="rect">
            <a:avLst/>
          </a:prstGeom>
          <a:blipFill>
            <a:blip r:embed="rId2"/>
            <a:srcRect/>
            <a:stretch>
              <a:fillRect t="-38622" b="-111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172210" y="1561465"/>
            <a:ext cx="4846320" cy="4229100"/>
          </a:xfrm>
          <a:prstGeom prst="rect">
            <a:avLst/>
          </a:prstGeom>
          <a:blipFill>
            <a:blip r:embed="rId3"/>
            <a:srcRect/>
            <a:stretch>
              <a:fillRect l="-9237" r="-213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1172159" y="5325942"/>
            <a:ext cx="4846362" cy="464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184495" y="3245756"/>
            <a:ext cx="4846362" cy="464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6184495" y="5325942"/>
            <a:ext cx="4846362" cy="4644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172159" y="5350724"/>
            <a:ext cx="4846362" cy="368300"/>
          </a:xfrm>
          <a:prstGeom prst="rect">
            <a:avLst/>
          </a:prstGeom>
          <a:solidFill>
            <a:schemeClr val="accent1"/>
          </a:solidFill>
        </p:spPr>
        <p:txBody>
          <a:bodyPr wrap="square">
            <a:spAutoFit/>
            <a:scene3d>
              <a:camera prst="orthographicFront"/>
              <a:lightRig rig="threePt" dir="t"/>
            </a:scene3d>
            <a:sp3d contourW="12700"/>
          </a:bodyPr>
          <a:lstStyle/>
          <a:p>
            <a:pPr algn="ctr"/>
            <a:r>
              <a:rPr lang="zh-CN" altLang="en-US" b="1" dirty="0">
                <a:solidFill>
                  <a:schemeClr val="bg1"/>
                </a:solidFill>
                <a:cs typeface="+mn-ea"/>
                <a:sym typeface="+mn-lt"/>
              </a:rPr>
              <a:t>输入您的标题</a:t>
            </a:r>
            <a:endParaRPr lang="zh-CN" altLang="en-US" b="1" dirty="0">
              <a:solidFill>
                <a:schemeClr val="bg1"/>
              </a:solidFill>
              <a:cs typeface="+mn-ea"/>
              <a:sym typeface="+mn-lt"/>
            </a:endParaRPr>
          </a:p>
        </p:txBody>
      </p:sp>
      <p:sp>
        <p:nvSpPr>
          <p:cNvPr id="9" name="矩形 8"/>
          <p:cNvSpPr/>
          <p:nvPr/>
        </p:nvSpPr>
        <p:spPr>
          <a:xfrm>
            <a:off x="6184495" y="5350724"/>
            <a:ext cx="4846362" cy="368300"/>
          </a:xfrm>
          <a:prstGeom prst="rect">
            <a:avLst/>
          </a:prstGeom>
          <a:solidFill>
            <a:schemeClr val="accent1"/>
          </a:solidFill>
        </p:spPr>
        <p:txBody>
          <a:bodyPr wrap="square">
            <a:spAutoFit/>
            <a:scene3d>
              <a:camera prst="orthographicFront"/>
              <a:lightRig rig="threePt" dir="t"/>
            </a:scene3d>
            <a:sp3d contourW="12700"/>
          </a:bodyPr>
          <a:lstStyle/>
          <a:p>
            <a:pPr algn="ctr"/>
            <a:r>
              <a:rPr lang="zh-CN" altLang="en-US" b="1" dirty="0">
                <a:solidFill>
                  <a:schemeClr val="bg1"/>
                </a:solidFill>
                <a:cs typeface="+mn-ea"/>
                <a:sym typeface="+mn-lt"/>
              </a:rPr>
              <a:t>输入您的标题</a:t>
            </a:r>
            <a:endParaRPr lang="zh-CN" altLang="en-US" b="1" dirty="0">
              <a:solidFill>
                <a:schemeClr val="bg1"/>
              </a:solidFill>
              <a:cs typeface="+mn-ea"/>
              <a:sym typeface="+mn-lt"/>
            </a:endParaRPr>
          </a:p>
        </p:txBody>
      </p:sp>
      <p:sp>
        <p:nvSpPr>
          <p:cNvPr id="10" name="矩形 9"/>
          <p:cNvSpPr/>
          <p:nvPr/>
        </p:nvSpPr>
        <p:spPr>
          <a:xfrm>
            <a:off x="6184495" y="3265618"/>
            <a:ext cx="4846362" cy="368300"/>
          </a:xfrm>
          <a:prstGeom prst="rect">
            <a:avLst/>
          </a:prstGeom>
        </p:spPr>
        <p:txBody>
          <a:bodyPr wrap="square">
            <a:spAutoFit/>
            <a:scene3d>
              <a:camera prst="orthographicFront"/>
              <a:lightRig rig="threePt" dir="t"/>
            </a:scene3d>
            <a:sp3d contourW="12700"/>
          </a:bodyPr>
          <a:lstStyle/>
          <a:p>
            <a:pPr algn="ctr"/>
            <a:r>
              <a:rPr lang="zh-CN" altLang="en-US" b="1" dirty="0">
                <a:solidFill>
                  <a:schemeClr val="bg1"/>
                </a:solidFill>
                <a:cs typeface="+mn-ea"/>
                <a:sym typeface="+mn-lt"/>
              </a:rPr>
              <a:t>输入您的标题</a:t>
            </a:r>
            <a:endParaRPr lang="zh-CN" altLang="en-US"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bldLvl="0" animBg="1"/>
      <p:bldP spid="9" grpId="0" bldLvl="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10"/>
          <p:cNvSpPr/>
          <p:nvPr/>
        </p:nvSpPr>
        <p:spPr bwMode="auto">
          <a:xfrm>
            <a:off x="1166326" y="1933260"/>
            <a:ext cx="2163150" cy="2165625"/>
          </a:xfrm>
          <a:custGeom>
            <a:avLst/>
            <a:gdLst>
              <a:gd name="T0" fmla="*/ 2147483647 w 1009"/>
              <a:gd name="T1" fmla="*/ 2147483647 h 1010"/>
              <a:gd name="T2" fmla="*/ 2147483647 w 1009"/>
              <a:gd name="T3" fmla="*/ 2147483647 h 1010"/>
              <a:gd name="T4" fmla="*/ 2147483647 w 1009"/>
              <a:gd name="T5" fmla="*/ 2147483647 h 1010"/>
              <a:gd name="T6" fmla="*/ 2147483647 w 1009"/>
              <a:gd name="T7" fmla="*/ 2147483647 h 1010"/>
              <a:gd name="T8" fmla="*/ 2147483647 w 1009"/>
              <a:gd name="T9" fmla="*/ 2147483647 h 1010"/>
              <a:gd name="T10" fmla="*/ 2147483647 w 1009"/>
              <a:gd name="T11" fmla="*/ 2147483647 h 1010"/>
              <a:gd name="T12" fmla="*/ 2147483647 w 1009"/>
              <a:gd name="T13" fmla="*/ 2147483647 h 1010"/>
              <a:gd name="T14" fmla="*/ 2147483647 w 1009"/>
              <a:gd name="T15" fmla="*/ 2147483647 h 1010"/>
              <a:gd name="T16" fmla="*/ 2147483647 w 1009"/>
              <a:gd name="T17" fmla="*/ 2147483647 h 1010"/>
              <a:gd name="T18" fmla="*/ 2147483647 w 1009"/>
              <a:gd name="T19" fmla="*/ 2147483647 h 1010"/>
              <a:gd name="T20" fmla="*/ 2147483647 w 1009"/>
              <a:gd name="T21" fmla="*/ 2147483647 h 1010"/>
              <a:gd name="T22" fmla="*/ 2147483647 w 1009"/>
              <a:gd name="T23" fmla="*/ 2147483647 h 1010"/>
              <a:gd name="T24" fmla="*/ 2147483647 w 1009"/>
              <a:gd name="T25" fmla="*/ 2147483647 h 1010"/>
              <a:gd name="T26" fmla="*/ 2147483647 w 1009"/>
              <a:gd name="T27" fmla="*/ 2147483647 h 1010"/>
              <a:gd name="T28" fmla="*/ 2147483647 w 1009"/>
              <a:gd name="T29" fmla="*/ 2147483647 h 1010"/>
              <a:gd name="T30" fmla="*/ 2147483647 w 1009"/>
              <a:gd name="T31" fmla="*/ 2147483647 h 1010"/>
              <a:gd name="T32" fmla="*/ 2147483647 w 1009"/>
              <a:gd name="T33" fmla="*/ 2147483647 h 1010"/>
              <a:gd name="T34" fmla="*/ 2147483647 w 1009"/>
              <a:gd name="T35" fmla="*/ 2147483647 h 1010"/>
              <a:gd name="T36" fmla="*/ 2147483647 w 1009"/>
              <a:gd name="T37" fmla="*/ 2147483647 h 1010"/>
              <a:gd name="T38" fmla="*/ 2147483647 w 1009"/>
              <a:gd name="T39" fmla="*/ 2147483647 h 1010"/>
              <a:gd name="T40" fmla="*/ 2147483647 w 1009"/>
              <a:gd name="T41" fmla="*/ 2147483647 h 1010"/>
              <a:gd name="T42" fmla="*/ 0 w 1009"/>
              <a:gd name="T43" fmla="*/ 2147483647 h 1010"/>
              <a:gd name="T44" fmla="*/ 0 w 1009"/>
              <a:gd name="T45" fmla="*/ 2147483647 h 1010"/>
              <a:gd name="T46" fmla="*/ 2147483647 w 1009"/>
              <a:gd name="T47" fmla="*/ 2147483647 h 1010"/>
              <a:gd name="T48" fmla="*/ 2147483647 w 1009"/>
              <a:gd name="T49" fmla="*/ 2147483647 h 1010"/>
              <a:gd name="T50" fmla="*/ 2147483647 w 1009"/>
              <a:gd name="T51" fmla="*/ 2147483647 h 1010"/>
              <a:gd name="T52" fmla="*/ 2147483647 w 1009"/>
              <a:gd name="T53" fmla="*/ 2147483647 h 1010"/>
              <a:gd name="T54" fmla="*/ 2147483647 w 1009"/>
              <a:gd name="T55" fmla="*/ 2147483647 h 1010"/>
              <a:gd name="T56" fmla="*/ 2147483647 w 1009"/>
              <a:gd name="T57" fmla="*/ 2147483647 h 1010"/>
              <a:gd name="T58" fmla="*/ 2147483647 w 1009"/>
              <a:gd name="T59" fmla="*/ 2147483647 h 1010"/>
              <a:gd name="T60" fmla="*/ 2147483647 w 1009"/>
              <a:gd name="T61" fmla="*/ 2147483647 h 1010"/>
              <a:gd name="T62" fmla="*/ 2147483647 w 1009"/>
              <a:gd name="T63" fmla="*/ 2147483647 h 1010"/>
              <a:gd name="T64" fmla="*/ 2147483647 w 1009"/>
              <a:gd name="T65" fmla="*/ 2147483647 h 1010"/>
              <a:gd name="T66" fmla="*/ 2147483647 w 1009"/>
              <a:gd name="T67" fmla="*/ 2147483647 h 1010"/>
              <a:gd name="T68" fmla="*/ 2147483647 w 1009"/>
              <a:gd name="T69" fmla="*/ 2147483647 h 1010"/>
              <a:gd name="T70" fmla="*/ 2147483647 w 1009"/>
              <a:gd name="T71" fmla="*/ 2147483647 h 1010"/>
              <a:gd name="T72" fmla="*/ 2147483647 w 1009"/>
              <a:gd name="T73" fmla="*/ 2147483647 h 1010"/>
              <a:gd name="T74" fmla="*/ 2147483647 w 1009"/>
              <a:gd name="T75" fmla="*/ 2147483647 h 1010"/>
              <a:gd name="T76" fmla="*/ 2147483647 w 1009"/>
              <a:gd name="T77" fmla="*/ 2147483647 h 1010"/>
              <a:gd name="T78" fmla="*/ 2147483647 w 1009"/>
              <a:gd name="T79" fmla="*/ 2147483647 h 1010"/>
              <a:gd name="T80" fmla="*/ 2147483647 w 1009"/>
              <a:gd name="T81" fmla="*/ 2147483647 h 1010"/>
              <a:gd name="T82" fmla="*/ 2147483647 w 1009"/>
              <a:gd name="T83" fmla="*/ 2147483647 h 1010"/>
              <a:gd name="T84" fmla="*/ 2147483647 w 1009"/>
              <a:gd name="T85" fmla="*/ 2147483647 h 1010"/>
              <a:gd name="T86" fmla="*/ 2147483647 w 1009"/>
              <a:gd name="T87" fmla="*/ 2147483647 h 10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9"/>
              <a:gd name="T133" fmla="*/ 0 h 1010"/>
              <a:gd name="T134" fmla="*/ 1009 w 1009"/>
              <a:gd name="T135" fmla="*/ 1010 h 101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9" h="1010">
                <a:moveTo>
                  <a:pt x="1009" y="506"/>
                </a:moveTo>
                <a:lnTo>
                  <a:pt x="1009" y="506"/>
                </a:lnTo>
                <a:lnTo>
                  <a:pt x="1009" y="480"/>
                </a:lnTo>
                <a:lnTo>
                  <a:pt x="1008" y="453"/>
                </a:lnTo>
                <a:lnTo>
                  <a:pt x="1004" y="429"/>
                </a:lnTo>
                <a:lnTo>
                  <a:pt x="999" y="404"/>
                </a:lnTo>
                <a:lnTo>
                  <a:pt x="995" y="379"/>
                </a:lnTo>
                <a:lnTo>
                  <a:pt x="988" y="356"/>
                </a:lnTo>
                <a:lnTo>
                  <a:pt x="979" y="332"/>
                </a:lnTo>
                <a:lnTo>
                  <a:pt x="970" y="309"/>
                </a:lnTo>
                <a:lnTo>
                  <a:pt x="960" y="287"/>
                </a:lnTo>
                <a:lnTo>
                  <a:pt x="950" y="265"/>
                </a:lnTo>
                <a:lnTo>
                  <a:pt x="937" y="243"/>
                </a:lnTo>
                <a:lnTo>
                  <a:pt x="923" y="223"/>
                </a:lnTo>
                <a:lnTo>
                  <a:pt x="910" y="204"/>
                </a:lnTo>
                <a:lnTo>
                  <a:pt x="894" y="185"/>
                </a:lnTo>
                <a:lnTo>
                  <a:pt x="878" y="166"/>
                </a:lnTo>
                <a:lnTo>
                  <a:pt x="862" y="149"/>
                </a:lnTo>
                <a:lnTo>
                  <a:pt x="845" y="131"/>
                </a:lnTo>
                <a:lnTo>
                  <a:pt x="826" y="117"/>
                </a:lnTo>
                <a:lnTo>
                  <a:pt x="807" y="101"/>
                </a:lnTo>
                <a:lnTo>
                  <a:pt x="788" y="87"/>
                </a:lnTo>
                <a:lnTo>
                  <a:pt x="767" y="74"/>
                </a:lnTo>
                <a:lnTo>
                  <a:pt x="746" y="61"/>
                </a:lnTo>
                <a:lnTo>
                  <a:pt x="724" y="51"/>
                </a:lnTo>
                <a:lnTo>
                  <a:pt x="702" y="41"/>
                </a:lnTo>
                <a:lnTo>
                  <a:pt x="678" y="31"/>
                </a:lnTo>
                <a:lnTo>
                  <a:pt x="655" y="23"/>
                </a:lnTo>
                <a:lnTo>
                  <a:pt x="632" y="16"/>
                </a:lnTo>
                <a:lnTo>
                  <a:pt x="607" y="12"/>
                </a:lnTo>
                <a:lnTo>
                  <a:pt x="582" y="6"/>
                </a:lnTo>
                <a:lnTo>
                  <a:pt x="556" y="3"/>
                </a:lnTo>
                <a:lnTo>
                  <a:pt x="531" y="1"/>
                </a:lnTo>
                <a:lnTo>
                  <a:pt x="505" y="0"/>
                </a:lnTo>
                <a:lnTo>
                  <a:pt x="479" y="1"/>
                </a:lnTo>
                <a:lnTo>
                  <a:pt x="454" y="3"/>
                </a:lnTo>
                <a:lnTo>
                  <a:pt x="428" y="6"/>
                </a:lnTo>
                <a:lnTo>
                  <a:pt x="403" y="12"/>
                </a:lnTo>
                <a:lnTo>
                  <a:pt x="378" y="16"/>
                </a:lnTo>
                <a:lnTo>
                  <a:pt x="355" y="23"/>
                </a:lnTo>
                <a:lnTo>
                  <a:pt x="331" y="31"/>
                </a:lnTo>
                <a:lnTo>
                  <a:pt x="308" y="41"/>
                </a:lnTo>
                <a:lnTo>
                  <a:pt x="286" y="51"/>
                </a:lnTo>
                <a:lnTo>
                  <a:pt x="264" y="61"/>
                </a:lnTo>
                <a:lnTo>
                  <a:pt x="243" y="74"/>
                </a:lnTo>
                <a:lnTo>
                  <a:pt x="222" y="87"/>
                </a:lnTo>
                <a:lnTo>
                  <a:pt x="203" y="101"/>
                </a:lnTo>
                <a:lnTo>
                  <a:pt x="184" y="117"/>
                </a:lnTo>
                <a:lnTo>
                  <a:pt x="165" y="131"/>
                </a:lnTo>
                <a:lnTo>
                  <a:pt x="148" y="149"/>
                </a:lnTo>
                <a:lnTo>
                  <a:pt x="132" y="166"/>
                </a:lnTo>
                <a:lnTo>
                  <a:pt x="116" y="185"/>
                </a:lnTo>
                <a:lnTo>
                  <a:pt x="100" y="204"/>
                </a:lnTo>
                <a:lnTo>
                  <a:pt x="87" y="223"/>
                </a:lnTo>
                <a:lnTo>
                  <a:pt x="73" y="243"/>
                </a:lnTo>
                <a:lnTo>
                  <a:pt x="60" y="265"/>
                </a:lnTo>
                <a:lnTo>
                  <a:pt x="50" y="287"/>
                </a:lnTo>
                <a:lnTo>
                  <a:pt x="40" y="309"/>
                </a:lnTo>
                <a:lnTo>
                  <a:pt x="31" y="332"/>
                </a:lnTo>
                <a:lnTo>
                  <a:pt x="22" y="356"/>
                </a:lnTo>
                <a:lnTo>
                  <a:pt x="15" y="379"/>
                </a:lnTo>
                <a:lnTo>
                  <a:pt x="11" y="404"/>
                </a:lnTo>
                <a:lnTo>
                  <a:pt x="6" y="429"/>
                </a:lnTo>
                <a:lnTo>
                  <a:pt x="2" y="453"/>
                </a:lnTo>
                <a:lnTo>
                  <a:pt x="0" y="480"/>
                </a:lnTo>
                <a:lnTo>
                  <a:pt x="0" y="506"/>
                </a:lnTo>
                <a:lnTo>
                  <a:pt x="0" y="532"/>
                </a:lnTo>
                <a:lnTo>
                  <a:pt x="2" y="557"/>
                </a:lnTo>
                <a:lnTo>
                  <a:pt x="6" y="583"/>
                </a:lnTo>
                <a:lnTo>
                  <a:pt x="11" y="608"/>
                </a:lnTo>
                <a:lnTo>
                  <a:pt x="15" y="631"/>
                </a:lnTo>
                <a:lnTo>
                  <a:pt x="22" y="656"/>
                </a:lnTo>
                <a:lnTo>
                  <a:pt x="31" y="679"/>
                </a:lnTo>
                <a:lnTo>
                  <a:pt x="40" y="703"/>
                </a:lnTo>
                <a:lnTo>
                  <a:pt x="50" y="725"/>
                </a:lnTo>
                <a:lnTo>
                  <a:pt x="60" y="746"/>
                </a:lnTo>
                <a:lnTo>
                  <a:pt x="73" y="768"/>
                </a:lnTo>
                <a:lnTo>
                  <a:pt x="87" y="789"/>
                </a:lnTo>
                <a:lnTo>
                  <a:pt x="100" y="808"/>
                </a:lnTo>
                <a:lnTo>
                  <a:pt x="116" y="827"/>
                </a:lnTo>
                <a:lnTo>
                  <a:pt x="132" y="846"/>
                </a:lnTo>
                <a:lnTo>
                  <a:pt x="148" y="863"/>
                </a:lnTo>
                <a:lnTo>
                  <a:pt x="165" y="879"/>
                </a:lnTo>
                <a:lnTo>
                  <a:pt x="184" y="895"/>
                </a:lnTo>
                <a:lnTo>
                  <a:pt x="203" y="911"/>
                </a:lnTo>
                <a:lnTo>
                  <a:pt x="222" y="924"/>
                </a:lnTo>
                <a:lnTo>
                  <a:pt x="243" y="937"/>
                </a:lnTo>
                <a:lnTo>
                  <a:pt x="264" y="951"/>
                </a:lnTo>
                <a:lnTo>
                  <a:pt x="286" y="961"/>
                </a:lnTo>
                <a:lnTo>
                  <a:pt x="308" y="971"/>
                </a:lnTo>
                <a:lnTo>
                  <a:pt x="331" y="980"/>
                </a:lnTo>
                <a:lnTo>
                  <a:pt x="355" y="988"/>
                </a:lnTo>
                <a:lnTo>
                  <a:pt x="378" y="994"/>
                </a:lnTo>
                <a:lnTo>
                  <a:pt x="403" y="1000"/>
                </a:lnTo>
                <a:lnTo>
                  <a:pt x="428" y="1005"/>
                </a:lnTo>
                <a:lnTo>
                  <a:pt x="454" y="1009"/>
                </a:lnTo>
                <a:lnTo>
                  <a:pt x="479" y="1010"/>
                </a:lnTo>
                <a:lnTo>
                  <a:pt x="505" y="1010"/>
                </a:lnTo>
                <a:lnTo>
                  <a:pt x="531" y="1010"/>
                </a:lnTo>
                <a:lnTo>
                  <a:pt x="556" y="1009"/>
                </a:lnTo>
                <a:lnTo>
                  <a:pt x="582" y="1005"/>
                </a:lnTo>
                <a:lnTo>
                  <a:pt x="607" y="1000"/>
                </a:lnTo>
                <a:lnTo>
                  <a:pt x="632" y="994"/>
                </a:lnTo>
                <a:lnTo>
                  <a:pt x="655" y="988"/>
                </a:lnTo>
                <a:lnTo>
                  <a:pt x="678" y="980"/>
                </a:lnTo>
                <a:lnTo>
                  <a:pt x="702" y="971"/>
                </a:lnTo>
                <a:lnTo>
                  <a:pt x="724" y="961"/>
                </a:lnTo>
                <a:lnTo>
                  <a:pt x="746" y="951"/>
                </a:lnTo>
                <a:lnTo>
                  <a:pt x="767" y="937"/>
                </a:lnTo>
                <a:lnTo>
                  <a:pt x="788" y="924"/>
                </a:lnTo>
                <a:lnTo>
                  <a:pt x="807" y="911"/>
                </a:lnTo>
                <a:lnTo>
                  <a:pt x="826" y="895"/>
                </a:lnTo>
                <a:lnTo>
                  <a:pt x="845" y="879"/>
                </a:lnTo>
                <a:lnTo>
                  <a:pt x="862" y="863"/>
                </a:lnTo>
                <a:lnTo>
                  <a:pt x="878" y="846"/>
                </a:lnTo>
                <a:lnTo>
                  <a:pt x="894" y="827"/>
                </a:lnTo>
                <a:lnTo>
                  <a:pt x="910" y="808"/>
                </a:lnTo>
                <a:lnTo>
                  <a:pt x="923" y="789"/>
                </a:lnTo>
                <a:lnTo>
                  <a:pt x="937" y="768"/>
                </a:lnTo>
                <a:lnTo>
                  <a:pt x="950" y="746"/>
                </a:lnTo>
                <a:lnTo>
                  <a:pt x="960" y="725"/>
                </a:lnTo>
                <a:lnTo>
                  <a:pt x="970" y="703"/>
                </a:lnTo>
                <a:lnTo>
                  <a:pt x="979" y="679"/>
                </a:lnTo>
                <a:lnTo>
                  <a:pt x="988" y="656"/>
                </a:lnTo>
                <a:lnTo>
                  <a:pt x="995" y="631"/>
                </a:lnTo>
                <a:lnTo>
                  <a:pt x="999" y="608"/>
                </a:lnTo>
                <a:lnTo>
                  <a:pt x="1004" y="583"/>
                </a:lnTo>
                <a:lnTo>
                  <a:pt x="1008" y="557"/>
                </a:lnTo>
                <a:lnTo>
                  <a:pt x="1009" y="532"/>
                </a:lnTo>
                <a:lnTo>
                  <a:pt x="1009" y="506"/>
                </a:lnTo>
                <a:close/>
              </a:path>
            </a:pathLst>
          </a:custGeom>
          <a:solidFill>
            <a:schemeClr val="accent1"/>
          </a:solidFill>
          <a:ln>
            <a:noFill/>
          </a:ln>
        </p:spPr>
        <p:txBody>
          <a:bodyPr/>
          <a:lstStyle/>
          <a:p>
            <a:endParaRPr lang="zh-CN" altLang="en-US">
              <a:cs typeface="+mn-ea"/>
              <a:sym typeface="+mn-lt"/>
            </a:endParaRPr>
          </a:p>
        </p:txBody>
      </p:sp>
      <p:grpSp>
        <p:nvGrpSpPr>
          <p:cNvPr id="3" name="Group 28"/>
          <p:cNvGrpSpPr/>
          <p:nvPr/>
        </p:nvGrpSpPr>
        <p:grpSpPr bwMode="auto">
          <a:xfrm>
            <a:off x="990600" y="1698136"/>
            <a:ext cx="2514600" cy="4638148"/>
            <a:chOff x="5436721" y="2288774"/>
            <a:chExt cx="1467036" cy="2704141"/>
          </a:xfrm>
        </p:grpSpPr>
        <p:sp>
          <p:nvSpPr>
            <p:cNvPr id="4" name="Freeform 514"/>
            <p:cNvSpPr>
              <a:spLocks noEditPoints="1"/>
            </p:cNvSpPr>
            <p:nvPr/>
          </p:nvSpPr>
          <p:spPr bwMode="auto">
            <a:xfrm>
              <a:off x="5436721" y="2288774"/>
              <a:ext cx="1467036" cy="1639223"/>
            </a:xfrm>
            <a:custGeom>
              <a:avLst/>
              <a:gdLst>
                <a:gd name="T0" fmla="*/ 1165 w 1172"/>
                <a:gd name="T1" fmla="*/ 497 h 1312"/>
                <a:gd name="T2" fmla="*/ 1125 w 1172"/>
                <a:gd name="T3" fmla="*/ 357 h 1312"/>
                <a:gd name="T4" fmla="*/ 1055 w 1172"/>
                <a:gd name="T5" fmla="*/ 234 h 1312"/>
                <a:gd name="T6" fmla="*/ 959 w 1172"/>
                <a:gd name="T7" fmla="*/ 134 h 1312"/>
                <a:gd name="T8" fmla="*/ 840 w 1172"/>
                <a:gd name="T9" fmla="*/ 58 h 1312"/>
                <a:gd name="T10" fmla="*/ 704 w 1172"/>
                <a:gd name="T11" fmla="*/ 11 h 1312"/>
                <a:gd name="T12" fmla="*/ 586 w 1172"/>
                <a:gd name="T13" fmla="*/ 0 h 1312"/>
                <a:gd name="T14" fmla="*/ 440 w 1172"/>
                <a:gd name="T15" fmla="*/ 19 h 1312"/>
                <a:gd name="T16" fmla="*/ 306 w 1172"/>
                <a:gd name="T17" fmla="*/ 71 h 1312"/>
                <a:gd name="T18" fmla="*/ 192 w 1172"/>
                <a:gd name="T19" fmla="*/ 151 h 1312"/>
                <a:gd name="T20" fmla="*/ 100 w 1172"/>
                <a:gd name="T21" fmla="*/ 258 h 1312"/>
                <a:gd name="T22" fmla="*/ 36 w 1172"/>
                <a:gd name="T23" fmla="*/ 384 h 1312"/>
                <a:gd name="T24" fmla="*/ 3 w 1172"/>
                <a:gd name="T25" fmla="*/ 526 h 1312"/>
                <a:gd name="T26" fmla="*/ 3 w 1172"/>
                <a:gd name="T27" fmla="*/ 640 h 1312"/>
                <a:gd name="T28" fmla="*/ 29 w 1172"/>
                <a:gd name="T29" fmla="*/ 766 h 1312"/>
                <a:gd name="T30" fmla="*/ 81 w 1172"/>
                <a:gd name="T31" fmla="*/ 883 h 1312"/>
                <a:gd name="T32" fmla="*/ 156 w 1172"/>
                <a:gd name="T33" fmla="*/ 984 h 1312"/>
                <a:gd name="T34" fmla="*/ 251 w 1172"/>
                <a:gd name="T35" fmla="*/ 1065 h 1312"/>
                <a:gd name="T36" fmla="*/ 361 w 1172"/>
                <a:gd name="T37" fmla="*/ 1127 h 1312"/>
                <a:gd name="T38" fmla="*/ 485 w 1172"/>
                <a:gd name="T39" fmla="*/ 1163 h 1312"/>
                <a:gd name="T40" fmla="*/ 713 w 1172"/>
                <a:gd name="T41" fmla="*/ 1157 h 1312"/>
                <a:gd name="T42" fmla="*/ 834 w 1172"/>
                <a:gd name="T43" fmla="*/ 1116 h 1312"/>
                <a:gd name="T44" fmla="*/ 942 w 1172"/>
                <a:gd name="T45" fmla="*/ 1051 h 1312"/>
                <a:gd name="T46" fmla="*/ 1032 w 1172"/>
                <a:gd name="T47" fmla="*/ 965 h 1312"/>
                <a:gd name="T48" fmla="*/ 1104 w 1172"/>
                <a:gd name="T49" fmla="*/ 860 h 1312"/>
                <a:gd name="T50" fmla="*/ 1150 w 1172"/>
                <a:gd name="T51" fmla="*/ 742 h 1312"/>
                <a:gd name="T52" fmla="*/ 1171 w 1172"/>
                <a:gd name="T53" fmla="*/ 612 h 1312"/>
                <a:gd name="T54" fmla="*/ 563 w 1172"/>
                <a:gd name="T55" fmla="*/ 1025 h 1312"/>
                <a:gd name="T56" fmla="*/ 455 w 1172"/>
                <a:gd name="T57" fmla="*/ 1006 h 1312"/>
                <a:gd name="T58" fmla="*/ 357 w 1172"/>
                <a:gd name="T59" fmla="*/ 962 h 1312"/>
                <a:gd name="T60" fmla="*/ 275 w 1172"/>
                <a:gd name="T61" fmla="*/ 896 h 1312"/>
                <a:gd name="T62" fmla="*/ 210 w 1172"/>
                <a:gd name="T63" fmla="*/ 813 h 1312"/>
                <a:gd name="T64" fmla="*/ 166 w 1172"/>
                <a:gd name="T65" fmla="*/ 717 h 1312"/>
                <a:gd name="T66" fmla="*/ 147 w 1172"/>
                <a:gd name="T67" fmla="*/ 608 h 1312"/>
                <a:gd name="T68" fmla="*/ 151 w 1172"/>
                <a:gd name="T69" fmla="*/ 519 h 1312"/>
                <a:gd name="T70" fmla="*/ 181 w 1172"/>
                <a:gd name="T71" fmla="*/ 414 h 1312"/>
                <a:gd name="T72" fmla="*/ 233 w 1172"/>
                <a:gd name="T73" fmla="*/ 322 h 1312"/>
                <a:gd name="T74" fmla="*/ 306 w 1172"/>
                <a:gd name="T75" fmla="*/ 246 h 1312"/>
                <a:gd name="T76" fmla="*/ 395 w 1172"/>
                <a:gd name="T77" fmla="*/ 189 h 1312"/>
                <a:gd name="T78" fmla="*/ 497 w 1172"/>
                <a:gd name="T79" fmla="*/ 154 h 1312"/>
                <a:gd name="T80" fmla="*/ 586 w 1172"/>
                <a:gd name="T81" fmla="*/ 145 h 1312"/>
                <a:gd name="T82" fmla="*/ 695 w 1172"/>
                <a:gd name="T83" fmla="*/ 159 h 1312"/>
                <a:gd name="T84" fmla="*/ 796 w 1172"/>
                <a:gd name="T85" fmla="*/ 198 h 1312"/>
                <a:gd name="T86" fmla="*/ 882 w 1172"/>
                <a:gd name="T87" fmla="*/ 259 h 1312"/>
                <a:gd name="T88" fmla="*/ 950 w 1172"/>
                <a:gd name="T89" fmla="*/ 339 h 1312"/>
                <a:gd name="T90" fmla="*/ 999 w 1172"/>
                <a:gd name="T91" fmla="*/ 434 h 1312"/>
                <a:gd name="T92" fmla="*/ 1023 w 1172"/>
                <a:gd name="T93" fmla="*/ 541 h 1312"/>
                <a:gd name="T94" fmla="*/ 1023 w 1172"/>
                <a:gd name="T95" fmla="*/ 631 h 1312"/>
                <a:gd name="T96" fmla="*/ 999 w 1172"/>
                <a:gd name="T97" fmla="*/ 737 h 1312"/>
                <a:gd name="T98" fmla="*/ 950 w 1172"/>
                <a:gd name="T99" fmla="*/ 832 h 1312"/>
                <a:gd name="T100" fmla="*/ 882 w 1172"/>
                <a:gd name="T101" fmla="*/ 911 h 1312"/>
                <a:gd name="T102" fmla="*/ 796 w 1172"/>
                <a:gd name="T103" fmla="*/ 972 h 1312"/>
                <a:gd name="T104" fmla="*/ 695 w 1172"/>
                <a:gd name="T105" fmla="*/ 1011 h 1312"/>
                <a:gd name="T106" fmla="*/ 586 w 1172"/>
                <a:gd name="T107" fmla="*/ 102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2" h="1312">
                  <a:moveTo>
                    <a:pt x="1172" y="586"/>
                  </a:moveTo>
                  <a:lnTo>
                    <a:pt x="1172" y="586"/>
                  </a:lnTo>
                  <a:lnTo>
                    <a:pt x="1171" y="555"/>
                  </a:lnTo>
                  <a:lnTo>
                    <a:pt x="1169" y="526"/>
                  </a:lnTo>
                  <a:lnTo>
                    <a:pt x="1165" y="497"/>
                  </a:lnTo>
                  <a:lnTo>
                    <a:pt x="1160" y="468"/>
                  </a:lnTo>
                  <a:lnTo>
                    <a:pt x="1153" y="438"/>
                  </a:lnTo>
                  <a:lnTo>
                    <a:pt x="1146" y="411"/>
                  </a:lnTo>
                  <a:lnTo>
                    <a:pt x="1136" y="384"/>
                  </a:lnTo>
                  <a:lnTo>
                    <a:pt x="1125" y="357"/>
                  </a:lnTo>
                  <a:lnTo>
                    <a:pt x="1114" y="332"/>
                  </a:lnTo>
                  <a:lnTo>
                    <a:pt x="1101" y="306"/>
                  </a:lnTo>
                  <a:lnTo>
                    <a:pt x="1088" y="281"/>
                  </a:lnTo>
                  <a:lnTo>
                    <a:pt x="1071" y="258"/>
                  </a:lnTo>
                  <a:lnTo>
                    <a:pt x="1055" y="234"/>
                  </a:lnTo>
                  <a:lnTo>
                    <a:pt x="1038" y="212"/>
                  </a:lnTo>
                  <a:lnTo>
                    <a:pt x="1019" y="192"/>
                  </a:lnTo>
                  <a:lnTo>
                    <a:pt x="1000" y="172"/>
                  </a:lnTo>
                  <a:lnTo>
                    <a:pt x="980" y="151"/>
                  </a:lnTo>
                  <a:lnTo>
                    <a:pt x="959" y="134"/>
                  </a:lnTo>
                  <a:lnTo>
                    <a:pt x="936" y="116"/>
                  </a:lnTo>
                  <a:lnTo>
                    <a:pt x="914" y="100"/>
                  </a:lnTo>
                  <a:lnTo>
                    <a:pt x="889" y="84"/>
                  </a:lnTo>
                  <a:lnTo>
                    <a:pt x="864" y="71"/>
                  </a:lnTo>
                  <a:lnTo>
                    <a:pt x="840" y="58"/>
                  </a:lnTo>
                  <a:lnTo>
                    <a:pt x="813" y="46"/>
                  </a:lnTo>
                  <a:lnTo>
                    <a:pt x="787" y="35"/>
                  </a:lnTo>
                  <a:lnTo>
                    <a:pt x="759" y="26"/>
                  </a:lnTo>
                  <a:lnTo>
                    <a:pt x="732" y="19"/>
                  </a:lnTo>
                  <a:lnTo>
                    <a:pt x="704" y="11"/>
                  </a:lnTo>
                  <a:lnTo>
                    <a:pt x="675" y="7"/>
                  </a:lnTo>
                  <a:lnTo>
                    <a:pt x="646" y="3"/>
                  </a:lnTo>
                  <a:lnTo>
                    <a:pt x="617" y="1"/>
                  </a:lnTo>
                  <a:lnTo>
                    <a:pt x="586" y="0"/>
                  </a:lnTo>
                  <a:lnTo>
                    <a:pt x="586" y="0"/>
                  </a:lnTo>
                  <a:lnTo>
                    <a:pt x="555" y="1"/>
                  </a:lnTo>
                  <a:lnTo>
                    <a:pt x="526" y="3"/>
                  </a:lnTo>
                  <a:lnTo>
                    <a:pt x="497" y="7"/>
                  </a:lnTo>
                  <a:lnTo>
                    <a:pt x="468" y="11"/>
                  </a:lnTo>
                  <a:lnTo>
                    <a:pt x="440" y="19"/>
                  </a:lnTo>
                  <a:lnTo>
                    <a:pt x="412" y="26"/>
                  </a:lnTo>
                  <a:lnTo>
                    <a:pt x="385" y="35"/>
                  </a:lnTo>
                  <a:lnTo>
                    <a:pt x="359" y="46"/>
                  </a:lnTo>
                  <a:lnTo>
                    <a:pt x="332" y="58"/>
                  </a:lnTo>
                  <a:lnTo>
                    <a:pt x="306" y="71"/>
                  </a:lnTo>
                  <a:lnTo>
                    <a:pt x="283" y="84"/>
                  </a:lnTo>
                  <a:lnTo>
                    <a:pt x="258" y="100"/>
                  </a:lnTo>
                  <a:lnTo>
                    <a:pt x="236" y="116"/>
                  </a:lnTo>
                  <a:lnTo>
                    <a:pt x="213" y="134"/>
                  </a:lnTo>
                  <a:lnTo>
                    <a:pt x="192" y="151"/>
                  </a:lnTo>
                  <a:lnTo>
                    <a:pt x="172" y="172"/>
                  </a:lnTo>
                  <a:lnTo>
                    <a:pt x="153" y="192"/>
                  </a:lnTo>
                  <a:lnTo>
                    <a:pt x="134" y="212"/>
                  </a:lnTo>
                  <a:lnTo>
                    <a:pt x="116" y="234"/>
                  </a:lnTo>
                  <a:lnTo>
                    <a:pt x="100" y="258"/>
                  </a:lnTo>
                  <a:lnTo>
                    <a:pt x="84" y="281"/>
                  </a:lnTo>
                  <a:lnTo>
                    <a:pt x="71" y="306"/>
                  </a:lnTo>
                  <a:lnTo>
                    <a:pt x="58" y="332"/>
                  </a:lnTo>
                  <a:lnTo>
                    <a:pt x="46" y="357"/>
                  </a:lnTo>
                  <a:lnTo>
                    <a:pt x="36" y="384"/>
                  </a:lnTo>
                  <a:lnTo>
                    <a:pt x="26" y="411"/>
                  </a:lnTo>
                  <a:lnTo>
                    <a:pt x="19" y="438"/>
                  </a:lnTo>
                  <a:lnTo>
                    <a:pt x="12" y="468"/>
                  </a:lnTo>
                  <a:lnTo>
                    <a:pt x="7" y="497"/>
                  </a:lnTo>
                  <a:lnTo>
                    <a:pt x="3" y="526"/>
                  </a:lnTo>
                  <a:lnTo>
                    <a:pt x="1" y="555"/>
                  </a:lnTo>
                  <a:lnTo>
                    <a:pt x="0" y="586"/>
                  </a:lnTo>
                  <a:lnTo>
                    <a:pt x="0" y="586"/>
                  </a:lnTo>
                  <a:lnTo>
                    <a:pt x="1" y="612"/>
                  </a:lnTo>
                  <a:lnTo>
                    <a:pt x="3" y="640"/>
                  </a:lnTo>
                  <a:lnTo>
                    <a:pt x="6" y="666"/>
                  </a:lnTo>
                  <a:lnTo>
                    <a:pt x="10" y="691"/>
                  </a:lnTo>
                  <a:lnTo>
                    <a:pt x="14" y="717"/>
                  </a:lnTo>
                  <a:lnTo>
                    <a:pt x="22" y="742"/>
                  </a:lnTo>
                  <a:lnTo>
                    <a:pt x="29" y="766"/>
                  </a:lnTo>
                  <a:lnTo>
                    <a:pt x="38" y="791"/>
                  </a:lnTo>
                  <a:lnTo>
                    <a:pt x="46" y="815"/>
                  </a:lnTo>
                  <a:lnTo>
                    <a:pt x="57" y="838"/>
                  </a:lnTo>
                  <a:lnTo>
                    <a:pt x="68" y="860"/>
                  </a:lnTo>
                  <a:lnTo>
                    <a:pt x="81" y="883"/>
                  </a:lnTo>
                  <a:lnTo>
                    <a:pt x="95" y="904"/>
                  </a:lnTo>
                  <a:lnTo>
                    <a:pt x="109" y="925"/>
                  </a:lnTo>
                  <a:lnTo>
                    <a:pt x="124" y="944"/>
                  </a:lnTo>
                  <a:lnTo>
                    <a:pt x="140" y="965"/>
                  </a:lnTo>
                  <a:lnTo>
                    <a:pt x="156" y="984"/>
                  </a:lnTo>
                  <a:lnTo>
                    <a:pt x="173" y="1001"/>
                  </a:lnTo>
                  <a:lnTo>
                    <a:pt x="192" y="1019"/>
                  </a:lnTo>
                  <a:lnTo>
                    <a:pt x="211" y="1035"/>
                  </a:lnTo>
                  <a:lnTo>
                    <a:pt x="230" y="1051"/>
                  </a:lnTo>
                  <a:lnTo>
                    <a:pt x="251" y="1065"/>
                  </a:lnTo>
                  <a:lnTo>
                    <a:pt x="271" y="1080"/>
                  </a:lnTo>
                  <a:lnTo>
                    <a:pt x="293" y="1093"/>
                  </a:lnTo>
                  <a:lnTo>
                    <a:pt x="315" y="1105"/>
                  </a:lnTo>
                  <a:lnTo>
                    <a:pt x="338" y="1116"/>
                  </a:lnTo>
                  <a:lnTo>
                    <a:pt x="361" y="1127"/>
                  </a:lnTo>
                  <a:lnTo>
                    <a:pt x="385" y="1135"/>
                  </a:lnTo>
                  <a:lnTo>
                    <a:pt x="410" y="1144"/>
                  </a:lnTo>
                  <a:lnTo>
                    <a:pt x="434" y="1151"/>
                  </a:lnTo>
                  <a:lnTo>
                    <a:pt x="459" y="1157"/>
                  </a:lnTo>
                  <a:lnTo>
                    <a:pt x="485" y="1163"/>
                  </a:lnTo>
                  <a:lnTo>
                    <a:pt x="485" y="1312"/>
                  </a:lnTo>
                  <a:lnTo>
                    <a:pt x="687" y="1312"/>
                  </a:lnTo>
                  <a:lnTo>
                    <a:pt x="687" y="1163"/>
                  </a:lnTo>
                  <a:lnTo>
                    <a:pt x="687" y="1163"/>
                  </a:lnTo>
                  <a:lnTo>
                    <a:pt x="713" y="1157"/>
                  </a:lnTo>
                  <a:lnTo>
                    <a:pt x="738" y="1151"/>
                  </a:lnTo>
                  <a:lnTo>
                    <a:pt x="762" y="1144"/>
                  </a:lnTo>
                  <a:lnTo>
                    <a:pt x="787" y="1135"/>
                  </a:lnTo>
                  <a:lnTo>
                    <a:pt x="811" y="1127"/>
                  </a:lnTo>
                  <a:lnTo>
                    <a:pt x="834" y="1116"/>
                  </a:lnTo>
                  <a:lnTo>
                    <a:pt x="857" y="1105"/>
                  </a:lnTo>
                  <a:lnTo>
                    <a:pt x="879" y="1093"/>
                  </a:lnTo>
                  <a:lnTo>
                    <a:pt x="901" y="1080"/>
                  </a:lnTo>
                  <a:lnTo>
                    <a:pt x="921" y="1065"/>
                  </a:lnTo>
                  <a:lnTo>
                    <a:pt x="942" y="1051"/>
                  </a:lnTo>
                  <a:lnTo>
                    <a:pt x="961" y="1035"/>
                  </a:lnTo>
                  <a:lnTo>
                    <a:pt x="980" y="1019"/>
                  </a:lnTo>
                  <a:lnTo>
                    <a:pt x="999" y="1001"/>
                  </a:lnTo>
                  <a:lnTo>
                    <a:pt x="1016" y="984"/>
                  </a:lnTo>
                  <a:lnTo>
                    <a:pt x="1032" y="965"/>
                  </a:lnTo>
                  <a:lnTo>
                    <a:pt x="1048" y="944"/>
                  </a:lnTo>
                  <a:lnTo>
                    <a:pt x="1063" y="925"/>
                  </a:lnTo>
                  <a:lnTo>
                    <a:pt x="1077" y="904"/>
                  </a:lnTo>
                  <a:lnTo>
                    <a:pt x="1090" y="883"/>
                  </a:lnTo>
                  <a:lnTo>
                    <a:pt x="1104" y="860"/>
                  </a:lnTo>
                  <a:lnTo>
                    <a:pt x="1115" y="838"/>
                  </a:lnTo>
                  <a:lnTo>
                    <a:pt x="1125" y="815"/>
                  </a:lnTo>
                  <a:lnTo>
                    <a:pt x="1134" y="791"/>
                  </a:lnTo>
                  <a:lnTo>
                    <a:pt x="1143" y="766"/>
                  </a:lnTo>
                  <a:lnTo>
                    <a:pt x="1150" y="742"/>
                  </a:lnTo>
                  <a:lnTo>
                    <a:pt x="1158" y="717"/>
                  </a:lnTo>
                  <a:lnTo>
                    <a:pt x="1162" y="691"/>
                  </a:lnTo>
                  <a:lnTo>
                    <a:pt x="1166" y="666"/>
                  </a:lnTo>
                  <a:lnTo>
                    <a:pt x="1169" y="640"/>
                  </a:lnTo>
                  <a:lnTo>
                    <a:pt x="1171" y="612"/>
                  </a:lnTo>
                  <a:lnTo>
                    <a:pt x="1172" y="586"/>
                  </a:lnTo>
                  <a:lnTo>
                    <a:pt x="1172" y="586"/>
                  </a:lnTo>
                  <a:close/>
                  <a:moveTo>
                    <a:pt x="586" y="1026"/>
                  </a:moveTo>
                  <a:lnTo>
                    <a:pt x="586" y="1026"/>
                  </a:lnTo>
                  <a:lnTo>
                    <a:pt x="563" y="1025"/>
                  </a:lnTo>
                  <a:lnTo>
                    <a:pt x="541" y="1023"/>
                  </a:lnTo>
                  <a:lnTo>
                    <a:pt x="519" y="1020"/>
                  </a:lnTo>
                  <a:lnTo>
                    <a:pt x="497" y="1016"/>
                  </a:lnTo>
                  <a:lnTo>
                    <a:pt x="477" y="1011"/>
                  </a:lnTo>
                  <a:lnTo>
                    <a:pt x="455" y="1006"/>
                  </a:lnTo>
                  <a:lnTo>
                    <a:pt x="434" y="998"/>
                  </a:lnTo>
                  <a:lnTo>
                    <a:pt x="414" y="991"/>
                  </a:lnTo>
                  <a:lnTo>
                    <a:pt x="395" y="982"/>
                  </a:lnTo>
                  <a:lnTo>
                    <a:pt x="376" y="972"/>
                  </a:lnTo>
                  <a:lnTo>
                    <a:pt x="357" y="962"/>
                  </a:lnTo>
                  <a:lnTo>
                    <a:pt x="340" y="950"/>
                  </a:lnTo>
                  <a:lnTo>
                    <a:pt x="322" y="939"/>
                  </a:lnTo>
                  <a:lnTo>
                    <a:pt x="306" y="925"/>
                  </a:lnTo>
                  <a:lnTo>
                    <a:pt x="290" y="911"/>
                  </a:lnTo>
                  <a:lnTo>
                    <a:pt x="275" y="896"/>
                  </a:lnTo>
                  <a:lnTo>
                    <a:pt x="261" y="882"/>
                  </a:lnTo>
                  <a:lnTo>
                    <a:pt x="246" y="866"/>
                  </a:lnTo>
                  <a:lnTo>
                    <a:pt x="233" y="848"/>
                  </a:lnTo>
                  <a:lnTo>
                    <a:pt x="221" y="832"/>
                  </a:lnTo>
                  <a:lnTo>
                    <a:pt x="210" y="813"/>
                  </a:lnTo>
                  <a:lnTo>
                    <a:pt x="200" y="796"/>
                  </a:lnTo>
                  <a:lnTo>
                    <a:pt x="189" y="777"/>
                  </a:lnTo>
                  <a:lnTo>
                    <a:pt x="181" y="756"/>
                  </a:lnTo>
                  <a:lnTo>
                    <a:pt x="172" y="737"/>
                  </a:lnTo>
                  <a:lnTo>
                    <a:pt x="166" y="717"/>
                  </a:lnTo>
                  <a:lnTo>
                    <a:pt x="160" y="695"/>
                  </a:lnTo>
                  <a:lnTo>
                    <a:pt x="154" y="675"/>
                  </a:lnTo>
                  <a:lnTo>
                    <a:pt x="151" y="653"/>
                  </a:lnTo>
                  <a:lnTo>
                    <a:pt x="149" y="631"/>
                  </a:lnTo>
                  <a:lnTo>
                    <a:pt x="147" y="608"/>
                  </a:lnTo>
                  <a:lnTo>
                    <a:pt x="146" y="586"/>
                  </a:lnTo>
                  <a:lnTo>
                    <a:pt x="146" y="586"/>
                  </a:lnTo>
                  <a:lnTo>
                    <a:pt x="147" y="562"/>
                  </a:lnTo>
                  <a:lnTo>
                    <a:pt x="149" y="541"/>
                  </a:lnTo>
                  <a:lnTo>
                    <a:pt x="151" y="519"/>
                  </a:lnTo>
                  <a:lnTo>
                    <a:pt x="154" y="497"/>
                  </a:lnTo>
                  <a:lnTo>
                    <a:pt x="160" y="475"/>
                  </a:lnTo>
                  <a:lnTo>
                    <a:pt x="166" y="454"/>
                  </a:lnTo>
                  <a:lnTo>
                    <a:pt x="172" y="434"/>
                  </a:lnTo>
                  <a:lnTo>
                    <a:pt x="181" y="414"/>
                  </a:lnTo>
                  <a:lnTo>
                    <a:pt x="189" y="395"/>
                  </a:lnTo>
                  <a:lnTo>
                    <a:pt x="200" y="376"/>
                  </a:lnTo>
                  <a:lnTo>
                    <a:pt x="210" y="357"/>
                  </a:lnTo>
                  <a:lnTo>
                    <a:pt x="221" y="339"/>
                  </a:lnTo>
                  <a:lnTo>
                    <a:pt x="233" y="322"/>
                  </a:lnTo>
                  <a:lnTo>
                    <a:pt x="246" y="306"/>
                  </a:lnTo>
                  <a:lnTo>
                    <a:pt x="261" y="290"/>
                  </a:lnTo>
                  <a:lnTo>
                    <a:pt x="275" y="274"/>
                  </a:lnTo>
                  <a:lnTo>
                    <a:pt x="290" y="259"/>
                  </a:lnTo>
                  <a:lnTo>
                    <a:pt x="306" y="246"/>
                  </a:lnTo>
                  <a:lnTo>
                    <a:pt x="322" y="233"/>
                  </a:lnTo>
                  <a:lnTo>
                    <a:pt x="340" y="221"/>
                  </a:lnTo>
                  <a:lnTo>
                    <a:pt x="357" y="210"/>
                  </a:lnTo>
                  <a:lnTo>
                    <a:pt x="376" y="198"/>
                  </a:lnTo>
                  <a:lnTo>
                    <a:pt x="395" y="189"/>
                  </a:lnTo>
                  <a:lnTo>
                    <a:pt x="414" y="180"/>
                  </a:lnTo>
                  <a:lnTo>
                    <a:pt x="434" y="172"/>
                  </a:lnTo>
                  <a:lnTo>
                    <a:pt x="455" y="166"/>
                  </a:lnTo>
                  <a:lnTo>
                    <a:pt x="477" y="159"/>
                  </a:lnTo>
                  <a:lnTo>
                    <a:pt x="497" y="154"/>
                  </a:lnTo>
                  <a:lnTo>
                    <a:pt x="519" y="150"/>
                  </a:lnTo>
                  <a:lnTo>
                    <a:pt x="541" y="148"/>
                  </a:lnTo>
                  <a:lnTo>
                    <a:pt x="563" y="145"/>
                  </a:lnTo>
                  <a:lnTo>
                    <a:pt x="586" y="145"/>
                  </a:lnTo>
                  <a:lnTo>
                    <a:pt x="586" y="145"/>
                  </a:lnTo>
                  <a:lnTo>
                    <a:pt x="609" y="145"/>
                  </a:lnTo>
                  <a:lnTo>
                    <a:pt x="631" y="148"/>
                  </a:lnTo>
                  <a:lnTo>
                    <a:pt x="653" y="150"/>
                  </a:lnTo>
                  <a:lnTo>
                    <a:pt x="675" y="154"/>
                  </a:lnTo>
                  <a:lnTo>
                    <a:pt x="695" y="159"/>
                  </a:lnTo>
                  <a:lnTo>
                    <a:pt x="717" y="166"/>
                  </a:lnTo>
                  <a:lnTo>
                    <a:pt x="738" y="172"/>
                  </a:lnTo>
                  <a:lnTo>
                    <a:pt x="757" y="180"/>
                  </a:lnTo>
                  <a:lnTo>
                    <a:pt x="777" y="189"/>
                  </a:lnTo>
                  <a:lnTo>
                    <a:pt x="796" y="198"/>
                  </a:lnTo>
                  <a:lnTo>
                    <a:pt x="813" y="210"/>
                  </a:lnTo>
                  <a:lnTo>
                    <a:pt x="832" y="221"/>
                  </a:lnTo>
                  <a:lnTo>
                    <a:pt x="850" y="233"/>
                  </a:lnTo>
                  <a:lnTo>
                    <a:pt x="866" y="246"/>
                  </a:lnTo>
                  <a:lnTo>
                    <a:pt x="882" y="259"/>
                  </a:lnTo>
                  <a:lnTo>
                    <a:pt x="897" y="274"/>
                  </a:lnTo>
                  <a:lnTo>
                    <a:pt x="911" y="290"/>
                  </a:lnTo>
                  <a:lnTo>
                    <a:pt x="926" y="306"/>
                  </a:lnTo>
                  <a:lnTo>
                    <a:pt x="939" y="322"/>
                  </a:lnTo>
                  <a:lnTo>
                    <a:pt x="950" y="339"/>
                  </a:lnTo>
                  <a:lnTo>
                    <a:pt x="962" y="357"/>
                  </a:lnTo>
                  <a:lnTo>
                    <a:pt x="972" y="376"/>
                  </a:lnTo>
                  <a:lnTo>
                    <a:pt x="983" y="395"/>
                  </a:lnTo>
                  <a:lnTo>
                    <a:pt x="991" y="414"/>
                  </a:lnTo>
                  <a:lnTo>
                    <a:pt x="999" y="434"/>
                  </a:lnTo>
                  <a:lnTo>
                    <a:pt x="1006" y="454"/>
                  </a:lnTo>
                  <a:lnTo>
                    <a:pt x="1012" y="475"/>
                  </a:lnTo>
                  <a:lnTo>
                    <a:pt x="1018" y="497"/>
                  </a:lnTo>
                  <a:lnTo>
                    <a:pt x="1020" y="519"/>
                  </a:lnTo>
                  <a:lnTo>
                    <a:pt x="1023" y="541"/>
                  </a:lnTo>
                  <a:lnTo>
                    <a:pt x="1025" y="562"/>
                  </a:lnTo>
                  <a:lnTo>
                    <a:pt x="1026" y="586"/>
                  </a:lnTo>
                  <a:lnTo>
                    <a:pt x="1026" y="586"/>
                  </a:lnTo>
                  <a:lnTo>
                    <a:pt x="1025" y="608"/>
                  </a:lnTo>
                  <a:lnTo>
                    <a:pt x="1023" y="631"/>
                  </a:lnTo>
                  <a:lnTo>
                    <a:pt x="1020" y="653"/>
                  </a:lnTo>
                  <a:lnTo>
                    <a:pt x="1018" y="675"/>
                  </a:lnTo>
                  <a:lnTo>
                    <a:pt x="1012" y="695"/>
                  </a:lnTo>
                  <a:lnTo>
                    <a:pt x="1006" y="717"/>
                  </a:lnTo>
                  <a:lnTo>
                    <a:pt x="999" y="737"/>
                  </a:lnTo>
                  <a:lnTo>
                    <a:pt x="991" y="756"/>
                  </a:lnTo>
                  <a:lnTo>
                    <a:pt x="983" y="777"/>
                  </a:lnTo>
                  <a:lnTo>
                    <a:pt x="972" y="796"/>
                  </a:lnTo>
                  <a:lnTo>
                    <a:pt x="962" y="813"/>
                  </a:lnTo>
                  <a:lnTo>
                    <a:pt x="950" y="832"/>
                  </a:lnTo>
                  <a:lnTo>
                    <a:pt x="939" y="848"/>
                  </a:lnTo>
                  <a:lnTo>
                    <a:pt x="926" y="866"/>
                  </a:lnTo>
                  <a:lnTo>
                    <a:pt x="911" y="882"/>
                  </a:lnTo>
                  <a:lnTo>
                    <a:pt x="897" y="896"/>
                  </a:lnTo>
                  <a:lnTo>
                    <a:pt x="882" y="911"/>
                  </a:lnTo>
                  <a:lnTo>
                    <a:pt x="866" y="925"/>
                  </a:lnTo>
                  <a:lnTo>
                    <a:pt x="850" y="939"/>
                  </a:lnTo>
                  <a:lnTo>
                    <a:pt x="832" y="950"/>
                  </a:lnTo>
                  <a:lnTo>
                    <a:pt x="813" y="962"/>
                  </a:lnTo>
                  <a:lnTo>
                    <a:pt x="796" y="972"/>
                  </a:lnTo>
                  <a:lnTo>
                    <a:pt x="777" y="982"/>
                  </a:lnTo>
                  <a:lnTo>
                    <a:pt x="757" y="991"/>
                  </a:lnTo>
                  <a:lnTo>
                    <a:pt x="738" y="998"/>
                  </a:lnTo>
                  <a:lnTo>
                    <a:pt x="717" y="1006"/>
                  </a:lnTo>
                  <a:lnTo>
                    <a:pt x="695" y="1011"/>
                  </a:lnTo>
                  <a:lnTo>
                    <a:pt x="675" y="1016"/>
                  </a:lnTo>
                  <a:lnTo>
                    <a:pt x="653" y="1020"/>
                  </a:lnTo>
                  <a:lnTo>
                    <a:pt x="631" y="1023"/>
                  </a:lnTo>
                  <a:lnTo>
                    <a:pt x="609" y="1025"/>
                  </a:lnTo>
                  <a:lnTo>
                    <a:pt x="586" y="1026"/>
                  </a:lnTo>
                  <a:lnTo>
                    <a:pt x="586" y="1026"/>
                  </a:lnTo>
                  <a:close/>
                </a:path>
              </a:pathLst>
            </a:custGeom>
            <a:solidFill>
              <a:schemeClr val="bg1"/>
            </a:solidFill>
            <a:ln w="38100">
              <a:solidFill>
                <a:schemeClr val="bg1">
                  <a:lumMod val="75000"/>
                </a:schemeClr>
              </a:solidFill>
            </a:ln>
          </p:spPr>
          <p:txBody>
            <a:bodyPr/>
            <a:lstStyle/>
            <a:p>
              <a:pPr eaLnBrk="1" hangingPunct="1">
                <a:defRPr/>
              </a:pPr>
              <a:endParaRPr lang="en-US" altLang="zh-CN">
                <a:cs typeface="+mn-ea"/>
                <a:sym typeface="+mn-lt"/>
              </a:endParaRPr>
            </a:p>
          </p:txBody>
        </p:sp>
        <p:sp>
          <p:nvSpPr>
            <p:cNvPr id="5" name="Rectangle 521"/>
            <p:cNvSpPr>
              <a:spLocks noChangeArrowheads="1"/>
            </p:cNvSpPr>
            <p:nvPr/>
          </p:nvSpPr>
          <p:spPr bwMode="auto">
            <a:xfrm>
              <a:off x="5981084" y="3927997"/>
              <a:ext cx="378310" cy="1064918"/>
            </a:xfrm>
            <a:prstGeom prst="rect">
              <a:avLst/>
            </a:prstGeom>
            <a:solidFill>
              <a:schemeClr val="bg1"/>
            </a:solidFill>
            <a:ln w="38100">
              <a:solidFill>
                <a:schemeClr val="bg1">
                  <a:lumMod val="75000"/>
                </a:schemeClr>
              </a:solidFill>
            </a:ln>
          </p:spPr>
          <p:txBody>
            <a:bodyPr/>
            <a:lstStyle/>
            <a:p>
              <a:pPr eaLnBrk="1" hangingPunct="1">
                <a:defRPr/>
              </a:pPr>
              <a:endParaRPr lang="zh-CN" altLang="zh-CN">
                <a:cs typeface="+mn-ea"/>
                <a:sym typeface="+mn-lt"/>
              </a:endParaRPr>
            </a:p>
          </p:txBody>
        </p:sp>
      </p:grpSp>
      <p:grpSp>
        <p:nvGrpSpPr>
          <p:cNvPr id="6" name="Group 56"/>
          <p:cNvGrpSpPr/>
          <p:nvPr/>
        </p:nvGrpSpPr>
        <p:grpSpPr>
          <a:xfrm>
            <a:off x="1834503" y="2465027"/>
            <a:ext cx="847573" cy="923099"/>
            <a:chOff x="2251427" y="3457180"/>
            <a:chExt cx="449294" cy="489330"/>
          </a:xfrm>
          <a:solidFill>
            <a:schemeClr val="bg1"/>
          </a:solidFill>
        </p:grpSpPr>
        <p:sp>
          <p:nvSpPr>
            <p:cNvPr id="7" name="Rectangle 355"/>
            <p:cNvSpPr>
              <a:spLocks noChangeArrowheads="1"/>
            </p:cNvSpPr>
            <p:nvPr/>
          </p:nvSpPr>
          <p:spPr bwMode="auto">
            <a:xfrm>
              <a:off x="2251427" y="3808607"/>
              <a:ext cx="84522" cy="137903"/>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8" name="Rectangle 356"/>
            <p:cNvSpPr>
              <a:spLocks noChangeArrowheads="1"/>
            </p:cNvSpPr>
            <p:nvPr/>
          </p:nvSpPr>
          <p:spPr bwMode="auto">
            <a:xfrm>
              <a:off x="2251427" y="3737431"/>
              <a:ext cx="8452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9" name="Rectangle 357"/>
            <p:cNvSpPr>
              <a:spLocks noChangeArrowheads="1"/>
            </p:cNvSpPr>
            <p:nvPr/>
          </p:nvSpPr>
          <p:spPr bwMode="auto">
            <a:xfrm>
              <a:off x="2251427" y="3666257"/>
              <a:ext cx="84522" cy="53381"/>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0" name="Rectangle 358"/>
            <p:cNvSpPr>
              <a:spLocks noChangeArrowheads="1"/>
            </p:cNvSpPr>
            <p:nvPr/>
          </p:nvSpPr>
          <p:spPr bwMode="auto">
            <a:xfrm>
              <a:off x="2251427" y="3595081"/>
              <a:ext cx="84522" cy="53381"/>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1" name="Rectangle 359"/>
            <p:cNvSpPr>
              <a:spLocks noChangeArrowheads="1"/>
            </p:cNvSpPr>
            <p:nvPr/>
          </p:nvSpPr>
          <p:spPr bwMode="auto">
            <a:xfrm>
              <a:off x="2620649" y="3808607"/>
              <a:ext cx="80072" cy="137903"/>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2" name="Rectangle 360"/>
            <p:cNvSpPr>
              <a:spLocks noChangeArrowheads="1"/>
            </p:cNvSpPr>
            <p:nvPr/>
          </p:nvSpPr>
          <p:spPr bwMode="auto">
            <a:xfrm>
              <a:off x="2620649" y="3737431"/>
              <a:ext cx="8007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3" name="Rectangle 361"/>
            <p:cNvSpPr>
              <a:spLocks noChangeArrowheads="1"/>
            </p:cNvSpPr>
            <p:nvPr/>
          </p:nvSpPr>
          <p:spPr bwMode="auto">
            <a:xfrm>
              <a:off x="2620649" y="3666257"/>
              <a:ext cx="80072" cy="53381"/>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4" name="Rectangle 362"/>
            <p:cNvSpPr>
              <a:spLocks noChangeArrowheads="1"/>
            </p:cNvSpPr>
            <p:nvPr/>
          </p:nvSpPr>
          <p:spPr bwMode="auto">
            <a:xfrm>
              <a:off x="2620649" y="3595081"/>
              <a:ext cx="80072" cy="53381"/>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5" name="Rectangle 363"/>
            <p:cNvSpPr>
              <a:spLocks noChangeArrowheads="1"/>
            </p:cNvSpPr>
            <p:nvPr/>
          </p:nvSpPr>
          <p:spPr bwMode="auto">
            <a:xfrm>
              <a:off x="2375984" y="3670706"/>
              <a:ext cx="84522" cy="275804"/>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6" name="Rectangle 364"/>
            <p:cNvSpPr>
              <a:spLocks noChangeArrowheads="1"/>
            </p:cNvSpPr>
            <p:nvPr/>
          </p:nvSpPr>
          <p:spPr bwMode="auto">
            <a:xfrm>
              <a:off x="2375984" y="3595081"/>
              <a:ext cx="84522" cy="53381"/>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7" name="Rectangle 365"/>
            <p:cNvSpPr>
              <a:spLocks noChangeArrowheads="1"/>
            </p:cNvSpPr>
            <p:nvPr/>
          </p:nvSpPr>
          <p:spPr bwMode="auto">
            <a:xfrm>
              <a:off x="2375984" y="3528356"/>
              <a:ext cx="8452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8" name="Rectangle 366"/>
            <p:cNvSpPr>
              <a:spLocks noChangeArrowheads="1"/>
            </p:cNvSpPr>
            <p:nvPr/>
          </p:nvSpPr>
          <p:spPr bwMode="auto">
            <a:xfrm>
              <a:off x="2375984" y="3457180"/>
              <a:ext cx="8452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19" name="Rectangle 367"/>
            <p:cNvSpPr>
              <a:spLocks noChangeArrowheads="1"/>
            </p:cNvSpPr>
            <p:nvPr/>
          </p:nvSpPr>
          <p:spPr bwMode="auto">
            <a:xfrm>
              <a:off x="2496093" y="3781916"/>
              <a:ext cx="80072" cy="164594"/>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20" name="Rectangle 368"/>
            <p:cNvSpPr>
              <a:spLocks noChangeArrowheads="1"/>
            </p:cNvSpPr>
            <p:nvPr/>
          </p:nvSpPr>
          <p:spPr bwMode="auto">
            <a:xfrm>
              <a:off x="2496093" y="3706295"/>
              <a:ext cx="8007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21" name="Rectangle 369"/>
            <p:cNvSpPr>
              <a:spLocks noChangeArrowheads="1"/>
            </p:cNvSpPr>
            <p:nvPr/>
          </p:nvSpPr>
          <p:spPr bwMode="auto">
            <a:xfrm>
              <a:off x="2496093" y="3635119"/>
              <a:ext cx="80072" cy="4893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sp>
          <p:nvSpPr>
            <p:cNvPr id="22" name="Rectangle 370"/>
            <p:cNvSpPr>
              <a:spLocks noChangeArrowheads="1"/>
            </p:cNvSpPr>
            <p:nvPr/>
          </p:nvSpPr>
          <p:spPr bwMode="auto">
            <a:xfrm>
              <a:off x="2496093" y="3568390"/>
              <a:ext cx="80072" cy="44485"/>
            </a:xfrm>
            <a:prstGeom prst="rect">
              <a:avLst/>
            </a:prstGeom>
            <a:grpFill/>
            <a:ln>
              <a:noFill/>
            </a:ln>
          </p:spPr>
          <p:txBody>
            <a:bodyPr/>
            <a:lstStyle/>
            <a:p>
              <a:pPr eaLnBrk="1" fontAlgn="auto" hangingPunct="1">
                <a:spcBef>
                  <a:spcPts val="0"/>
                </a:spcBef>
                <a:spcAft>
                  <a:spcPts val="0"/>
                </a:spcAft>
                <a:defRPr/>
              </a:pPr>
              <a:endParaRPr lang="en-US">
                <a:cs typeface="+mn-ea"/>
                <a:sym typeface="+mn-lt"/>
              </a:endParaRPr>
            </a:p>
          </p:txBody>
        </p:sp>
      </p:grpSp>
      <p:sp>
        <p:nvSpPr>
          <p:cNvPr id="23" name="椭圆 22"/>
          <p:cNvSpPr/>
          <p:nvPr/>
        </p:nvSpPr>
        <p:spPr>
          <a:xfrm>
            <a:off x="4459204" y="2343110"/>
            <a:ext cx="1755775" cy="1755775"/>
          </a:xfrm>
          <a:prstGeom prst="ellipse">
            <a:avLst/>
          </a:prstGeom>
          <a:solidFill>
            <a:schemeClr val="bg1"/>
          </a:solidFill>
          <a:ln w="31750">
            <a:noFill/>
          </a:ln>
          <a:effectLst>
            <a:outerShdw blurRad="368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6724666" y="2343110"/>
            <a:ext cx="1755775" cy="1755775"/>
          </a:xfrm>
          <a:prstGeom prst="ellipse">
            <a:avLst/>
          </a:prstGeom>
          <a:solidFill>
            <a:schemeClr val="bg1"/>
          </a:solidFill>
          <a:ln w="31750">
            <a:noFill/>
          </a:ln>
          <a:effectLst>
            <a:outerShdw blurRad="368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9010964" y="2343110"/>
            <a:ext cx="1755775" cy="1755775"/>
          </a:xfrm>
          <a:prstGeom prst="ellipse">
            <a:avLst/>
          </a:prstGeom>
          <a:solidFill>
            <a:schemeClr val="bg1"/>
          </a:solidFill>
          <a:ln w="31750">
            <a:noFill/>
          </a:ln>
          <a:effectLst>
            <a:outerShdw blurRad="368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等腰三角形 31"/>
          <p:cNvSpPr/>
          <p:nvPr/>
        </p:nvSpPr>
        <p:spPr>
          <a:xfrm rot="5400000">
            <a:off x="6331659" y="3053201"/>
            <a:ext cx="398458" cy="396240"/>
          </a:xfrm>
          <a:prstGeom prst="triangle">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等腰三角形 32"/>
          <p:cNvSpPr/>
          <p:nvPr/>
        </p:nvSpPr>
        <p:spPr>
          <a:xfrm rot="5400000">
            <a:off x="8597756" y="3053201"/>
            <a:ext cx="398458" cy="396240"/>
          </a:xfrm>
          <a:prstGeom prst="triangle">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Freeform 15"/>
          <p:cNvSpPr>
            <a:spLocks noEditPoints="1"/>
          </p:cNvSpPr>
          <p:nvPr/>
        </p:nvSpPr>
        <p:spPr bwMode="auto">
          <a:xfrm>
            <a:off x="7289816" y="2956451"/>
            <a:ext cx="624840" cy="623004"/>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accent2"/>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cs typeface="+mn-ea"/>
              <a:sym typeface="+mn-lt"/>
            </a:endParaRPr>
          </a:p>
        </p:txBody>
      </p:sp>
      <p:sp>
        <p:nvSpPr>
          <p:cNvPr id="29" name="Freeform 37"/>
          <p:cNvSpPr>
            <a:spLocks noEditPoints="1"/>
          </p:cNvSpPr>
          <p:nvPr/>
        </p:nvSpPr>
        <p:spPr bwMode="auto">
          <a:xfrm>
            <a:off x="5035784" y="2982616"/>
            <a:ext cx="598170" cy="561914"/>
          </a:xfrm>
          <a:custGeom>
            <a:avLst/>
            <a:gdLst>
              <a:gd name="T0" fmla="*/ 116662 w 121"/>
              <a:gd name="T1" fmla="*/ 129256 h 114"/>
              <a:gd name="T2" fmla="*/ 116662 w 121"/>
              <a:gd name="T3" fmla="*/ 144643 h 114"/>
              <a:gd name="T4" fmla="*/ 233323 w 121"/>
              <a:gd name="T5" fmla="*/ 135411 h 114"/>
              <a:gd name="T6" fmla="*/ 267094 w 121"/>
              <a:gd name="T7" fmla="*/ 98481 h 114"/>
              <a:gd name="T8" fmla="*/ 107451 w 121"/>
              <a:gd name="T9" fmla="*/ 107713 h 114"/>
              <a:gd name="T10" fmla="*/ 116662 w 121"/>
              <a:gd name="T11" fmla="*/ 113868 h 114"/>
              <a:gd name="T12" fmla="*/ 273234 w 121"/>
              <a:gd name="T13" fmla="*/ 107713 h 114"/>
              <a:gd name="T14" fmla="*/ 267094 w 121"/>
              <a:gd name="T15" fmla="*/ 98481 h 114"/>
              <a:gd name="T16" fmla="*/ 116662 w 121"/>
              <a:gd name="T17" fmla="*/ 67705 h 114"/>
              <a:gd name="T18" fmla="*/ 107451 w 121"/>
              <a:gd name="T19" fmla="*/ 80015 h 114"/>
              <a:gd name="T20" fmla="*/ 267094 w 121"/>
              <a:gd name="T21" fmla="*/ 86170 h 114"/>
              <a:gd name="T22" fmla="*/ 273234 w 121"/>
              <a:gd name="T23" fmla="*/ 76938 h 114"/>
              <a:gd name="T24" fmla="*/ 58331 w 121"/>
              <a:gd name="T25" fmla="*/ 323139 h 114"/>
              <a:gd name="T26" fmla="*/ 316214 w 121"/>
              <a:gd name="T27" fmla="*/ 323139 h 114"/>
              <a:gd name="T28" fmla="*/ 27630 w 121"/>
              <a:gd name="T29" fmla="*/ 307752 h 114"/>
              <a:gd name="T30" fmla="*/ 125872 w 121"/>
              <a:gd name="T31" fmla="*/ 227736 h 114"/>
              <a:gd name="T32" fmla="*/ 343845 w 121"/>
              <a:gd name="T33" fmla="*/ 304674 h 114"/>
              <a:gd name="T34" fmla="*/ 343845 w 121"/>
              <a:gd name="T35" fmla="*/ 163108 h 114"/>
              <a:gd name="T36" fmla="*/ 49121 w 121"/>
              <a:gd name="T37" fmla="*/ 147721 h 114"/>
              <a:gd name="T38" fmla="*/ 27630 w 121"/>
              <a:gd name="T39" fmla="*/ 113868 h 114"/>
              <a:gd name="T40" fmla="*/ 39911 w 121"/>
              <a:gd name="T41" fmla="*/ 107713 h 114"/>
              <a:gd name="T42" fmla="*/ 49121 w 121"/>
              <a:gd name="T43" fmla="*/ 147721 h 114"/>
              <a:gd name="T44" fmla="*/ 322354 w 121"/>
              <a:gd name="T45" fmla="*/ 107713 h 114"/>
              <a:gd name="T46" fmla="*/ 340775 w 121"/>
              <a:gd name="T47" fmla="*/ 110791 h 114"/>
              <a:gd name="T48" fmla="*/ 343845 w 121"/>
              <a:gd name="T49" fmla="*/ 129256 h 114"/>
              <a:gd name="T50" fmla="*/ 147362 w 121"/>
              <a:gd name="T51" fmla="*/ 209271 h 114"/>
              <a:gd name="T52" fmla="*/ 79821 w 121"/>
              <a:gd name="T53" fmla="*/ 163108 h 114"/>
              <a:gd name="T54" fmla="*/ 79821 w 121"/>
              <a:gd name="T55" fmla="*/ 80015 h 114"/>
              <a:gd name="T56" fmla="*/ 110521 w 121"/>
              <a:gd name="T57" fmla="*/ 30775 h 114"/>
              <a:gd name="T58" fmla="*/ 291654 w 121"/>
              <a:gd name="T59" fmla="*/ 61550 h 114"/>
              <a:gd name="T60" fmla="*/ 291654 w 121"/>
              <a:gd name="T61" fmla="*/ 107713 h 114"/>
              <a:gd name="T62" fmla="*/ 291654 w 121"/>
              <a:gd name="T63" fmla="*/ 166186 h 114"/>
              <a:gd name="T64" fmla="*/ 184202 w 121"/>
              <a:gd name="T65" fmla="*/ 181574 h 114"/>
              <a:gd name="T66" fmla="*/ 257883 w 121"/>
              <a:gd name="T67" fmla="*/ 0 h 114"/>
              <a:gd name="T68" fmla="*/ 49121 w 121"/>
              <a:gd name="T69" fmla="*/ 61550 h 114"/>
              <a:gd name="T70" fmla="*/ 39911 w 121"/>
              <a:gd name="T71" fmla="*/ 80015 h 114"/>
              <a:gd name="T72" fmla="*/ 0 w 121"/>
              <a:gd name="T73" fmla="*/ 316984 h 114"/>
              <a:gd name="T74" fmla="*/ 334635 w 121"/>
              <a:gd name="T75" fmla="*/ 350837 h 114"/>
              <a:gd name="T76" fmla="*/ 371475 w 121"/>
              <a:gd name="T77" fmla="*/ 113868 h 114"/>
              <a:gd name="T78" fmla="*/ 322354 w 121"/>
              <a:gd name="T79" fmla="*/ 80015 h 114"/>
              <a:gd name="T80" fmla="*/ 257883 w 121"/>
              <a:gd name="T81" fmla="*/ 0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accent1"/>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cs typeface="+mn-ea"/>
              <a:sym typeface="+mn-lt"/>
            </a:endParaRPr>
          </a:p>
        </p:txBody>
      </p:sp>
      <p:sp>
        <p:nvSpPr>
          <p:cNvPr id="30" name="Freeform 40"/>
          <p:cNvSpPr>
            <a:spLocks noEditPoints="1"/>
          </p:cNvSpPr>
          <p:nvPr/>
        </p:nvSpPr>
        <p:spPr bwMode="auto">
          <a:xfrm>
            <a:off x="9588179" y="3008144"/>
            <a:ext cx="602615" cy="500825"/>
          </a:xfrm>
          <a:custGeom>
            <a:avLst/>
            <a:gdLst>
              <a:gd name="T0" fmla="*/ 268892 w 113"/>
              <a:gd name="T1" fmla="*/ 113765 h 95"/>
              <a:gd name="T2" fmla="*/ 268892 w 113"/>
              <a:gd name="T3" fmla="*/ 162961 h 95"/>
              <a:gd name="T4" fmla="*/ 225622 w 113"/>
              <a:gd name="T5" fmla="*/ 162961 h 95"/>
              <a:gd name="T6" fmla="*/ 210168 w 113"/>
              <a:gd name="T7" fmla="*/ 172185 h 95"/>
              <a:gd name="T8" fmla="*/ 222531 w 113"/>
              <a:gd name="T9" fmla="*/ 181409 h 95"/>
              <a:gd name="T10" fmla="*/ 265801 w 113"/>
              <a:gd name="T11" fmla="*/ 181409 h 95"/>
              <a:gd name="T12" fmla="*/ 268892 w 113"/>
              <a:gd name="T13" fmla="*/ 184484 h 95"/>
              <a:gd name="T14" fmla="*/ 268892 w 113"/>
              <a:gd name="T15" fmla="*/ 230605 h 95"/>
              <a:gd name="T16" fmla="*/ 281254 w 113"/>
              <a:gd name="T17" fmla="*/ 239829 h 95"/>
              <a:gd name="T18" fmla="*/ 290527 w 113"/>
              <a:gd name="T19" fmla="*/ 202933 h 95"/>
              <a:gd name="T20" fmla="*/ 290527 w 113"/>
              <a:gd name="T21" fmla="*/ 181409 h 95"/>
              <a:gd name="T22" fmla="*/ 339978 w 113"/>
              <a:gd name="T23" fmla="*/ 181409 h 95"/>
              <a:gd name="T24" fmla="*/ 346159 w 113"/>
              <a:gd name="T25" fmla="*/ 162961 h 95"/>
              <a:gd name="T26" fmla="*/ 302889 w 113"/>
              <a:gd name="T27" fmla="*/ 162961 h 95"/>
              <a:gd name="T28" fmla="*/ 290527 w 113"/>
              <a:gd name="T29" fmla="*/ 150662 h 95"/>
              <a:gd name="T30" fmla="*/ 281254 w 113"/>
              <a:gd name="T31" fmla="*/ 101466 h 95"/>
              <a:gd name="T32" fmla="*/ 46361 w 113"/>
              <a:gd name="T33" fmla="*/ 261353 h 95"/>
              <a:gd name="T34" fmla="*/ 123628 w 113"/>
              <a:gd name="T35" fmla="*/ 187559 h 95"/>
              <a:gd name="T36" fmla="*/ 132900 w 113"/>
              <a:gd name="T37" fmla="*/ 193708 h 95"/>
              <a:gd name="T38" fmla="*/ 55633 w 113"/>
              <a:gd name="T39" fmla="*/ 258278 h 95"/>
              <a:gd name="T40" fmla="*/ 135991 w 113"/>
              <a:gd name="T41" fmla="*/ 141438 h 95"/>
              <a:gd name="T42" fmla="*/ 108175 w 113"/>
              <a:gd name="T43" fmla="*/ 92242 h 95"/>
              <a:gd name="T44" fmla="*/ 176170 w 113"/>
              <a:gd name="T45" fmla="*/ 33822 h 95"/>
              <a:gd name="T46" fmla="*/ 123628 w 113"/>
              <a:gd name="T47" fmla="*/ 92242 h 95"/>
              <a:gd name="T48" fmla="*/ 142173 w 113"/>
              <a:gd name="T49" fmla="*/ 138363 h 95"/>
              <a:gd name="T50" fmla="*/ 169989 w 113"/>
              <a:gd name="T51" fmla="*/ 0 h 95"/>
              <a:gd name="T52" fmla="*/ 114356 w 113"/>
              <a:gd name="T53" fmla="*/ 162961 h 95"/>
              <a:gd name="T54" fmla="*/ 0 w 113"/>
              <a:gd name="T55" fmla="*/ 289025 h 95"/>
              <a:gd name="T56" fmla="*/ 336887 w 113"/>
              <a:gd name="T57" fmla="*/ 292100 h 95"/>
              <a:gd name="T58" fmla="*/ 339978 w 113"/>
              <a:gd name="T59" fmla="*/ 285951 h 95"/>
              <a:gd name="T60" fmla="*/ 302889 w 113"/>
              <a:gd name="T61" fmla="*/ 230605 h 95"/>
              <a:gd name="T62" fmla="*/ 265801 w 113"/>
              <a:gd name="T63" fmla="*/ 245979 h 95"/>
              <a:gd name="T64" fmla="*/ 256529 w 113"/>
              <a:gd name="T65" fmla="*/ 193708 h 95"/>
              <a:gd name="T66" fmla="*/ 203987 w 113"/>
              <a:gd name="T67" fmla="*/ 187559 h 95"/>
              <a:gd name="T68" fmla="*/ 222531 w 113"/>
              <a:gd name="T69" fmla="*/ 150662 h 95"/>
              <a:gd name="T70" fmla="*/ 259619 w 113"/>
              <a:gd name="T71" fmla="*/ 92242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3" h="95">
                <a:moveTo>
                  <a:pt x="91" y="33"/>
                </a:moveTo>
                <a:cubicBezTo>
                  <a:pt x="89" y="33"/>
                  <a:pt x="87" y="35"/>
                  <a:pt x="87" y="37"/>
                </a:cubicBezTo>
                <a:cubicBezTo>
                  <a:pt x="87" y="49"/>
                  <a:pt x="87" y="49"/>
                  <a:pt x="87" y="49"/>
                </a:cubicBezTo>
                <a:cubicBezTo>
                  <a:pt x="87" y="53"/>
                  <a:pt x="87" y="53"/>
                  <a:pt x="87" y="53"/>
                </a:cubicBezTo>
                <a:cubicBezTo>
                  <a:pt x="83" y="53"/>
                  <a:pt x="83" y="53"/>
                  <a:pt x="83" y="53"/>
                </a:cubicBezTo>
                <a:cubicBezTo>
                  <a:pt x="73" y="53"/>
                  <a:pt x="73" y="53"/>
                  <a:pt x="73" y="53"/>
                </a:cubicBezTo>
                <a:cubicBezTo>
                  <a:pt x="72" y="53"/>
                  <a:pt x="72" y="53"/>
                  <a:pt x="72" y="53"/>
                </a:cubicBezTo>
                <a:cubicBezTo>
                  <a:pt x="70" y="53"/>
                  <a:pt x="68" y="54"/>
                  <a:pt x="68" y="56"/>
                </a:cubicBezTo>
                <a:cubicBezTo>
                  <a:pt x="68" y="57"/>
                  <a:pt x="69" y="58"/>
                  <a:pt x="69" y="58"/>
                </a:cubicBezTo>
                <a:cubicBezTo>
                  <a:pt x="70" y="59"/>
                  <a:pt x="71" y="59"/>
                  <a:pt x="72" y="59"/>
                </a:cubicBezTo>
                <a:cubicBezTo>
                  <a:pt x="83" y="59"/>
                  <a:pt x="83" y="59"/>
                  <a:pt x="83" y="59"/>
                </a:cubicBezTo>
                <a:cubicBezTo>
                  <a:pt x="86" y="59"/>
                  <a:pt x="86" y="59"/>
                  <a:pt x="86" y="59"/>
                </a:cubicBezTo>
                <a:cubicBezTo>
                  <a:pt x="87" y="59"/>
                  <a:pt x="87" y="59"/>
                  <a:pt x="87" y="59"/>
                </a:cubicBezTo>
                <a:cubicBezTo>
                  <a:pt x="87" y="60"/>
                  <a:pt x="87" y="60"/>
                  <a:pt x="87" y="60"/>
                </a:cubicBezTo>
                <a:cubicBezTo>
                  <a:pt x="87" y="63"/>
                  <a:pt x="87" y="63"/>
                  <a:pt x="87" y="63"/>
                </a:cubicBezTo>
                <a:cubicBezTo>
                  <a:pt x="87" y="75"/>
                  <a:pt x="87" y="75"/>
                  <a:pt x="87" y="75"/>
                </a:cubicBezTo>
                <a:cubicBezTo>
                  <a:pt x="87" y="76"/>
                  <a:pt x="88" y="77"/>
                  <a:pt x="88" y="77"/>
                </a:cubicBezTo>
                <a:cubicBezTo>
                  <a:pt x="89" y="78"/>
                  <a:pt x="90" y="78"/>
                  <a:pt x="91" y="78"/>
                </a:cubicBezTo>
                <a:cubicBezTo>
                  <a:pt x="93" y="78"/>
                  <a:pt x="94" y="77"/>
                  <a:pt x="94" y="75"/>
                </a:cubicBezTo>
                <a:cubicBezTo>
                  <a:pt x="94" y="66"/>
                  <a:pt x="94" y="66"/>
                  <a:pt x="94" y="66"/>
                </a:cubicBezTo>
                <a:cubicBezTo>
                  <a:pt x="94" y="63"/>
                  <a:pt x="94" y="63"/>
                  <a:pt x="94" y="63"/>
                </a:cubicBezTo>
                <a:cubicBezTo>
                  <a:pt x="94" y="59"/>
                  <a:pt x="94" y="59"/>
                  <a:pt x="94" y="59"/>
                </a:cubicBezTo>
                <a:cubicBezTo>
                  <a:pt x="98" y="59"/>
                  <a:pt x="98" y="59"/>
                  <a:pt x="98" y="59"/>
                </a:cubicBezTo>
                <a:cubicBezTo>
                  <a:pt x="110" y="59"/>
                  <a:pt x="110" y="59"/>
                  <a:pt x="110" y="59"/>
                </a:cubicBezTo>
                <a:cubicBezTo>
                  <a:pt x="112" y="59"/>
                  <a:pt x="113" y="58"/>
                  <a:pt x="113" y="56"/>
                </a:cubicBezTo>
                <a:cubicBezTo>
                  <a:pt x="113" y="55"/>
                  <a:pt x="113" y="54"/>
                  <a:pt x="112" y="53"/>
                </a:cubicBezTo>
                <a:cubicBezTo>
                  <a:pt x="112" y="53"/>
                  <a:pt x="111" y="53"/>
                  <a:pt x="110" y="53"/>
                </a:cubicBezTo>
                <a:cubicBezTo>
                  <a:pt x="98" y="53"/>
                  <a:pt x="98" y="53"/>
                  <a:pt x="98" y="53"/>
                </a:cubicBezTo>
                <a:cubicBezTo>
                  <a:pt x="94" y="53"/>
                  <a:pt x="94" y="53"/>
                  <a:pt x="94" y="53"/>
                </a:cubicBezTo>
                <a:cubicBezTo>
                  <a:pt x="94" y="49"/>
                  <a:pt x="94" y="49"/>
                  <a:pt x="94" y="49"/>
                </a:cubicBezTo>
                <a:cubicBezTo>
                  <a:pt x="94" y="37"/>
                  <a:pt x="94" y="37"/>
                  <a:pt x="94" y="37"/>
                </a:cubicBezTo>
                <a:cubicBezTo>
                  <a:pt x="94" y="35"/>
                  <a:pt x="93" y="33"/>
                  <a:pt x="91" y="33"/>
                </a:cubicBezTo>
                <a:moveTo>
                  <a:pt x="16" y="86"/>
                </a:moveTo>
                <a:cubicBezTo>
                  <a:pt x="16" y="86"/>
                  <a:pt x="15" y="85"/>
                  <a:pt x="15" y="85"/>
                </a:cubicBezTo>
                <a:cubicBezTo>
                  <a:pt x="14" y="84"/>
                  <a:pt x="14" y="83"/>
                  <a:pt x="14" y="82"/>
                </a:cubicBezTo>
                <a:cubicBezTo>
                  <a:pt x="20" y="72"/>
                  <a:pt x="29" y="65"/>
                  <a:pt x="40" y="61"/>
                </a:cubicBezTo>
                <a:cubicBezTo>
                  <a:pt x="40" y="61"/>
                  <a:pt x="40" y="61"/>
                  <a:pt x="41" y="61"/>
                </a:cubicBezTo>
                <a:cubicBezTo>
                  <a:pt x="42" y="61"/>
                  <a:pt x="43" y="62"/>
                  <a:pt x="43" y="63"/>
                </a:cubicBezTo>
                <a:cubicBezTo>
                  <a:pt x="43" y="64"/>
                  <a:pt x="43" y="66"/>
                  <a:pt x="41" y="66"/>
                </a:cubicBezTo>
                <a:cubicBezTo>
                  <a:pt x="32" y="69"/>
                  <a:pt x="24" y="76"/>
                  <a:pt x="18" y="84"/>
                </a:cubicBezTo>
                <a:cubicBezTo>
                  <a:pt x="18" y="85"/>
                  <a:pt x="17" y="86"/>
                  <a:pt x="16" y="86"/>
                </a:cubicBezTo>
                <a:moveTo>
                  <a:pt x="44" y="46"/>
                </a:moveTo>
                <a:cubicBezTo>
                  <a:pt x="44" y="46"/>
                  <a:pt x="43" y="46"/>
                  <a:pt x="43" y="46"/>
                </a:cubicBezTo>
                <a:cubicBezTo>
                  <a:pt x="38" y="42"/>
                  <a:pt x="35" y="36"/>
                  <a:pt x="35" y="30"/>
                </a:cubicBezTo>
                <a:cubicBezTo>
                  <a:pt x="35" y="18"/>
                  <a:pt x="44" y="9"/>
                  <a:pt x="55" y="9"/>
                </a:cubicBezTo>
                <a:cubicBezTo>
                  <a:pt x="56" y="9"/>
                  <a:pt x="57" y="10"/>
                  <a:pt x="57" y="11"/>
                </a:cubicBezTo>
                <a:cubicBezTo>
                  <a:pt x="57" y="12"/>
                  <a:pt x="56" y="14"/>
                  <a:pt x="55" y="14"/>
                </a:cubicBezTo>
                <a:cubicBezTo>
                  <a:pt x="47" y="14"/>
                  <a:pt x="40" y="21"/>
                  <a:pt x="40" y="30"/>
                </a:cubicBezTo>
                <a:cubicBezTo>
                  <a:pt x="40" y="34"/>
                  <a:pt x="42" y="39"/>
                  <a:pt x="46" y="42"/>
                </a:cubicBezTo>
                <a:cubicBezTo>
                  <a:pt x="47" y="43"/>
                  <a:pt x="47" y="44"/>
                  <a:pt x="46" y="45"/>
                </a:cubicBezTo>
                <a:cubicBezTo>
                  <a:pt x="45" y="46"/>
                  <a:pt x="45" y="46"/>
                  <a:pt x="44" y="46"/>
                </a:cubicBezTo>
                <a:moveTo>
                  <a:pt x="55" y="0"/>
                </a:moveTo>
                <a:cubicBezTo>
                  <a:pt x="39" y="0"/>
                  <a:pt x="27" y="13"/>
                  <a:pt x="27" y="30"/>
                </a:cubicBezTo>
                <a:cubicBezTo>
                  <a:pt x="27" y="39"/>
                  <a:pt x="30" y="47"/>
                  <a:pt x="37" y="53"/>
                </a:cubicBezTo>
                <a:cubicBezTo>
                  <a:pt x="19" y="59"/>
                  <a:pt x="5" y="74"/>
                  <a:pt x="0" y="93"/>
                </a:cubicBezTo>
                <a:cubicBezTo>
                  <a:pt x="0" y="93"/>
                  <a:pt x="0" y="94"/>
                  <a:pt x="0" y="94"/>
                </a:cubicBezTo>
                <a:cubicBezTo>
                  <a:pt x="0" y="94"/>
                  <a:pt x="1" y="95"/>
                  <a:pt x="1" y="95"/>
                </a:cubicBezTo>
                <a:cubicBezTo>
                  <a:pt x="109" y="95"/>
                  <a:pt x="109" y="95"/>
                  <a:pt x="109" y="95"/>
                </a:cubicBezTo>
                <a:cubicBezTo>
                  <a:pt x="110" y="95"/>
                  <a:pt x="110" y="94"/>
                  <a:pt x="110" y="94"/>
                </a:cubicBezTo>
                <a:cubicBezTo>
                  <a:pt x="111" y="94"/>
                  <a:pt x="111" y="93"/>
                  <a:pt x="110" y="93"/>
                </a:cubicBezTo>
                <a:cubicBezTo>
                  <a:pt x="108" y="84"/>
                  <a:pt x="104" y="77"/>
                  <a:pt x="98" y="70"/>
                </a:cubicBezTo>
                <a:cubicBezTo>
                  <a:pt x="98" y="75"/>
                  <a:pt x="98" y="75"/>
                  <a:pt x="98" y="75"/>
                </a:cubicBezTo>
                <a:cubicBezTo>
                  <a:pt x="98" y="79"/>
                  <a:pt x="95" y="82"/>
                  <a:pt x="91" y="82"/>
                </a:cubicBezTo>
                <a:cubicBezTo>
                  <a:pt x="89" y="82"/>
                  <a:pt x="87" y="82"/>
                  <a:pt x="86" y="80"/>
                </a:cubicBezTo>
                <a:cubicBezTo>
                  <a:pt x="84" y="79"/>
                  <a:pt x="83" y="77"/>
                  <a:pt x="83" y="75"/>
                </a:cubicBezTo>
                <a:cubicBezTo>
                  <a:pt x="83" y="63"/>
                  <a:pt x="83" y="63"/>
                  <a:pt x="83" y="63"/>
                </a:cubicBezTo>
                <a:cubicBezTo>
                  <a:pt x="72" y="63"/>
                  <a:pt x="72" y="63"/>
                  <a:pt x="72" y="63"/>
                </a:cubicBezTo>
                <a:cubicBezTo>
                  <a:pt x="70" y="63"/>
                  <a:pt x="68" y="62"/>
                  <a:pt x="66" y="61"/>
                </a:cubicBezTo>
                <a:cubicBezTo>
                  <a:pt x="65" y="60"/>
                  <a:pt x="64" y="58"/>
                  <a:pt x="64" y="56"/>
                </a:cubicBezTo>
                <a:cubicBezTo>
                  <a:pt x="64" y="52"/>
                  <a:pt x="68" y="49"/>
                  <a:pt x="72" y="49"/>
                </a:cubicBezTo>
                <a:cubicBezTo>
                  <a:pt x="77" y="49"/>
                  <a:pt x="77" y="49"/>
                  <a:pt x="77" y="49"/>
                </a:cubicBezTo>
                <a:cubicBezTo>
                  <a:pt x="81" y="43"/>
                  <a:pt x="84" y="37"/>
                  <a:pt x="84" y="30"/>
                </a:cubicBezTo>
                <a:cubicBezTo>
                  <a:pt x="84" y="13"/>
                  <a:pt x="71" y="0"/>
                  <a:pt x="55" y="0"/>
                </a:cubicBezTo>
              </a:path>
            </a:pathLst>
          </a:custGeom>
          <a:solidFill>
            <a:schemeClr val="accent1"/>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cs typeface="+mn-ea"/>
              <a:sym typeface="+mn-lt"/>
            </a:endParaRPr>
          </a:p>
        </p:txBody>
      </p:sp>
      <p:sp>
        <p:nvSpPr>
          <p:cNvPr id="31" name="TextBox 9"/>
          <p:cNvSpPr txBox="1"/>
          <p:nvPr/>
        </p:nvSpPr>
        <p:spPr>
          <a:xfrm>
            <a:off x="4572124" y="4873729"/>
            <a:ext cx="1575962" cy="1052596"/>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dirty="0">
                <a:solidFill>
                  <a:schemeClr val="bg1">
                    <a:lumMod val="65000"/>
                  </a:schemeClr>
                </a:solidFill>
                <a:latin typeface="+mn-lt"/>
                <a:ea typeface="+mn-ea"/>
                <a:cs typeface="+mn-ea"/>
                <a:sym typeface="+mn-lt"/>
              </a:rPr>
              <a:t>您的内容打在这里，或者通过复制您的文本后，在此框中选择粘贴。</a:t>
            </a:r>
            <a:endParaRPr lang="zh-CN" altLang="en-US" dirty="0">
              <a:solidFill>
                <a:schemeClr val="bg1">
                  <a:lumMod val="65000"/>
                </a:schemeClr>
              </a:solidFill>
              <a:latin typeface="+mn-lt"/>
              <a:ea typeface="+mn-ea"/>
              <a:cs typeface="+mn-ea"/>
              <a:sym typeface="+mn-lt"/>
            </a:endParaRPr>
          </a:p>
        </p:txBody>
      </p:sp>
      <p:sp>
        <p:nvSpPr>
          <p:cNvPr id="32" name="TextBox 6"/>
          <p:cNvSpPr txBox="1"/>
          <p:nvPr/>
        </p:nvSpPr>
        <p:spPr>
          <a:xfrm>
            <a:off x="6620006" y="4535175"/>
            <a:ext cx="2075654" cy="307777"/>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输入您的标题</a:t>
            </a:r>
            <a:endParaRPr lang="en-US" sz="1400" b="1" dirty="0">
              <a:solidFill>
                <a:schemeClr val="tx1">
                  <a:lumMod val="75000"/>
                  <a:lumOff val="25000"/>
                </a:schemeClr>
              </a:solidFill>
              <a:cs typeface="+mn-ea"/>
              <a:sym typeface="+mn-lt"/>
            </a:endParaRPr>
          </a:p>
        </p:txBody>
      </p:sp>
      <p:sp>
        <p:nvSpPr>
          <p:cNvPr id="33" name="TextBox 9"/>
          <p:cNvSpPr txBox="1"/>
          <p:nvPr/>
        </p:nvSpPr>
        <p:spPr>
          <a:xfrm>
            <a:off x="6869852" y="4873729"/>
            <a:ext cx="1575962" cy="1052596"/>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dirty="0">
                <a:solidFill>
                  <a:schemeClr val="bg1">
                    <a:lumMod val="65000"/>
                  </a:schemeClr>
                </a:solidFill>
                <a:latin typeface="+mn-lt"/>
                <a:ea typeface="+mn-ea"/>
                <a:cs typeface="+mn-ea"/>
                <a:sym typeface="+mn-lt"/>
              </a:rPr>
              <a:t>您的内容打在这里，或者通过复制您的文本后，在此框中选择粘贴。</a:t>
            </a:r>
            <a:endParaRPr lang="zh-CN" altLang="en-US" dirty="0">
              <a:solidFill>
                <a:schemeClr val="bg1">
                  <a:lumMod val="65000"/>
                </a:schemeClr>
              </a:solidFill>
              <a:latin typeface="+mn-lt"/>
              <a:ea typeface="+mn-ea"/>
              <a:cs typeface="+mn-ea"/>
              <a:sym typeface="+mn-lt"/>
            </a:endParaRPr>
          </a:p>
        </p:txBody>
      </p:sp>
      <p:sp>
        <p:nvSpPr>
          <p:cNvPr id="34" name="TextBox 6"/>
          <p:cNvSpPr txBox="1"/>
          <p:nvPr/>
        </p:nvSpPr>
        <p:spPr>
          <a:xfrm>
            <a:off x="8937935" y="4535175"/>
            <a:ext cx="2075654" cy="307777"/>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输入您的标题</a:t>
            </a:r>
            <a:endParaRPr lang="en-US" sz="1400" b="1" dirty="0">
              <a:solidFill>
                <a:schemeClr val="tx1">
                  <a:lumMod val="75000"/>
                  <a:lumOff val="25000"/>
                </a:schemeClr>
              </a:solidFill>
              <a:cs typeface="+mn-ea"/>
              <a:sym typeface="+mn-lt"/>
            </a:endParaRPr>
          </a:p>
        </p:txBody>
      </p:sp>
      <p:sp>
        <p:nvSpPr>
          <p:cNvPr id="35" name="TextBox 9"/>
          <p:cNvSpPr txBox="1"/>
          <p:nvPr/>
        </p:nvSpPr>
        <p:spPr>
          <a:xfrm>
            <a:off x="9187781" y="4873729"/>
            <a:ext cx="1575962" cy="1052596"/>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dirty="0">
                <a:solidFill>
                  <a:schemeClr val="bg1">
                    <a:lumMod val="65000"/>
                  </a:schemeClr>
                </a:solidFill>
                <a:latin typeface="+mn-lt"/>
                <a:ea typeface="+mn-ea"/>
                <a:cs typeface="+mn-ea"/>
                <a:sym typeface="+mn-lt"/>
              </a:rPr>
              <a:t>您的内容打在这里，或者通过复制您的文本后，在此框中选择粘贴。</a:t>
            </a:r>
            <a:endParaRPr lang="zh-CN" altLang="en-US" dirty="0">
              <a:solidFill>
                <a:schemeClr val="bg1">
                  <a:lumMod val="65000"/>
                </a:schemeClr>
              </a:solidFill>
              <a:latin typeface="+mn-lt"/>
              <a:ea typeface="+mn-ea"/>
              <a:cs typeface="+mn-ea"/>
              <a:sym typeface="+mn-lt"/>
            </a:endParaRPr>
          </a:p>
        </p:txBody>
      </p:sp>
      <p:sp>
        <p:nvSpPr>
          <p:cNvPr id="36" name="TextBox 6"/>
          <p:cNvSpPr txBox="1"/>
          <p:nvPr/>
        </p:nvSpPr>
        <p:spPr>
          <a:xfrm>
            <a:off x="4322278" y="4535175"/>
            <a:ext cx="2075654" cy="307777"/>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输入您的标题</a:t>
            </a:r>
            <a:endParaRPr lang="en-US" sz="1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edge">
                                      <p:cBhvr>
                                        <p:cTn id="7" dur="50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edge">
                                      <p:cBhvr>
                                        <p:cTn id="21" dur="500"/>
                                        <p:tgtEl>
                                          <p:spTgt spid="2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edge">
                                      <p:cBhvr>
                                        <p:cTn id="35" dur="500"/>
                                        <p:tgtEl>
                                          <p:spTgt spid="2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childTnLst>
                          </p:cTn>
                        </p:par>
                        <p:par>
                          <p:cTn id="42" fill="hold">
                            <p:stCondLst>
                              <p:cond delay="4000"/>
                            </p:stCondLst>
                            <p:childTnLst>
                              <p:par>
                                <p:cTn id="43" presetID="12" presetClass="entr" presetSubtype="4" fill="hold" grpId="0" nodeType="afterEffect">
                                  <p:stCondLst>
                                    <p:cond delay="0"/>
                                  </p:stCondLst>
                                  <p:iterate type="lt">
                                    <p:tmPct val="5983"/>
                                  </p:iterate>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250"/>
                                        <p:tgtEl>
                                          <p:spTgt spid="31"/>
                                        </p:tgtEl>
                                        <p:attrNameLst>
                                          <p:attrName>ppt_y</p:attrName>
                                        </p:attrNameLst>
                                      </p:cBhvr>
                                      <p:tavLst>
                                        <p:tav tm="0">
                                          <p:val>
                                            <p:strVal val="#ppt_y+#ppt_h*1.125000"/>
                                          </p:val>
                                        </p:tav>
                                        <p:tav tm="100000">
                                          <p:val>
                                            <p:strVal val="#ppt_y"/>
                                          </p:val>
                                        </p:tav>
                                      </p:tavLst>
                                    </p:anim>
                                    <p:animEffect transition="in" filter="wipe(up)">
                                      <p:cBhvr>
                                        <p:cTn id="46" dur="250"/>
                                        <p:tgtEl>
                                          <p:spTgt spid="31"/>
                                        </p:tgtEl>
                                      </p:cBhvr>
                                    </p:animEffect>
                                  </p:childTnLst>
                                </p:cTn>
                              </p:par>
                            </p:childTnLst>
                          </p:cTn>
                        </p:par>
                        <p:par>
                          <p:cTn id="47" fill="hold">
                            <p:stCondLst>
                              <p:cond delay="4683"/>
                            </p:stCondLst>
                            <p:childTnLst>
                              <p:par>
                                <p:cTn id="48" presetID="14" presetClass="entr" presetSubtype="1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randombar(horizontal)">
                                      <p:cBhvr>
                                        <p:cTn id="50" dur="750"/>
                                        <p:tgtEl>
                                          <p:spTgt spid="32"/>
                                        </p:tgtEl>
                                      </p:cBhvr>
                                    </p:animEffect>
                                  </p:childTnLst>
                                </p:cTn>
                              </p:par>
                            </p:childTnLst>
                          </p:cTn>
                        </p:par>
                        <p:par>
                          <p:cTn id="51" fill="hold">
                            <p:stCondLst>
                              <p:cond delay="5683"/>
                            </p:stCondLst>
                            <p:childTnLst>
                              <p:par>
                                <p:cTn id="52" presetID="12" presetClass="entr" presetSubtype="4" fill="hold" grpId="0" nodeType="afterEffect">
                                  <p:stCondLst>
                                    <p:cond delay="0"/>
                                  </p:stCondLst>
                                  <p:iterate type="lt">
                                    <p:tmPct val="5983"/>
                                  </p:iterate>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250"/>
                                        <p:tgtEl>
                                          <p:spTgt spid="33"/>
                                        </p:tgtEl>
                                        <p:attrNameLst>
                                          <p:attrName>ppt_y</p:attrName>
                                        </p:attrNameLst>
                                      </p:cBhvr>
                                      <p:tavLst>
                                        <p:tav tm="0">
                                          <p:val>
                                            <p:strVal val="#ppt_y+#ppt_h*1.125000"/>
                                          </p:val>
                                        </p:tav>
                                        <p:tav tm="100000">
                                          <p:val>
                                            <p:strVal val="#ppt_y"/>
                                          </p:val>
                                        </p:tav>
                                      </p:tavLst>
                                    </p:anim>
                                    <p:animEffect transition="in" filter="wipe(up)">
                                      <p:cBhvr>
                                        <p:cTn id="55" dur="250"/>
                                        <p:tgtEl>
                                          <p:spTgt spid="33"/>
                                        </p:tgtEl>
                                      </p:cBhvr>
                                    </p:animEffect>
                                  </p:childTnLst>
                                </p:cTn>
                              </p:par>
                            </p:childTnLst>
                          </p:cTn>
                        </p:par>
                        <p:par>
                          <p:cTn id="56" fill="hold">
                            <p:stCondLst>
                              <p:cond delay="6117"/>
                            </p:stCondLst>
                            <p:childTnLst>
                              <p:par>
                                <p:cTn id="57" presetID="14" presetClass="entr" presetSubtype="1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randombar(horizontal)">
                                      <p:cBhvr>
                                        <p:cTn id="59" dur="750"/>
                                        <p:tgtEl>
                                          <p:spTgt spid="34"/>
                                        </p:tgtEl>
                                      </p:cBhvr>
                                    </p:animEffect>
                                  </p:childTnLst>
                                </p:cTn>
                              </p:par>
                            </p:childTnLst>
                          </p:cTn>
                        </p:par>
                        <p:par>
                          <p:cTn id="60" fill="hold">
                            <p:stCondLst>
                              <p:cond delay="7117"/>
                            </p:stCondLst>
                            <p:childTnLst>
                              <p:par>
                                <p:cTn id="61" presetID="12" presetClass="entr" presetSubtype="4" fill="hold" grpId="0" nodeType="afterEffect">
                                  <p:stCondLst>
                                    <p:cond delay="0"/>
                                  </p:stCondLst>
                                  <p:iterate type="lt">
                                    <p:tmPct val="5983"/>
                                  </p:iterate>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250"/>
                                        <p:tgtEl>
                                          <p:spTgt spid="35"/>
                                        </p:tgtEl>
                                        <p:attrNameLst>
                                          <p:attrName>ppt_y</p:attrName>
                                        </p:attrNameLst>
                                      </p:cBhvr>
                                      <p:tavLst>
                                        <p:tav tm="0">
                                          <p:val>
                                            <p:strVal val="#ppt_y+#ppt_h*1.125000"/>
                                          </p:val>
                                        </p:tav>
                                        <p:tav tm="100000">
                                          <p:val>
                                            <p:strVal val="#ppt_y"/>
                                          </p:val>
                                        </p:tav>
                                      </p:tavLst>
                                    </p:anim>
                                    <p:animEffect transition="in" filter="wipe(up)">
                                      <p:cBhvr>
                                        <p:cTn id="64" dur="250"/>
                                        <p:tgtEl>
                                          <p:spTgt spid="35"/>
                                        </p:tgtEl>
                                      </p:cBhvr>
                                    </p:animEffect>
                                  </p:childTnLst>
                                </p:cTn>
                              </p:par>
                            </p:childTnLst>
                          </p:cTn>
                        </p:par>
                        <p:par>
                          <p:cTn id="65" fill="hold">
                            <p:stCondLst>
                              <p:cond delay="7551"/>
                            </p:stCondLst>
                            <p:childTnLst>
                              <p:par>
                                <p:cTn id="66" presetID="14" presetClass="entr" presetSubtype="10"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randombar(horizontal)">
                                      <p:cBhvr>
                                        <p:cTn id="68"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p:bldP spid="32" grpId="0"/>
      <p:bldP spid="33" grpId="0"/>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0" y="-1996564"/>
            <a:ext cx="12192000" cy="10851128"/>
            <a:chOff x="0" y="-1996564"/>
            <a:chExt cx="12192000" cy="10851128"/>
          </a:xfrm>
        </p:grpSpPr>
        <p:grpSp>
          <p:nvGrpSpPr>
            <p:cNvPr id="37" name="组合 36"/>
            <p:cNvGrpSpPr/>
            <p:nvPr/>
          </p:nvGrpSpPr>
          <p:grpSpPr>
            <a:xfrm>
              <a:off x="0" y="-1996564"/>
              <a:ext cx="12192000" cy="10851128"/>
              <a:chOff x="0" y="-1996564"/>
              <a:chExt cx="12192000" cy="10851128"/>
            </a:xfrm>
          </p:grpSpPr>
          <p:grpSp>
            <p:nvGrpSpPr>
              <p:cNvPr id="39" name="组合 38"/>
              <p:cNvGrpSpPr/>
              <p:nvPr/>
            </p:nvGrpSpPr>
            <p:grpSpPr>
              <a:xfrm>
                <a:off x="0" y="2919883"/>
                <a:ext cx="12192000" cy="1018234"/>
                <a:chOff x="0" y="2919883"/>
                <a:chExt cx="12192000" cy="1018234"/>
              </a:xfrm>
            </p:grpSpPr>
            <p:sp>
              <p:nvSpPr>
                <p:cNvPr id="45" name="矩形 44"/>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a:off x="670436" y="-1996564"/>
                <a:ext cx="10851128" cy="10851128"/>
                <a:chOff x="-1273175" y="73025"/>
                <a:chExt cx="6713220" cy="6713220"/>
              </a:xfrm>
            </p:grpSpPr>
            <p:sp>
              <p:nvSpPr>
                <p:cNvPr id="41"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2"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3"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4"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38" name="椭圆 37"/>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8e40a7f1-bfcf-4050-ab7d-3dc0a25274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328453" y="2073277"/>
            <a:ext cx="9542748" cy="3705796"/>
            <a:chOff x="654051" y="1123950"/>
            <a:chExt cx="10891550" cy="4229584"/>
          </a:xfrm>
        </p:grpSpPr>
        <p:grpSp>
          <p:nvGrpSpPr>
            <p:cNvPr id="3" name="iṧliḓé"/>
            <p:cNvGrpSpPr/>
            <p:nvPr/>
          </p:nvGrpSpPr>
          <p:grpSpPr>
            <a:xfrm>
              <a:off x="654051" y="3417400"/>
              <a:ext cx="3269639" cy="1137999"/>
              <a:chOff x="654051" y="2777200"/>
              <a:chExt cx="3269639" cy="1137999"/>
            </a:xfrm>
          </p:grpSpPr>
          <p:sp>
            <p:nvSpPr>
              <p:cNvPr id="21" name="îṣḷïḓe"/>
              <p:cNvSpPr/>
              <p:nvPr/>
            </p:nvSpPr>
            <p:spPr bwMode="auto">
              <a:xfrm rot="10800000" flipV="1">
                <a:off x="3525502" y="3379858"/>
                <a:ext cx="398188" cy="402612"/>
              </a:xfrm>
              <a:custGeom>
                <a:avLst/>
                <a:gdLst>
                  <a:gd name="T0" fmla="*/ 0 w 180"/>
                  <a:gd name="T1" fmla="*/ 0 h 182"/>
                  <a:gd name="T2" fmla="*/ 180 w 180"/>
                  <a:gd name="T3" fmla="*/ 0 h 182"/>
                  <a:gd name="T4" fmla="*/ 180 w 180"/>
                  <a:gd name="T5" fmla="*/ 182 h 182"/>
                  <a:gd name="T6" fmla="*/ 0 w 180"/>
                  <a:gd name="T7" fmla="*/ 0 h 182"/>
                </a:gdLst>
                <a:ahLst/>
                <a:cxnLst>
                  <a:cxn ang="0">
                    <a:pos x="T0" y="T1"/>
                  </a:cxn>
                  <a:cxn ang="0">
                    <a:pos x="T2" y="T3"/>
                  </a:cxn>
                  <a:cxn ang="0">
                    <a:pos x="T4" y="T5"/>
                  </a:cxn>
                  <a:cxn ang="0">
                    <a:pos x="T6" y="T7"/>
                  </a:cxn>
                </a:cxnLst>
                <a:rect l="0" t="0" r="r" b="b"/>
                <a:pathLst>
                  <a:path w="180" h="182">
                    <a:moveTo>
                      <a:pt x="0" y="0"/>
                    </a:moveTo>
                    <a:lnTo>
                      <a:pt x="180" y="0"/>
                    </a:lnTo>
                    <a:lnTo>
                      <a:pt x="180" y="182"/>
                    </a:lnTo>
                    <a:lnTo>
                      <a:pt x="0" y="0"/>
                    </a:lnTo>
                    <a:close/>
                  </a:path>
                </a:pathLst>
              </a:custGeom>
              <a:solidFill>
                <a:schemeClr val="tx2">
                  <a:lumMod val="40000"/>
                  <a:lumOff val="60000"/>
                </a:schemeClr>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22" name="iṩļíďê"/>
              <p:cNvSpPr/>
              <p:nvPr/>
            </p:nvSpPr>
            <p:spPr bwMode="auto">
              <a:xfrm rot="10800000" flipV="1">
                <a:off x="3525500" y="3583376"/>
                <a:ext cx="199094" cy="331823"/>
              </a:xfrm>
              <a:custGeom>
                <a:avLst/>
                <a:gdLst>
                  <a:gd name="T0" fmla="*/ 45 w 45"/>
                  <a:gd name="T1" fmla="*/ 45 h 75"/>
                  <a:gd name="T2" fmla="*/ 0 w 45"/>
                  <a:gd name="T3" fmla="*/ 0 h 75"/>
                  <a:gd name="T4" fmla="*/ 0 w 45"/>
                  <a:gd name="T5" fmla="*/ 63 h 75"/>
                  <a:gd name="T6" fmla="*/ 7 w 45"/>
                  <a:gd name="T7" fmla="*/ 74 h 75"/>
                  <a:gd name="T8" fmla="*/ 19 w 45"/>
                  <a:gd name="T9" fmla="*/ 71 h 75"/>
                  <a:gd name="T10" fmla="*/ 45 w 45"/>
                  <a:gd name="T11" fmla="*/ 45 h 75"/>
                </a:gdLst>
                <a:ahLst/>
                <a:cxnLst>
                  <a:cxn ang="0">
                    <a:pos x="T0" y="T1"/>
                  </a:cxn>
                  <a:cxn ang="0">
                    <a:pos x="T2" y="T3"/>
                  </a:cxn>
                  <a:cxn ang="0">
                    <a:pos x="T4" y="T5"/>
                  </a:cxn>
                  <a:cxn ang="0">
                    <a:pos x="T6" y="T7"/>
                  </a:cxn>
                  <a:cxn ang="0">
                    <a:pos x="T8" y="T9"/>
                  </a:cxn>
                  <a:cxn ang="0">
                    <a:pos x="T10" y="T11"/>
                  </a:cxn>
                </a:cxnLst>
                <a:rect l="0" t="0" r="r" b="b"/>
                <a:pathLst>
                  <a:path w="45" h="75">
                    <a:moveTo>
                      <a:pt x="45" y="45"/>
                    </a:moveTo>
                    <a:cubicBezTo>
                      <a:pt x="0" y="0"/>
                      <a:pt x="0" y="0"/>
                      <a:pt x="0" y="0"/>
                    </a:cubicBezTo>
                    <a:cubicBezTo>
                      <a:pt x="0" y="63"/>
                      <a:pt x="0" y="63"/>
                      <a:pt x="0" y="63"/>
                    </a:cubicBezTo>
                    <a:cubicBezTo>
                      <a:pt x="0" y="68"/>
                      <a:pt x="3" y="72"/>
                      <a:pt x="7" y="74"/>
                    </a:cubicBezTo>
                    <a:cubicBezTo>
                      <a:pt x="11" y="75"/>
                      <a:pt x="16" y="74"/>
                      <a:pt x="19" y="71"/>
                    </a:cubicBezTo>
                    <a:lnTo>
                      <a:pt x="45" y="45"/>
                    </a:lnTo>
                    <a:close/>
                  </a:path>
                </a:pathLst>
              </a:custGeom>
              <a:solidFill>
                <a:schemeClr val="bg2"/>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23" name="îṣ1íḑé"/>
              <p:cNvSpPr/>
              <p:nvPr/>
            </p:nvSpPr>
            <p:spPr bwMode="auto">
              <a:xfrm rot="10800000" flipV="1">
                <a:off x="654051" y="2777200"/>
                <a:ext cx="3261318" cy="602657"/>
              </a:xfrm>
              <a:prstGeom prst="rect">
                <a:avLst/>
              </a:prstGeom>
              <a:solidFill>
                <a:schemeClr val="accent1"/>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algn="ctr" defTabSz="914400">
                  <a:defRPr/>
                </a:pPr>
                <a:endParaRPr lang="en-US" sz="2000" b="1" dirty="0">
                  <a:solidFill>
                    <a:srgbClr val="444444"/>
                  </a:solidFill>
                  <a:cs typeface="+mn-ea"/>
                  <a:sym typeface="+mn-lt"/>
                </a:endParaRPr>
              </a:p>
            </p:txBody>
          </p:sp>
        </p:grpSp>
        <p:cxnSp>
          <p:nvCxnSpPr>
            <p:cNvPr id="4" name="直接连接符 4"/>
            <p:cNvCxnSpPr/>
            <p:nvPr/>
          </p:nvCxnSpPr>
          <p:spPr>
            <a:xfrm>
              <a:off x="669925" y="4779000"/>
              <a:ext cx="10850563"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 name="ïs1íḑé"/>
            <p:cNvSpPr/>
            <p:nvPr/>
          </p:nvSpPr>
          <p:spPr bwMode="auto">
            <a:xfrm>
              <a:off x="3610295" y="4689002"/>
              <a:ext cx="179996" cy="179996"/>
            </a:xfrm>
            <a:prstGeom prst="ellipse">
              <a:avLst/>
            </a:prstGeom>
            <a:solidFill>
              <a:srgbClr val="1A4B92"/>
            </a:solidFill>
            <a:ln w="38100">
              <a:solidFill>
                <a:schemeClr val="bg1"/>
              </a:solidFill>
            </a:ln>
          </p:spPr>
          <p:style>
            <a:lnRef idx="2">
              <a:schemeClr val="dk1"/>
            </a:lnRef>
            <a:fillRef idx="1">
              <a:schemeClr val="lt1"/>
            </a:fillRef>
            <a:effectRef idx="0">
              <a:schemeClr val="dk1"/>
            </a:effectRef>
            <a:fontRef idx="minor">
              <a:schemeClr val="dk1"/>
            </a:fontRef>
          </p:style>
          <p:txBody>
            <a:bodyPr rtlCol="0" anchor="ctr">
              <a:scene3d>
                <a:camera prst="orthographicFront"/>
                <a:lightRig rig="threePt" dir="t"/>
              </a:scene3d>
              <a:sp3d contourW="12700"/>
            </a:bodyPr>
            <a:lstStyle/>
            <a:p>
              <a:pPr algn="ctr"/>
              <a:endParaRPr lang="zh-CN" altLang="en-US" dirty="0">
                <a:cs typeface="+mn-ea"/>
                <a:sym typeface="+mn-lt"/>
              </a:endParaRPr>
            </a:p>
          </p:txBody>
        </p:sp>
        <p:sp>
          <p:nvSpPr>
            <p:cNvPr id="6" name="îsľíḑè"/>
            <p:cNvSpPr txBox="1"/>
            <p:nvPr/>
          </p:nvSpPr>
          <p:spPr bwMode="auto">
            <a:xfrm>
              <a:off x="2917485" y="4911729"/>
              <a:ext cx="156561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endParaRPr lang="en-US" altLang="zh-CN" sz="1600" b="1" dirty="0">
                <a:cs typeface="+mn-ea"/>
                <a:sym typeface="+mn-lt"/>
              </a:endParaRPr>
            </a:p>
          </p:txBody>
        </p:sp>
        <p:grpSp>
          <p:nvGrpSpPr>
            <p:cNvPr id="7" name="íṥľiḑê"/>
            <p:cNvGrpSpPr/>
            <p:nvPr/>
          </p:nvGrpSpPr>
          <p:grpSpPr>
            <a:xfrm>
              <a:off x="4452450" y="2270675"/>
              <a:ext cx="3269639" cy="1137999"/>
              <a:chOff x="654051" y="2777200"/>
              <a:chExt cx="3269639" cy="1137999"/>
            </a:xfrm>
          </p:grpSpPr>
          <p:sp>
            <p:nvSpPr>
              <p:cNvPr id="18" name="íṥḻïḍè"/>
              <p:cNvSpPr/>
              <p:nvPr/>
            </p:nvSpPr>
            <p:spPr bwMode="auto">
              <a:xfrm rot="10800000" flipV="1">
                <a:off x="3525502" y="3379858"/>
                <a:ext cx="398188" cy="402612"/>
              </a:xfrm>
              <a:custGeom>
                <a:avLst/>
                <a:gdLst>
                  <a:gd name="T0" fmla="*/ 0 w 180"/>
                  <a:gd name="T1" fmla="*/ 0 h 182"/>
                  <a:gd name="T2" fmla="*/ 180 w 180"/>
                  <a:gd name="T3" fmla="*/ 0 h 182"/>
                  <a:gd name="T4" fmla="*/ 180 w 180"/>
                  <a:gd name="T5" fmla="*/ 182 h 182"/>
                  <a:gd name="T6" fmla="*/ 0 w 180"/>
                  <a:gd name="T7" fmla="*/ 0 h 182"/>
                </a:gdLst>
                <a:ahLst/>
                <a:cxnLst>
                  <a:cxn ang="0">
                    <a:pos x="T0" y="T1"/>
                  </a:cxn>
                  <a:cxn ang="0">
                    <a:pos x="T2" y="T3"/>
                  </a:cxn>
                  <a:cxn ang="0">
                    <a:pos x="T4" y="T5"/>
                  </a:cxn>
                  <a:cxn ang="0">
                    <a:pos x="T6" y="T7"/>
                  </a:cxn>
                </a:cxnLst>
                <a:rect l="0" t="0" r="r" b="b"/>
                <a:pathLst>
                  <a:path w="180" h="182">
                    <a:moveTo>
                      <a:pt x="0" y="0"/>
                    </a:moveTo>
                    <a:lnTo>
                      <a:pt x="180" y="0"/>
                    </a:lnTo>
                    <a:lnTo>
                      <a:pt x="180" y="182"/>
                    </a:lnTo>
                    <a:lnTo>
                      <a:pt x="0" y="0"/>
                    </a:lnTo>
                    <a:close/>
                  </a:path>
                </a:pathLst>
              </a:custGeom>
              <a:solidFill>
                <a:schemeClr val="tx2">
                  <a:lumMod val="40000"/>
                  <a:lumOff val="60000"/>
                </a:schemeClr>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19" name="íṥľïḓe"/>
              <p:cNvSpPr/>
              <p:nvPr/>
            </p:nvSpPr>
            <p:spPr bwMode="auto">
              <a:xfrm rot="10800000" flipV="1">
                <a:off x="3525500" y="3583376"/>
                <a:ext cx="199094" cy="331823"/>
              </a:xfrm>
              <a:custGeom>
                <a:avLst/>
                <a:gdLst>
                  <a:gd name="T0" fmla="*/ 45 w 45"/>
                  <a:gd name="T1" fmla="*/ 45 h 75"/>
                  <a:gd name="T2" fmla="*/ 0 w 45"/>
                  <a:gd name="T3" fmla="*/ 0 h 75"/>
                  <a:gd name="T4" fmla="*/ 0 w 45"/>
                  <a:gd name="T5" fmla="*/ 63 h 75"/>
                  <a:gd name="T6" fmla="*/ 7 w 45"/>
                  <a:gd name="T7" fmla="*/ 74 h 75"/>
                  <a:gd name="T8" fmla="*/ 19 w 45"/>
                  <a:gd name="T9" fmla="*/ 71 h 75"/>
                  <a:gd name="T10" fmla="*/ 45 w 45"/>
                  <a:gd name="T11" fmla="*/ 45 h 75"/>
                </a:gdLst>
                <a:ahLst/>
                <a:cxnLst>
                  <a:cxn ang="0">
                    <a:pos x="T0" y="T1"/>
                  </a:cxn>
                  <a:cxn ang="0">
                    <a:pos x="T2" y="T3"/>
                  </a:cxn>
                  <a:cxn ang="0">
                    <a:pos x="T4" y="T5"/>
                  </a:cxn>
                  <a:cxn ang="0">
                    <a:pos x="T6" y="T7"/>
                  </a:cxn>
                  <a:cxn ang="0">
                    <a:pos x="T8" y="T9"/>
                  </a:cxn>
                  <a:cxn ang="0">
                    <a:pos x="T10" y="T11"/>
                  </a:cxn>
                </a:cxnLst>
                <a:rect l="0" t="0" r="r" b="b"/>
                <a:pathLst>
                  <a:path w="45" h="75">
                    <a:moveTo>
                      <a:pt x="45" y="45"/>
                    </a:moveTo>
                    <a:cubicBezTo>
                      <a:pt x="0" y="0"/>
                      <a:pt x="0" y="0"/>
                      <a:pt x="0" y="0"/>
                    </a:cubicBezTo>
                    <a:cubicBezTo>
                      <a:pt x="0" y="63"/>
                      <a:pt x="0" y="63"/>
                      <a:pt x="0" y="63"/>
                    </a:cubicBezTo>
                    <a:cubicBezTo>
                      <a:pt x="0" y="68"/>
                      <a:pt x="3" y="72"/>
                      <a:pt x="7" y="74"/>
                    </a:cubicBezTo>
                    <a:cubicBezTo>
                      <a:pt x="11" y="75"/>
                      <a:pt x="16" y="74"/>
                      <a:pt x="19" y="71"/>
                    </a:cubicBezTo>
                    <a:lnTo>
                      <a:pt x="45" y="45"/>
                    </a:lnTo>
                    <a:close/>
                  </a:path>
                </a:pathLst>
              </a:custGeom>
              <a:solidFill>
                <a:schemeClr val="bg2"/>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20" name="îṥḻíďê"/>
              <p:cNvSpPr/>
              <p:nvPr/>
            </p:nvSpPr>
            <p:spPr bwMode="auto">
              <a:xfrm rot="10800000" flipV="1">
                <a:off x="654051" y="2777200"/>
                <a:ext cx="3261318" cy="602657"/>
              </a:xfrm>
              <a:prstGeom prst="rect">
                <a:avLst/>
              </a:prstGeom>
              <a:solidFill>
                <a:schemeClr val="accent2"/>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algn="ctr" defTabSz="914400">
                  <a:defRPr/>
                </a:pPr>
                <a:endParaRPr lang="en-US" sz="2000" b="1" dirty="0">
                  <a:solidFill>
                    <a:srgbClr val="444444"/>
                  </a:solidFill>
                  <a:cs typeface="+mn-ea"/>
                  <a:sym typeface="+mn-lt"/>
                </a:endParaRPr>
              </a:p>
            </p:txBody>
          </p:sp>
        </p:grpSp>
        <p:grpSp>
          <p:nvGrpSpPr>
            <p:cNvPr id="8" name="iSḻîḋé"/>
            <p:cNvGrpSpPr/>
            <p:nvPr/>
          </p:nvGrpSpPr>
          <p:grpSpPr>
            <a:xfrm>
              <a:off x="8250849" y="1123950"/>
              <a:ext cx="3269639" cy="1137999"/>
              <a:chOff x="654051" y="2777200"/>
              <a:chExt cx="3269639" cy="1137999"/>
            </a:xfrm>
          </p:grpSpPr>
          <p:sp>
            <p:nvSpPr>
              <p:cNvPr id="15" name="î$1ïḍé"/>
              <p:cNvSpPr/>
              <p:nvPr/>
            </p:nvSpPr>
            <p:spPr bwMode="auto">
              <a:xfrm rot="10800000" flipV="1">
                <a:off x="3525502" y="3379858"/>
                <a:ext cx="398188" cy="402612"/>
              </a:xfrm>
              <a:custGeom>
                <a:avLst/>
                <a:gdLst>
                  <a:gd name="T0" fmla="*/ 0 w 180"/>
                  <a:gd name="T1" fmla="*/ 0 h 182"/>
                  <a:gd name="T2" fmla="*/ 180 w 180"/>
                  <a:gd name="T3" fmla="*/ 0 h 182"/>
                  <a:gd name="T4" fmla="*/ 180 w 180"/>
                  <a:gd name="T5" fmla="*/ 182 h 182"/>
                  <a:gd name="T6" fmla="*/ 0 w 180"/>
                  <a:gd name="T7" fmla="*/ 0 h 182"/>
                </a:gdLst>
                <a:ahLst/>
                <a:cxnLst>
                  <a:cxn ang="0">
                    <a:pos x="T0" y="T1"/>
                  </a:cxn>
                  <a:cxn ang="0">
                    <a:pos x="T2" y="T3"/>
                  </a:cxn>
                  <a:cxn ang="0">
                    <a:pos x="T4" y="T5"/>
                  </a:cxn>
                  <a:cxn ang="0">
                    <a:pos x="T6" y="T7"/>
                  </a:cxn>
                </a:cxnLst>
                <a:rect l="0" t="0" r="r" b="b"/>
                <a:pathLst>
                  <a:path w="180" h="182">
                    <a:moveTo>
                      <a:pt x="0" y="0"/>
                    </a:moveTo>
                    <a:lnTo>
                      <a:pt x="180" y="0"/>
                    </a:lnTo>
                    <a:lnTo>
                      <a:pt x="180" y="182"/>
                    </a:lnTo>
                    <a:lnTo>
                      <a:pt x="0" y="0"/>
                    </a:lnTo>
                    <a:close/>
                  </a:path>
                </a:pathLst>
              </a:custGeom>
              <a:solidFill>
                <a:schemeClr val="tx2">
                  <a:lumMod val="40000"/>
                  <a:lumOff val="60000"/>
                </a:schemeClr>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16" name="ïşḻiďe"/>
              <p:cNvSpPr/>
              <p:nvPr/>
            </p:nvSpPr>
            <p:spPr bwMode="auto">
              <a:xfrm rot="10800000" flipV="1">
                <a:off x="3525500" y="3583376"/>
                <a:ext cx="199094" cy="331823"/>
              </a:xfrm>
              <a:custGeom>
                <a:avLst/>
                <a:gdLst>
                  <a:gd name="T0" fmla="*/ 45 w 45"/>
                  <a:gd name="T1" fmla="*/ 45 h 75"/>
                  <a:gd name="T2" fmla="*/ 0 w 45"/>
                  <a:gd name="T3" fmla="*/ 0 h 75"/>
                  <a:gd name="T4" fmla="*/ 0 w 45"/>
                  <a:gd name="T5" fmla="*/ 63 h 75"/>
                  <a:gd name="T6" fmla="*/ 7 w 45"/>
                  <a:gd name="T7" fmla="*/ 74 h 75"/>
                  <a:gd name="T8" fmla="*/ 19 w 45"/>
                  <a:gd name="T9" fmla="*/ 71 h 75"/>
                  <a:gd name="T10" fmla="*/ 45 w 45"/>
                  <a:gd name="T11" fmla="*/ 45 h 75"/>
                </a:gdLst>
                <a:ahLst/>
                <a:cxnLst>
                  <a:cxn ang="0">
                    <a:pos x="T0" y="T1"/>
                  </a:cxn>
                  <a:cxn ang="0">
                    <a:pos x="T2" y="T3"/>
                  </a:cxn>
                  <a:cxn ang="0">
                    <a:pos x="T4" y="T5"/>
                  </a:cxn>
                  <a:cxn ang="0">
                    <a:pos x="T6" y="T7"/>
                  </a:cxn>
                  <a:cxn ang="0">
                    <a:pos x="T8" y="T9"/>
                  </a:cxn>
                  <a:cxn ang="0">
                    <a:pos x="T10" y="T11"/>
                  </a:cxn>
                </a:cxnLst>
                <a:rect l="0" t="0" r="r" b="b"/>
                <a:pathLst>
                  <a:path w="45" h="75">
                    <a:moveTo>
                      <a:pt x="45" y="45"/>
                    </a:moveTo>
                    <a:cubicBezTo>
                      <a:pt x="0" y="0"/>
                      <a:pt x="0" y="0"/>
                      <a:pt x="0" y="0"/>
                    </a:cubicBezTo>
                    <a:cubicBezTo>
                      <a:pt x="0" y="63"/>
                      <a:pt x="0" y="63"/>
                      <a:pt x="0" y="63"/>
                    </a:cubicBezTo>
                    <a:cubicBezTo>
                      <a:pt x="0" y="68"/>
                      <a:pt x="3" y="72"/>
                      <a:pt x="7" y="74"/>
                    </a:cubicBezTo>
                    <a:cubicBezTo>
                      <a:pt x="11" y="75"/>
                      <a:pt x="16" y="74"/>
                      <a:pt x="19" y="71"/>
                    </a:cubicBezTo>
                    <a:lnTo>
                      <a:pt x="45" y="45"/>
                    </a:lnTo>
                    <a:close/>
                  </a:path>
                </a:pathLst>
              </a:custGeom>
              <a:solidFill>
                <a:schemeClr val="bg2"/>
              </a:solidFill>
              <a:ln>
                <a:noFill/>
              </a:ln>
            </p:spPr>
            <p:txBody>
              <a:bodyPr vert="horz" wrap="square" lIns="91440" tIns="45720" rIns="91440" bIns="45720" numCol="1" anchor="t" anchorCtr="0" compatLnSpc="1">
                <a:scene3d>
                  <a:camera prst="orthographicFront"/>
                  <a:lightRig rig="threePt" dir="t"/>
                </a:scene3d>
                <a:sp3d contourW="12700"/>
              </a:bodyPr>
              <a:lstStyle/>
              <a:p>
                <a:pPr defTabSz="914400">
                  <a:defRPr/>
                </a:pPr>
                <a:endParaRPr lang="en-US">
                  <a:solidFill>
                    <a:srgbClr val="444444"/>
                  </a:solidFill>
                  <a:cs typeface="+mn-ea"/>
                  <a:sym typeface="+mn-lt"/>
                </a:endParaRPr>
              </a:p>
            </p:txBody>
          </p:sp>
          <p:sp>
            <p:nvSpPr>
              <p:cNvPr id="17" name="îş1ide"/>
              <p:cNvSpPr/>
              <p:nvPr/>
            </p:nvSpPr>
            <p:spPr bwMode="auto">
              <a:xfrm rot="10800000" flipV="1">
                <a:off x="654051" y="2777200"/>
                <a:ext cx="3261318" cy="602657"/>
              </a:xfrm>
              <a:prstGeom prst="rect">
                <a:avLst/>
              </a:prstGeom>
              <a:solidFill>
                <a:schemeClr val="accent3"/>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algn="ctr" defTabSz="914400">
                  <a:defRPr/>
                </a:pPr>
                <a:endParaRPr lang="en-US" sz="2000" b="1" dirty="0">
                  <a:solidFill>
                    <a:srgbClr val="444444"/>
                  </a:solidFill>
                  <a:cs typeface="+mn-ea"/>
                  <a:sym typeface="+mn-lt"/>
                </a:endParaRPr>
              </a:p>
            </p:txBody>
          </p:sp>
        </p:grpSp>
        <p:sp>
          <p:nvSpPr>
            <p:cNvPr id="9" name="îSḷïďe"/>
            <p:cNvSpPr/>
            <p:nvPr/>
          </p:nvSpPr>
          <p:spPr bwMode="auto">
            <a:xfrm>
              <a:off x="7432995" y="4689002"/>
              <a:ext cx="179996" cy="179996"/>
            </a:xfrm>
            <a:prstGeom prst="ellipse">
              <a:avLst/>
            </a:prstGeom>
            <a:solidFill>
              <a:srgbClr val="1A4B92"/>
            </a:solidFill>
            <a:ln w="38100">
              <a:solidFill>
                <a:schemeClr val="bg1"/>
              </a:solidFill>
            </a:ln>
          </p:spPr>
          <p:style>
            <a:lnRef idx="2">
              <a:schemeClr val="dk1"/>
            </a:lnRef>
            <a:fillRef idx="1">
              <a:schemeClr val="lt1"/>
            </a:fillRef>
            <a:effectRef idx="0">
              <a:schemeClr val="dk1"/>
            </a:effectRef>
            <a:fontRef idx="minor">
              <a:schemeClr val="dk1"/>
            </a:fontRef>
          </p:style>
          <p:txBody>
            <a:bodyPr rtlCol="0" anchor="ctr">
              <a:scene3d>
                <a:camera prst="orthographicFront"/>
                <a:lightRig rig="threePt" dir="t"/>
              </a:scene3d>
              <a:sp3d contourW="12700"/>
            </a:bodyPr>
            <a:lstStyle/>
            <a:p>
              <a:pPr algn="ctr"/>
              <a:endParaRPr lang="zh-CN" altLang="en-US" dirty="0">
                <a:cs typeface="+mn-ea"/>
                <a:sym typeface="+mn-lt"/>
              </a:endParaRPr>
            </a:p>
          </p:txBody>
        </p:sp>
        <p:sp>
          <p:nvSpPr>
            <p:cNvPr id="10" name="iŝliḑê"/>
            <p:cNvSpPr txBox="1"/>
            <p:nvPr/>
          </p:nvSpPr>
          <p:spPr bwMode="auto">
            <a:xfrm>
              <a:off x="6740185" y="4911729"/>
              <a:ext cx="156561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endParaRPr lang="en-US" altLang="zh-CN" sz="1600" b="1" dirty="0">
                <a:cs typeface="+mn-ea"/>
                <a:sym typeface="+mn-lt"/>
              </a:endParaRPr>
            </a:p>
          </p:txBody>
        </p:sp>
        <p:sp>
          <p:nvSpPr>
            <p:cNvPr id="11" name="îSḻîdè"/>
            <p:cNvSpPr/>
            <p:nvPr/>
          </p:nvSpPr>
          <p:spPr bwMode="auto">
            <a:xfrm>
              <a:off x="11254236" y="4689002"/>
              <a:ext cx="179996" cy="179996"/>
            </a:xfrm>
            <a:prstGeom prst="ellipse">
              <a:avLst/>
            </a:prstGeom>
            <a:solidFill>
              <a:srgbClr val="1A4B92"/>
            </a:solidFill>
            <a:ln w="38100">
              <a:solidFill>
                <a:schemeClr val="bg1"/>
              </a:solidFill>
            </a:ln>
          </p:spPr>
          <p:style>
            <a:lnRef idx="2">
              <a:schemeClr val="dk1"/>
            </a:lnRef>
            <a:fillRef idx="1">
              <a:schemeClr val="lt1"/>
            </a:fillRef>
            <a:effectRef idx="0">
              <a:schemeClr val="dk1"/>
            </a:effectRef>
            <a:fontRef idx="minor">
              <a:schemeClr val="dk1"/>
            </a:fontRef>
          </p:style>
          <p:txBody>
            <a:bodyPr rtlCol="0" anchor="ctr">
              <a:scene3d>
                <a:camera prst="orthographicFront"/>
                <a:lightRig rig="threePt" dir="t"/>
              </a:scene3d>
              <a:sp3d contourW="12700"/>
            </a:bodyPr>
            <a:lstStyle/>
            <a:p>
              <a:pPr algn="ctr"/>
              <a:endParaRPr lang="zh-CN" altLang="en-US" dirty="0">
                <a:cs typeface="+mn-ea"/>
                <a:sym typeface="+mn-lt"/>
              </a:endParaRPr>
            </a:p>
          </p:txBody>
        </p:sp>
        <p:sp>
          <p:nvSpPr>
            <p:cNvPr id="12" name="ïṡ1idé"/>
            <p:cNvSpPr txBox="1"/>
            <p:nvPr/>
          </p:nvSpPr>
          <p:spPr bwMode="auto">
            <a:xfrm>
              <a:off x="9979985" y="4911729"/>
              <a:ext cx="156561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endParaRPr lang="en-US" altLang="zh-CN" sz="1600" b="1" dirty="0">
                <a:cs typeface="+mn-ea"/>
                <a:sym typeface="+mn-lt"/>
              </a:endParaRPr>
            </a:p>
          </p:txBody>
        </p:sp>
        <p:cxnSp>
          <p:nvCxnSpPr>
            <p:cNvPr id="13" name="直接连接符 16"/>
            <p:cNvCxnSpPr>
              <a:stCxn id="9" idx="0"/>
            </p:cNvCxnSpPr>
            <p:nvPr/>
          </p:nvCxnSpPr>
          <p:spPr>
            <a:xfrm flipV="1">
              <a:off x="7522993" y="3461624"/>
              <a:ext cx="0" cy="1227378"/>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7"/>
            <p:cNvCxnSpPr/>
            <p:nvPr/>
          </p:nvCxnSpPr>
          <p:spPr>
            <a:xfrm flipV="1">
              <a:off x="11344234" y="2308860"/>
              <a:ext cx="0" cy="238014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24" name="文本框 7"/>
          <p:cNvSpPr txBox="1"/>
          <p:nvPr/>
        </p:nvSpPr>
        <p:spPr bwMode="auto">
          <a:xfrm>
            <a:off x="1410416" y="4187340"/>
            <a:ext cx="1156811"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endParaRPr lang="zh-CN" altLang="en-US" sz="1600" kern="0" dirty="0">
              <a:solidFill>
                <a:schemeClr val="bg1"/>
              </a:solidFill>
              <a:cs typeface="+mn-ea"/>
              <a:sym typeface="+mn-lt"/>
            </a:endParaRPr>
          </a:p>
        </p:txBody>
      </p:sp>
      <p:sp>
        <p:nvSpPr>
          <p:cNvPr id="25" name="文本框 7"/>
          <p:cNvSpPr txBox="1"/>
          <p:nvPr/>
        </p:nvSpPr>
        <p:spPr bwMode="auto">
          <a:xfrm>
            <a:off x="4737099" y="3171159"/>
            <a:ext cx="1156811"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endParaRPr lang="zh-CN" altLang="en-US" sz="1600" kern="0" dirty="0">
              <a:solidFill>
                <a:schemeClr val="bg1"/>
              </a:solidFill>
              <a:cs typeface="+mn-ea"/>
              <a:sym typeface="+mn-lt"/>
            </a:endParaRPr>
          </a:p>
        </p:txBody>
      </p:sp>
      <p:sp>
        <p:nvSpPr>
          <p:cNvPr id="26" name="文本框 7"/>
          <p:cNvSpPr txBox="1"/>
          <p:nvPr/>
        </p:nvSpPr>
        <p:spPr bwMode="auto">
          <a:xfrm>
            <a:off x="8078131" y="2166439"/>
            <a:ext cx="1156811"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defRPr/>
            </a:pPr>
            <a:endParaRPr lang="zh-CN" altLang="en-US" sz="1600" kern="0" dirty="0">
              <a:solidFill>
                <a:schemeClr val="bg1"/>
              </a:solidFill>
              <a:cs typeface="+mn-ea"/>
              <a:sym typeface="+mn-lt"/>
            </a:endParaRPr>
          </a:p>
        </p:txBody>
      </p:sp>
      <p:grpSp>
        <p:nvGrpSpPr>
          <p:cNvPr id="27" name="PA-组合 2"/>
          <p:cNvGrpSpPr/>
          <p:nvPr>
            <p:custDataLst>
              <p:tags r:id="rId2"/>
            </p:custDataLst>
          </p:nvPr>
        </p:nvGrpSpPr>
        <p:grpSpPr>
          <a:xfrm>
            <a:off x="1361721" y="5049169"/>
            <a:ext cx="2214397" cy="1037618"/>
            <a:chOff x="5926136" y="5087195"/>
            <a:chExt cx="2715044" cy="1037618"/>
          </a:xfrm>
        </p:grpSpPr>
        <p:sp>
          <p:nvSpPr>
            <p:cNvPr id="28" name="PA-文本框 6"/>
            <p:cNvSpPr txBox="1"/>
            <p:nvPr>
              <p:custDataLst>
                <p:tags r:id="rId3"/>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29" name="PA-文本框 42"/>
            <p:cNvSpPr txBox="1"/>
            <p:nvPr>
              <p:custDataLst>
                <p:tags r:id="rId4"/>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30" name="PA-组合 2"/>
          <p:cNvGrpSpPr/>
          <p:nvPr>
            <p:custDataLst>
              <p:tags r:id="rId5"/>
            </p:custDataLst>
          </p:nvPr>
        </p:nvGrpSpPr>
        <p:grpSpPr>
          <a:xfrm>
            <a:off x="4879063" y="3813150"/>
            <a:ext cx="2214397" cy="1037618"/>
            <a:chOff x="5926136" y="5087195"/>
            <a:chExt cx="2715044" cy="1037618"/>
          </a:xfrm>
        </p:grpSpPr>
        <p:sp>
          <p:nvSpPr>
            <p:cNvPr id="31" name="PA-文本框 6"/>
            <p:cNvSpPr txBox="1"/>
            <p:nvPr>
              <p:custDataLst>
                <p:tags r:id="rId6"/>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32" name="PA-文本框 42"/>
            <p:cNvSpPr txBox="1"/>
            <p:nvPr>
              <p:custDataLst>
                <p:tags r:id="rId7"/>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33" name="PA-组合 2"/>
          <p:cNvGrpSpPr/>
          <p:nvPr>
            <p:custDataLst>
              <p:tags r:id="rId8"/>
            </p:custDataLst>
          </p:nvPr>
        </p:nvGrpSpPr>
        <p:grpSpPr>
          <a:xfrm>
            <a:off x="8325587" y="2817195"/>
            <a:ext cx="2214397" cy="1037618"/>
            <a:chOff x="5926136" y="5087195"/>
            <a:chExt cx="2715044" cy="1037618"/>
          </a:xfrm>
        </p:grpSpPr>
        <p:sp>
          <p:nvSpPr>
            <p:cNvPr id="34" name="PA-文本框 6"/>
            <p:cNvSpPr txBox="1"/>
            <p:nvPr>
              <p:custDataLst>
                <p:tags r:id="rId9"/>
              </p:custDataLst>
            </p:nvPr>
          </p:nvSpPr>
          <p:spPr>
            <a:xfrm>
              <a:off x="5926136" y="5087195"/>
              <a:ext cx="1926667" cy="307777"/>
            </a:xfrm>
            <a:prstGeom prst="rect">
              <a:avLst/>
            </a:prstGeom>
            <a:noFill/>
          </p:spPr>
          <p:txBody>
            <a:bodyPr wrap="square" rtlCol="0">
              <a:spAutoFit/>
            </a:bodyPr>
            <a:lstStyle/>
            <a:p>
              <a:pPr algn="l"/>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p:txBody>
        </p:sp>
        <p:sp>
          <p:nvSpPr>
            <p:cNvPr id="35" name="PA-文本框 42"/>
            <p:cNvSpPr txBox="1"/>
            <p:nvPr>
              <p:custDataLst>
                <p:tags r:id="rId10"/>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par>
                                <p:cTn id="13" presetID="22" presetClass="entr" presetSubtype="1"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1"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矩形 3"/>
          <p:cNvSpPr/>
          <p:nvPr>
            <p:custDataLst>
              <p:tags r:id="rId1"/>
            </p:custDataLst>
          </p:nvPr>
        </p:nvSpPr>
        <p:spPr>
          <a:xfrm rot="16200000">
            <a:off x="7661944" y="1877045"/>
            <a:ext cx="7263634" cy="3154710"/>
          </a:xfrm>
          <a:prstGeom prst="rect">
            <a:avLst/>
          </a:prstGeom>
        </p:spPr>
        <p:txBody>
          <a:bodyPr wrap="square">
            <a:spAutoFit/>
          </a:bodyPr>
          <a:lstStyle/>
          <a:p>
            <a:pPr algn="dist"/>
            <a:r>
              <a:rPr lang="en-US" altLang="zh-CN" sz="19900" i="1" dirty="0" smtClean="0">
                <a:solidFill>
                  <a:schemeClr val="accent2">
                    <a:lumMod val="20000"/>
                    <a:lumOff val="80000"/>
                  </a:schemeClr>
                </a:solidFill>
                <a:cs typeface="+mn-ea"/>
                <a:sym typeface="+mn-lt"/>
              </a:rPr>
              <a:t>20XX</a:t>
            </a:r>
            <a:endParaRPr lang="zh-CN" altLang="en-US" sz="19900" i="1" dirty="0">
              <a:solidFill>
                <a:schemeClr val="accent2">
                  <a:lumMod val="20000"/>
                  <a:lumOff val="80000"/>
                </a:schemeClr>
              </a:solidFill>
              <a:cs typeface="+mn-ea"/>
              <a:sym typeface="+mn-lt"/>
            </a:endParaRPr>
          </a:p>
        </p:txBody>
      </p:sp>
      <p:grpSp>
        <p:nvGrpSpPr>
          <p:cNvPr id="67" name="组合 66"/>
          <p:cNvGrpSpPr/>
          <p:nvPr/>
        </p:nvGrpSpPr>
        <p:grpSpPr>
          <a:xfrm>
            <a:off x="-1273175" y="73025"/>
            <a:ext cx="6713220" cy="6713220"/>
            <a:chOff x="-1273175" y="73025"/>
            <a:chExt cx="6713220" cy="6713220"/>
          </a:xfrm>
        </p:grpSpPr>
        <p:sp>
          <p:nvSpPr>
            <p:cNvPr id="49" name="Circle"/>
            <p:cNvSpPr/>
            <p:nvPr/>
          </p:nvSpPr>
          <p:spPr>
            <a:xfrm>
              <a:off x="553085" y="1899285"/>
              <a:ext cx="3060700" cy="3060700"/>
            </a:xfrm>
            <a:prstGeom prst="ellipse">
              <a:avLst/>
            </a:prstGeom>
            <a:noFill/>
            <a:ln w="38100" cap="flat">
              <a:solidFill>
                <a:srgbClr val="D9DDE0">
                  <a:alpha val="7708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6" name="Circle"/>
            <p:cNvSpPr/>
            <p:nvPr/>
          </p:nvSpPr>
          <p:spPr>
            <a:xfrm>
              <a:off x="-1273175" y="73025"/>
              <a:ext cx="6713220" cy="6713220"/>
            </a:xfrm>
            <a:prstGeom prst="ellipse">
              <a:avLst/>
            </a:prstGeom>
            <a:noFill/>
            <a:ln w="38100" cap="flat">
              <a:solidFill>
                <a:srgbClr val="D9DDE0">
                  <a:alpha val="23297"/>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7" name="Circle"/>
            <p:cNvSpPr/>
            <p:nvPr/>
          </p:nvSpPr>
          <p:spPr>
            <a:xfrm>
              <a:off x="-572135" y="774065"/>
              <a:ext cx="5310505" cy="5310505"/>
            </a:xfrm>
            <a:prstGeom prst="ellipse">
              <a:avLst/>
            </a:prstGeom>
            <a:noFill/>
            <a:ln w="38100" cap="flat">
              <a:solidFill>
                <a:srgbClr val="D9DDE0">
                  <a:alpha val="41969"/>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8" name="Circle"/>
            <p:cNvSpPr/>
            <p:nvPr/>
          </p:nvSpPr>
          <p:spPr>
            <a:xfrm>
              <a:off x="40640" y="1386840"/>
              <a:ext cx="4085590" cy="4085590"/>
            </a:xfrm>
            <a:prstGeom prst="ellipse">
              <a:avLst/>
            </a:prstGeom>
            <a:noFill/>
            <a:ln w="38100" cap="flat">
              <a:solidFill>
                <a:srgbClr val="D9DDE0">
                  <a:alpha val="5584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sp>
        <p:nvSpPr>
          <p:cNvPr id="64" name="文本框 63"/>
          <p:cNvSpPr txBox="1"/>
          <p:nvPr/>
        </p:nvSpPr>
        <p:spPr>
          <a:xfrm>
            <a:off x="1862487" y="2483813"/>
            <a:ext cx="8467023"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noProof="0" dirty="0">
                <a:solidFill>
                  <a:schemeClr val="tx1">
                    <a:lumMod val="75000"/>
                    <a:lumOff val="25000"/>
                  </a:schemeClr>
                </a:solidFill>
                <a:effectLst>
                  <a:outerShdw blurRad="63500" sx="102000" sy="102000" algn="ctr" rotWithShape="0">
                    <a:schemeClr val="bg1">
                      <a:alpha val="20000"/>
                    </a:schemeClr>
                  </a:outerShdw>
                </a:effectLst>
                <a:cs typeface="+mn-ea"/>
                <a:sym typeface="+mn-lt"/>
              </a:rPr>
              <a:t>谢谢观看</a:t>
            </a:r>
            <a:endParaRPr kumimoji="0" lang="zh-CN" altLang="en-US" sz="7200" b="0" i="0" u="none" strike="noStrike" kern="1200" cap="none" spc="0" normalizeH="0" baseline="0" noProof="0" dirty="0">
              <a:ln>
                <a:noFill/>
              </a:ln>
              <a:solidFill>
                <a:schemeClr val="tx1">
                  <a:lumMod val="75000"/>
                  <a:lumOff val="25000"/>
                </a:schemeClr>
              </a:solidFill>
              <a:effectLst>
                <a:outerShdw blurRad="63500" sx="102000" sy="102000" algn="ctr" rotWithShape="0">
                  <a:schemeClr val="bg1">
                    <a:alpha val="20000"/>
                  </a:schemeClr>
                </a:outerShdw>
              </a:effectLst>
              <a:uLnTx/>
              <a:uFillTx/>
              <a:cs typeface="+mn-ea"/>
              <a:sym typeface="+mn-lt"/>
            </a:endParaRPr>
          </a:p>
        </p:txBody>
      </p:sp>
      <p:sp>
        <p:nvSpPr>
          <p:cNvPr id="66" name="îṣ1íḑé"/>
          <p:cNvSpPr/>
          <p:nvPr/>
        </p:nvSpPr>
        <p:spPr bwMode="auto">
          <a:xfrm rot="10800000" flipV="1">
            <a:off x="1945522" y="3741561"/>
            <a:ext cx="6666454" cy="528024"/>
          </a:xfrm>
          <a:prstGeom prst="rect">
            <a:avLst/>
          </a:prstGeom>
          <a:solidFill>
            <a:schemeClr val="accent1"/>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algn="ctr" defTabSz="914400">
              <a:defRPr/>
            </a:pPr>
            <a:endParaRPr lang="en-US" sz="2000" b="1" dirty="0">
              <a:solidFill>
                <a:srgbClr val="444444"/>
              </a:solidFill>
              <a:cs typeface="+mn-ea"/>
              <a:sym typeface="+mn-lt"/>
            </a:endParaRPr>
          </a:p>
        </p:txBody>
      </p:sp>
      <p:sp>
        <p:nvSpPr>
          <p:cNvPr id="45" name="Circle"/>
          <p:cNvSpPr/>
          <p:nvPr/>
        </p:nvSpPr>
        <p:spPr>
          <a:xfrm>
            <a:off x="-2119630" y="-773430"/>
            <a:ext cx="8406130" cy="8406130"/>
          </a:xfrm>
          <a:prstGeom prst="ellipse">
            <a:avLst/>
          </a:prstGeom>
          <a:noFill/>
          <a:ln w="38100" cap="flat">
            <a:solidFill>
              <a:srgbClr val="D9DDE0">
                <a:alpha val="10242"/>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0" name="Circle"/>
          <p:cNvSpPr/>
          <p:nvPr/>
        </p:nvSpPr>
        <p:spPr>
          <a:xfrm>
            <a:off x="1134745" y="1495425"/>
            <a:ext cx="179070" cy="179070"/>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1" name="Circle"/>
          <p:cNvSpPr/>
          <p:nvPr/>
        </p:nvSpPr>
        <p:spPr>
          <a:xfrm>
            <a:off x="4205605" y="1861185"/>
            <a:ext cx="125095" cy="125095"/>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2" name="Circle"/>
          <p:cNvSpPr/>
          <p:nvPr/>
        </p:nvSpPr>
        <p:spPr>
          <a:xfrm>
            <a:off x="4488815" y="5545455"/>
            <a:ext cx="224155" cy="224155"/>
          </a:xfrm>
          <a:prstGeom prst="ellipse">
            <a:avLst/>
          </a:prstGeom>
          <a:solidFill>
            <a:srgbClr val="0C103F"/>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5" name="Circle"/>
          <p:cNvSpPr/>
          <p:nvPr/>
        </p:nvSpPr>
        <p:spPr>
          <a:xfrm>
            <a:off x="4846419"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6" name="Circle"/>
          <p:cNvSpPr/>
          <p:nvPr/>
        </p:nvSpPr>
        <p:spPr>
          <a:xfrm>
            <a:off x="2005965" y="706120"/>
            <a:ext cx="153035" cy="153035"/>
          </a:xfrm>
          <a:prstGeom prst="ellipse">
            <a:avLst/>
          </a:prstGeom>
          <a:solidFill>
            <a:schemeClr val="accent1"/>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7" name="Circle"/>
          <p:cNvSpPr/>
          <p:nvPr/>
        </p:nvSpPr>
        <p:spPr>
          <a:xfrm>
            <a:off x="2651760" y="6541770"/>
            <a:ext cx="244475" cy="244475"/>
          </a:xfrm>
          <a:prstGeom prst="ellipse">
            <a:avLst/>
          </a:prstGeom>
          <a:solidFill>
            <a:schemeClr val="accent1">
              <a:alpha val="65000"/>
            </a:schemeClr>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8" name="Circle"/>
          <p:cNvSpPr/>
          <p:nvPr/>
        </p:nvSpPr>
        <p:spPr>
          <a:xfrm>
            <a:off x="3035218" y="5019809"/>
            <a:ext cx="255468" cy="255468"/>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9" name="Circle"/>
          <p:cNvSpPr/>
          <p:nvPr/>
        </p:nvSpPr>
        <p:spPr>
          <a:xfrm>
            <a:off x="219704" y="1264899"/>
            <a:ext cx="255467" cy="255467"/>
          </a:xfrm>
          <a:prstGeom prst="ellipse">
            <a:avLst/>
          </a:prstGeom>
          <a:solidFill>
            <a:schemeClr val="accent1"/>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1" name="Circle"/>
          <p:cNvSpPr/>
          <p:nvPr/>
        </p:nvSpPr>
        <p:spPr>
          <a:xfrm>
            <a:off x="5055870" y="4744085"/>
            <a:ext cx="215900" cy="215900"/>
          </a:xfrm>
          <a:prstGeom prst="ellipse">
            <a:avLst/>
          </a:pr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2" name="Circle"/>
          <p:cNvSpPr/>
          <p:nvPr/>
        </p:nvSpPr>
        <p:spPr>
          <a:xfrm>
            <a:off x="3962400" y="520065"/>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3" name="Circle"/>
          <p:cNvSpPr/>
          <p:nvPr/>
        </p:nvSpPr>
        <p:spPr>
          <a:xfrm>
            <a:off x="890270" y="5054600"/>
            <a:ext cx="244475" cy="244475"/>
          </a:xfrm>
          <a:prstGeom prst="ellipse">
            <a:avLst/>
          </a:pr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65" name="文本框 64"/>
          <p:cNvSpPr txBox="1"/>
          <p:nvPr/>
        </p:nvSpPr>
        <p:spPr>
          <a:xfrm>
            <a:off x="2096501" y="3721920"/>
            <a:ext cx="6303580" cy="584775"/>
          </a:xfrm>
          <a:prstGeom prst="rect">
            <a:avLst/>
          </a:prstGeom>
          <a:noFill/>
        </p:spPr>
        <p:txBody>
          <a:bodyPr wrap="square" rtlCol="0">
            <a:spAutoFit/>
          </a:bodyPr>
          <a:lstStyle/>
          <a:p>
            <a:pPr algn="dist"/>
            <a:r>
              <a:rPr lang="en-US" altLang="zh-CN" sz="3200" dirty="0">
                <a:solidFill>
                  <a:schemeClr val="bg1"/>
                </a:solidFill>
                <a:cs typeface="+mn-ea"/>
                <a:sym typeface="+mn-lt"/>
              </a:rPr>
              <a:t>THANK</a:t>
            </a:r>
            <a:r>
              <a:rPr lang="zh-CN" altLang="en-US" sz="3200" dirty="0">
                <a:solidFill>
                  <a:schemeClr val="bg1"/>
                </a:solidFill>
                <a:cs typeface="+mn-ea"/>
                <a:sym typeface="+mn-lt"/>
              </a:rPr>
              <a:t> </a:t>
            </a:r>
            <a:r>
              <a:rPr lang="en-US" altLang="zh-CN" sz="3200" dirty="0">
                <a:solidFill>
                  <a:schemeClr val="bg1"/>
                </a:solidFill>
                <a:cs typeface="+mn-ea"/>
                <a:sym typeface="+mn-lt"/>
              </a:rPr>
              <a:t>YOU</a:t>
            </a:r>
            <a:endParaRPr lang="zh-CN" altLang="en-US"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childTnLst>
                          </p:cTn>
                        </p:par>
                        <p:par>
                          <p:cTn id="65" fill="hold">
                            <p:stCondLst>
                              <p:cond delay="500"/>
                            </p:stCondLst>
                            <p:childTnLst>
                              <p:par>
                                <p:cTn id="66" presetID="12" presetClass="entr" presetSubtype="1"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p:tgtEl>
                                          <p:spTgt spid="64"/>
                                        </p:tgtEl>
                                        <p:attrNameLst>
                                          <p:attrName>ppt_y</p:attrName>
                                        </p:attrNameLst>
                                      </p:cBhvr>
                                      <p:tavLst>
                                        <p:tav tm="0">
                                          <p:val>
                                            <p:strVal val="#ppt_y-#ppt_h*1.125000"/>
                                          </p:val>
                                        </p:tav>
                                        <p:tav tm="100000">
                                          <p:val>
                                            <p:strVal val="#ppt_y"/>
                                          </p:val>
                                        </p:tav>
                                      </p:tavLst>
                                    </p:anim>
                                    <p:animEffect transition="in" filter="wipe(down)">
                                      <p:cBhvr>
                                        <p:cTn id="69" dur="500"/>
                                        <p:tgtEl>
                                          <p:spTgt spid="64"/>
                                        </p:tgtEl>
                                      </p:cBhvr>
                                    </p:animEffect>
                                  </p:childTnLst>
                                </p:cTn>
                              </p:par>
                              <p:par>
                                <p:cTn id="70" presetID="47" presetClass="entr" presetSubtype="0" fill="hold" grpId="0" nodeType="withEffect">
                                  <p:stCondLst>
                                    <p:cond delay="140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1000"/>
                                        <p:tgtEl>
                                          <p:spTgt spid="68"/>
                                        </p:tgtEl>
                                      </p:cBhvr>
                                    </p:animEffect>
                                    <p:anim calcmode="lin" valueType="num">
                                      <p:cBhvr>
                                        <p:cTn id="73" dur="1000" fill="hold"/>
                                        <p:tgtEl>
                                          <p:spTgt spid="68"/>
                                        </p:tgtEl>
                                        <p:attrNameLst>
                                          <p:attrName>ppt_x</p:attrName>
                                        </p:attrNameLst>
                                      </p:cBhvr>
                                      <p:tavLst>
                                        <p:tav tm="0">
                                          <p:val>
                                            <p:strVal val="#ppt_x"/>
                                          </p:val>
                                        </p:tav>
                                        <p:tav tm="100000">
                                          <p:val>
                                            <p:strVal val="#ppt_x"/>
                                          </p:val>
                                        </p:tav>
                                      </p:tavLst>
                                    </p:anim>
                                    <p:anim calcmode="lin" valueType="num">
                                      <p:cBhvr>
                                        <p:cTn id="7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4" grpId="0"/>
      <p:bldP spid="45" grpId="0" animBg="1"/>
      <p:bldP spid="50" grpId="0" animBg="1"/>
      <p:bldP spid="51" grpId="0" animBg="1"/>
      <p:bldP spid="52" grpId="0" animBg="1"/>
      <p:bldP spid="55" grpId="0" animBg="1"/>
      <p:bldP spid="56" grpId="0" animBg="1"/>
      <p:bldP spid="57" grpId="0" animBg="1"/>
      <p:bldP spid="58" grpId="0" animBg="1"/>
      <p:bldP spid="59" grpId="0" animBg="1"/>
      <p:bldP spid="61" grpId="0" animBg="1"/>
      <p:bldP spid="62" grpId="0" animBg="1"/>
      <p:bldP spid="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0980" y="604012"/>
            <a:ext cx="5095240" cy="5400040"/>
            <a:chOff x="4994" y="819"/>
            <a:chExt cx="8024" cy="8504"/>
          </a:xfrm>
        </p:grpSpPr>
        <p:grpSp>
          <p:nvGrpSpPr>
            <p:cNvPr id="7" name="组合 6"/>
            <p:cNvGrpSpPr/>
            <p:nvPr/>
          </p:nvGrpSpPr>
          <p:grpSpPr>
            <a:xfrm>
              <a:off x="4994" y="1265"/>
              <a:ext cx="6785" cy="8058"/>
              <a:chOff x="3171029" y="803564"/>
              <a:chExt cx="4308763" cy="5116945"/>
            </a:xfrm>
          </p:grpSpPr>
          <p:sp>
            <p:nvSpPr>
              <p:cNvPr id="23"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4" name="椭圆 23"/>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6233" y="819"/>
              <a:ext cx="6785" cy="8055"/>
              <a:chOff x="6233" y="819"/>
              <a:chExt cx="6785" cy="8055"/>
            </a:xfrm>
          </p:grpSpPr>
          <p:grpSp>
            <p:nvGrpSpPr>
              <p:cNvPr id="9" name="组合 8"/>
              <p:cNvGrpSpPr/>
              <p:nvPr/>
            </p:nvGrpSpPr>
            <p:grpSpPr>
              <a:xfrm>
                <a:off x="6233" y="1963"/>
                <a:ext cx="6785" cy="6911"/>
                <a:chOff x="3957781" y="1246496"/>
                <a:chExt cx="4308763" cy="4388393"/>
              </a:xfrm>
            </p:grpSpPr>
            <p:sp>
              <p:nvSpPr>
                <p:cNvPr id="20"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椭圆 20"/>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a:off x="9660" y="819"/>
                <a:ext cx="72" cy="7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7085" y="2600"/>
                <a:ext cx="5322" cy="5435"/>
                <a:chOff x="4498848" y="1651284"/>
                <a:chExt cx="3379770" cy="3451068"/>
              </a:xfrm>
            </p:grpSpPr>
            <p:sp>
              <p:nvSpPr>
                <p:cNvPr id="15" name="弧形 17"/>
                <p:cNvSpPr/>
                <p:nvPr/>
              </p:nvSpPr>
              <p:spPr>
                <a:xfrm>
                  <a:off x="4498848" y="1671782"/>
                  <a:ext cx="3379770" cy="3430570"/>
                </a:xfrm>
                <a:prstGeom prst="arc">
                  <a:avLst>
                    <a:gd name="adj1" fmla="val 16135557"/>
                    <a:gd name="adj2" fmla="val 8938577"/>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椭圆 1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椭圆 11"/>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65320" y="1755902"/>
            <a:ext cx="3391535" cy="3611245"/>
            <a:chOff x="4875274" y="1671782"/>
            <a:chExt cx="3391269" cy="3611418"/>
          </a:xfrm>
        </p:grpSpPr>
        <p:sp>
          <p:nvSpPr>
            <p:cNvPr id="5"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 name="椭圆 5"/>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椭圆 24"/>
          <p:cNvSpPr/>
          <p:nvPr/>
        </p:nvSpPr>
        <p:spPr>
          <a:xfrm>
            <a:off x="2395546" y="2126742"/>
            <a:ext cx="2604516" cy="2604516"/>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01 7"/>
          <p:cNvSpPr txBox="1">
            <a:spLocks noChangeArrowheads="1"/>
          </p:cNvSpPr>
          <p:nvPr/>
        </p:nvSpPr>
        <p:spPr bwMode="auto">
          <a:xfrm>
            <a:off x="2884119" y="2677952"/>
            <a:ext cx="1627369" cy="1569660"/>
          </a:xfrm>
          <a:prstGeom prst="rect">
            <a:avLst/>
          </a:prstGeom>
          <a:noFill/>
          <a:ln w="9525">
            <a:noFill/>
            <a:miter lim="800000"/>
          </a:ln>
        </p:spPr>
        <p:txBody>
          <a:bodyPr wrap="square">
            <a:spAutoFit/>
          </a:bodyPr>
          <a:lstStyle/>
          <a:p>
            <a:r>
              <a:rPr lang="en-US" altLang="zh-CN" sz="9600">
                <a:solidFill>
                  <a:schemeClr val="bg1"/>
                </a:solidFill>
                <a:cs typeface="+mn-ea"/>
                <a:sym typeface="+mn-lt"/>
              </a:rPr>
              <a:t>01</a:t>
            </a:r>
            <a:endParaRPr lang="zh-CN" altLang="en-US" sz="9600">
              <a:solidFill>
                <a:schemeClr val="bg1"/>
              </a:solidFill>
              <a:cs typeface="+mn-ea"/>
              <a:sym typeface="+mn-lt"/>
            </a:endParaRPr>
          </a:p>
        </p:txBody>
      </p:sp>
      <p:sp>
        <p:nvSpPr>
          <p:cNvPr id="27" name="Rectangle 3"/>
          <p:cNvSpPr/>
          <p:nvPr/>
        </p:nvSpPr>
        <p:spPr>
          <a:xfrm>
            <a:off x="6422173" y="2268244"/>
            <a:ext cx="3791209" cy="782587"/>
          </a:xfrm>
          <a:prstGeom prst="rect">
            <a:avLst/>
          </a:prstGeom>
          <a:solidFill>
            <a:schemeClr val="accent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PA-文本框 9"/>
          <p:cNvSpPr txBox="1"/>
          <p:nvPr>
            <p:custDataLst>
              <p:tags r:id="rId1"/>
            </p:custDataLst>
          </p:nvPr>
        </p:nvSpPr>
        <p:spPr>
          <a:xfrm>
            <a:off x="6422172" y="3466721"/>
            <a:ext cx="4256159" cy="121264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a:t>
            </a:r>
            <a:endParaRPr lang="zh-CN" altLang="en-US" sz="1400" dirty="0">
              <a:solidFill>
                <a:schemeClr val="bg1">
                  <a:lumMod val="65000"/>
                </a:schemeClr>
              </a:solidFill>
              <a:latin typeface="+mn-lt"/>
              <a:ea typeface="+mn-ea"/>
              <a:cs typeface="+mn-ea"/>
              <a:sym typeface="+mn-lt"/>
            </a:endParaRPr>
          </a:p>
        </p:txBody>
      </p:sp>
      <p:sp>
        <p:nvSpPr>
          <p:cNvPr id="29" name="文本框 28"/>
          <p:cNvSpPr txBox="1"/>
          <p:nvPr/>
        </p:nvSpPr>
        <p:spPr>
          <a:xfrm>
            <a:off x="7110618" y="2354786"/>
            <a:ext cx="2414317" cy="646331"/>
          </a:xfrm>
          <a:prstGeom prst="rect">
            <a:avLst/>
          </a:prstGeom>
          <a:noFill/>
        </p:spPr>
        <p:txBody>
          <a:bodyPr wrap="square" rtlCol="0">
            <a:spAutoFit/>
          </a:bodyPr>
          <a:lstStyle/>
          <a:p>
            <a:pPr algn="dist"/>
            <a:r>
              <a:rPr lang="zh-CN" altLang="en-US" sz="3600" b="1" dirty="0">
                <a:solidFill>
                  <a:schemeClr val="bg1"/>
                </a:solidFill>
                <a:cs typeface="+mn-ea"/>
                <a:sym typeface="+mn-lt"/>
              </a:rPr>
              <a:t>公益活动</a:t>
            </a:r>
            <a:endParaRPr lang="zh-CN" altLang="en-US" sz="3600" b="1" dirty="0">
              <a:solidFill>
                <a:schemeClr val="bg1"/>
              </a:solidFill>
              <a:cs typeface="+mn-ea"/>
              <a:sym typeface="+mn-lt"/>
            </a:endParaRPr>
          </a:p>
        </p:txBody>
      </p:sp>
      <p:sp>
        <p:nvSpPr>
          <p:cNvPr id="30" name="Circle"/>
          <p:cNvSpPr/>
          <p:nvPr/>
        </p:nvSpPr>
        <p:spPr>
          <a:xfrm>
            <a:off x="781792" y="6004052"/>
            <a:ext cx="307776" cy="307776"/>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11030834"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2" name="Circle"/>
          <p:cNvSpPr/>
          <p:nvPr/>
        </p:nvSpPr>
        <p:spPr>
          <a:xfrm>
            <a:off x="4969455" y="4776596"/>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3" name="Circle"/>
          <p:cNvSpPr/>
          <p:nvPr/>
        </p:nvSpPr>
        <p:spPr>
          <a:xfrm>
            <a:off x="2364685" y="1451033"/>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4" name="Circle"/>
          <p:cNvSpPr/>
          <p:nvPr/>
        </p:nvSpPr>
        <p:spPr>
          <a:xfrm>
            <a:off x="11511947" y="6127101"/>
            <a:ext cx="307776" cy="307776"/>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grpId="0" nodeType="with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bldLvl="0" animBg="1"/>
      <p:bldP spid="28" grpId="0"/>
      <p:bldP spid="30" grpId="0" animBg="1"/>
      <p:bldP spid="31" grpId="0" animBg="1"/>
      <p:bldP spid="32" grpId="0" animBg="1"/>
      <p:bldP spid="33" grpId="0" animBg="1"/>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5482" y="1401849"/>
            <a:ext cx="5259064" cy="4282709"/>
            <a:chOff x="1237002" y="870353"/>
            <a:chExt cx="6364756" cy="5183127"/>
          </a:xfrm>
        </p:grpSpPr>
        <p:grpSp>
          <p:nvGrpSpPr>
            <p:cNvPr id="3" name="背景装饰"/>
            <p:cNvGrpSpPr/>
            <p:nvPr/>
          </p:nvGrpSpPr>
          <p:grpSpPr>
            <a:xfrm>
              <a:off x="3133720" y="3282474"/>
              <a:ext cx="3726598" cy="2204110"/>
              <a:chOff x="3133720" y="3282474"/>
              <a:chExt cx="3726598" cy="2204110"/>
            </a:xfrm>
          </p:grpSpPr>
          <p:sp>
            <p:nvSpPr>
              <p:cNvPr id="8" name="矩形: 圆角 7"/>
              <p:cNvSpPr/>
              <p:nvPr/>
            </p:nvSpPr>
            <p:spPr>
              <a:xfrm rot="5400000">
                <a:off x="4905183" y="1511011"/>
                <a:ext cx="183671" cy="372659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矩形: 圆角 8"/>
              <p:cNvSpPr/>
              <p:nvPr/>
            </p:nvSpPr>
            <p:spPr>
              <a:xfrm rot="5400000">
                <a:off x="4905183" y="2016121"/>
                <a:ext cx="183671" cy="372659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圆角 9"/>
              <p:cNvSpPr/>
              <p:nvPr/>
            </p:nvSpPr>
            <p:spPr>
              <a:xfrm rot="5400000">
                <a:off x="4905183" y="2521231"/>
                <a:ext cx="183671" cy="372659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圆角 10"/>
              <p:cNvSpPr/>
              <p:nvPr/>
            </p:nvSpPr>
            <p:spPr>
              <a:xfrm rot="5400000">
                <a:off x="4905183" y="3026341"/>
                <a:ext cx="183671" cy="372659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矩形: 圆角 11"/>
              <p:cNvSpPr/>
              <p:nvPr/>
            </p:nvSpPr>
            <p:spPr>
              <a:xfrm rot="5400000">
                <a:off x="4905183" y="3531450"/>
                <a:ext cx="183671" cy="372659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aphicFrame>
          <p:nvGraphicFramePr>
            <p:cNvPr id="4" name="图表"/>
            <p:cNvGraphicFramePr/>
            <p:nvPr/>
          </p:nvGraphicFramePr>
          <p:xfrm>
            <a:off x="1895375" y="2987041"/>
            <a:ext cx="5706383" cy="2796539"/>
          </p:xfrm>
          <a:graphic>
            <a:graphicData uri="http://schemas.openxmlformats.org/drawingml/2006/chart">
              <c:chart xmlns:c="http://schemas.openxmlformats.org/drawingml/2006/chart" xmlns:r="http://schemas.openxmlformats.org/officeDocument/2006/relationships" r:id="rId1"/>
            </a:graphicData>
          </a:graphic>
        </p:graphicFrame>
        <p:grpSp>
          <p:nvGrpSpPr>
            <p:cNvPr id="5" name="图片"/>
            <p:cNvGrpSpPr/>
            <p:nvPr/>
          </p:nvGrpSpPr>
          <p:grpSpPr>
            <a:xfrm>
              <a:off x="1237002" y="870353"/>
              <a:ext cx="2590268" cy="5183127"/>
              <a:chOff x="1447672" y="1075200"/>
              <a:chExt cx="2379598" cy="4761576"/>
            </a:xfrm>
          </p:grpSpPr>
          <p:pic>
            <p:nvPicPr>
              <p:cNvPr id="6" name="样机"/>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672" y="1075200"/>
                <a:ext cx="2379598" cy="4761576"/>
              </a:xfrm>
              <a:prstGeom prst="rect">
                <a:avLst/>
              </a:prstGeom>
              <a:ln>
                <a:noFill/>
              </a:ln>
              <a:effectLst>
                <a:outerShdw blurRad="190500" dist="38100" dir="5400000" sx="101000" sy="101000" algn="t" rotWithShape="0">
                  <a:prstClr val="black">
                    <a:alpha val="10000"/>
                  </a:prstClr>
                </a:outerShdw>
              </a:effectLst>
            </p:spPr>
          </p:pic>
          <p:sp>
            <p:nvSpPr>
              <p:cNvPr id="7" name="图片"/>
              <p:cNvSpPr/>
              <p:nvPr/>
            </p:nvSpPr>
            <p:spPr>
              <a:xfrm>
                <a:off x="1602172" y="1605278"/>
                <a:ext cx="2084954" cy="3695383"/>
              </a:xfrm>
              <a:prstGeom prst="rect">
                <a:avLst/>
              </a:prstGeom>
              <a:blipFill dpi="0" rotWithShape="1">
                <a:blip r:embed="rId3"/>
                <a:srcRect/>
                <a:stretch>
                  <a:fillRect l="-116224" r="-49914"/>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3" name="PA-文本框 6"/>
          <p:cNvSpPr txBox="1"/>
          <p:nvPr>
            <p:custDataLst>
              <p:tags r:id="rId4"/>
            </p:custDataLst>
          </p:nvPr>
        </p:nvSpPr>
        <p:spPr>
          <a:xfrm>
            <a:off x="3440268" y="2015639"/>
            <a:ext cx="3466512" cy="830997"/>
          </a:xfrm>
          <a:prstGeom prst="rect">
            <a:avLst/>
          </a:prstGeom>
          <a:noFill/>
        </p:spPr>
        <p:txBody>
          <a:bodyPr wrap="square" rtlCol="0">
            <a:spAutoFit/>
          </a:bodyPr>
          <a:lstStyle/>
          <a:p>
            <a:r>
              <a:rPr lang="zh-CN" altLang="en-US" sz="2400" b="1" dirty="0">
                <a:solidFill>
                  <a:schemeClr val="tx1">
                    <a:lumMod val="65000"/>
                    <a:lumOff val="35000"/>
                  </a:schemeClr>
                </a:solidFill>
                <a:cs typeface="+mn-ea"/>
                <a:sym typeface="+mn-lt"/>
              </a:rPr>
              <a:t>输入您的标题</a:t>
            </a:r>
            <a:endParaRPr lang="en-US" sz="2400" b="1" dirty="0">
              <a:solidFill>
                <a:schemeClr val="tx1">
                  <a:lumMod val="65000"/>
                  <a:lumOff val="35000"/>
                </a:schemeClr>
              </a:solidFill>
              <a:cs typeface="+mn-ea"/>
              <a:sym typeface="+mn-lt"/>
            </a:endParaRPr>
          </a:p>
          <a:p>
            <a:r>
              <a:rPr lang="en-US" sz="2400" b="1" dirty="0">
                <a:solidFill>
                  <a:schemeClr val="tx1">
                    <a:lumMod val="65000"/>
                    <a:lumOff val="35000"/>
                  </a:schemeClr>
                </a:solidFill>
                <a:cs typeface="+mn-ea"/>
                <a:sym typeface="+mn-lt"/>
              </a:rPr>
              <a:t>Our Company</a:t>
            </a:r>
            <a:endParaRPr lang="en-US" sz="2400" b="1" dirty="0">
              <a:solidFill>
                <a:schemeClr val="tx1">
                  <a:lumMod val="65000"/>
                  <a:lumOff val="35000"/>
                </a:schemeClr>
              </a:solidFill>
              <a:cs typeface="+mn-ea"/>
              <a:sym typeface="+mn-lt"/>
            </a:endParaRPr>
          </a:p>
        </p:txBody>
      </p:sp>
      <p:sp>
        <p:nvSpPr>
          <p:cNvPr id="14" name="矩形 13"/>
          <p:cNvSpPr/>
          <p:nvPr/>
        </p:nvSpPr>
        <p:spPr>
          <a:xfrm>
            <a:off x="6082146" y="3310196"/>
            <a:ext cx="2758181"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lumMod val="50000"/>
                  </a:schemeClr>
                </a:solidFill>
                <a:cs typeface="+mn-ea"/>
                <a:sym typeface="+mn-lt"/>
              </a:rPr>
              <a:t>标题文字添加</a:t>
            </a:r>
            <a:endParaRPr lang="zh-CN" altLang="en-US" sz="1200" b="1" dirty="0">
              <a:solidFill>
                <a:schemeClr val="bg1">
                  <a:lumMod val="50000"/>
                </a:schemeClr>
              </a:solidFill>
              <a:cs typeface="+mn-ea"/>
              <a:sym typeface="+mn-lt"/>
            </a:endParaRPr>
          </a:p>
        </p:txBody>
      </p:sp>
      <p:sp>
        <p:nvSpPr>
          <p:cNvPr id="15" name="矩形 14"/>
          <p:cNvSpPr/>
          <p:nvPr/>
        </p:nvSpPr>
        <p:spPr>
          <a:xfrm>
            <a:off x="8992171" y="3310196"/>
            <a:ext cx="2758180"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lumMod val="50000"/>
                  </a:schemeClr>
                </a:solidFill>
                <a:cs typeface="+mn-ea"/>
                <a:sym typeface="+mn-lt"/>
              </a:rPr>
              <a:t>标题文字添加</a:t>
            </a:r>
            <a:endParaRPr lang="zh-CN" altLang="en-US" sz="1200" b="1" dirty="0">
              <a:solidFill>
                <a:schemeClr val="bg1">
                  <a:lumMod val="50000"/>
                </a:schemeClr>
              </a:solidFill>
              <a:cs typeface="+mn-ea"/>
              <a:sym typeface="+mn-lt"/>
            </a:endParaRPr>
          </a:p>
        </p:txBody>
      </p:sp>
      <p:sp>
        <p:nvSpPr>
          <p:cNvPr id="16" name="椭圆 1"/>
          <p:cNvSpPr/>
          <p:nvPr/>
        </p:nvSpPr>
        <p:spPr>
          <a:xfrm>
            <a:off x="7279977" y="2791015"/>
            <a:ext cx="366314" cy="365761"/>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7" name="椭圆 14"/>
          <p:cNvSpPr/>
          <p:nvPr/>
        </p:nvSpPr>
        <p:spPr>
          <a:xfrm>
            <a:off x="10194035" y="2790826"/>
            <a:ext cx="354452" cy="366314"/>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cxnSp>
        <p:nvCxnSpPr>
          <p:cNvPr id="18" name="直接连接符 20"/>
          <p:cNvCxnSpPr/>
          <p:nvPr/>
        </p:nvCxnSpPr>
        <p:spPr>
          <a:xfrm>
            <a:off x="8840327" y="2790826"/>
            <a:ext cx="1" cy="1177717"/>
          </a:xfrm>
          <a:prstGeom prst="line">
            <a:avLst/>
          </a:prstGeom>
          <a:ln w="9525"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PA-文本框 42"/>
          <p:cNvSpPr txBox="1"/>
          <p:nvPr>
            <p:custDataLst>
              <p:tags r:id="rId5"/>
            </p:custDataLst>
          </p:nvPr>
        </p:nvSpPr>
        <p:spPr>
          <a:xfrm>
            <a:off x="6457383" y="3630878"/>
            <a:ext cx="2007707" cy="1052596"/>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mn-lt"/>
                <a:ea typeface="+mn-ea"/>
                <a:cs typeface="+mn-ea"/>
                <a:sym typeface="+mn-lt"/>
              </a:rPr>
              <a:t>此处添加详细文本描述，建议与标题相关并符合整体语言风格，语言描述尽量简洁生动。</a:t>
            </a:r>
            <a:endParaRPr lang="id-ID" sz="1200" dirty="0">
              <a:latin typeface="+mn-lt"/>
              <a:ea typeface="+mn-ea"/>
              <a:cs typeface="+mn-ea"/>
              <a:sym typeface="+mn-lt"/>
            </a:endParaRPr>
          </a:p>
        </p:txBody>
      </p:sp>
      <p:sp>
        <p:nvSpPr>
          <p:cNvPr id="20" name="PA-文本框 42"/>
          <p:cNvSpPr txBox="1"/>
          <p:nvPr>
            <p:custDataLst>
              <p:tags r:id="rId6"/>
            </p:custDataLst>
          </p:nvPr>
        </p:nvSpPr>
        <p:spPr>
          <a:xfrm>
            <a:off x="9367407" y="3630878"/>
            <a:ext cx="2007707" cy="1052596"/>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mn-lt"/>
                <a:ea typeface="+mn-ea"/>
                <a:cs typeface="+mn-ea"/>
                <a:sym typeface="+mn-lt"/>
              </a:rPr>
              <a:t>此处添加详细文本描述，建议与标题相关并符合整体语言风格，语言描述尽量简洁生动。</a:t>
            </a:r>
            <a:endParaRPr lang="id-ID" sz="12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42" presetClass="path" presetSubtype="0" accel="50000" decel="50000" fill="hold" grpId="1" nodeType="withEffect">
                                  <p:stCondLst>
                                    <p:cond delay="0"/>
                                  </p:stCondLst>
                                  <p:childTnLst>
                                    <p:animMotion origin="layout" path="M 0.05 -0.00092 L 0 0.00023 " pathEditMode="relative" ptsTypes="">
                                      <p:cBhvr>
                                        <p:cTn id="9" dur="1000" fill="hold"/>
                                        <p:tgtEl>
                                          <p:spTgt spid="13"/>
                                        </p:tgtEl>
                                        <p:attrNameLst>
                                          <p:attrName>ppt_x</p:attrName>
                                          <p:attrName>ppt_y</p:attrName>
                                        </p:attrNameLst>
                                      </p:cBhvr>
                                    </p:animMotion>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1996564"/>
            <a:ext cx="12192000" cy="10851128"/>
            <a:chOff x="0" y="-1996564"/>
            <a:chExt cx="12192000" cy="10851128"/>
          </a:xfrm>
        </p:grpSpPr>
        <p:grpSp>
          <p:nvGrpSpPr>
            <p:cNvPr id="11" name="组合 10"/>
            <p:cNvGrpSpPr/>
            <p:nvPr/>
          </p:nvGrpSpPr>
          <p:grpSpPr>
            <a:xfrm>
              <a:off x="0" y="-1996564"/>
              <a:ext cx="12192000" cy="10851128"/>
              <a:chOff x="0" y="-1996564"/>
              <a:chExt cx="12192000" cy="10851128"/>
            </a:xfrm>
          </p:grpSpPr>
          <p:grpSp>
            <p:nvGrpSpPr>
              <p:cNvPr id="13" name="组合 12"/>
              <p:cNvGrpSpPr/>
              <p:nvPr/>
            </p:nvGrpSpPr>
            <p:grpSpPr>
              <a:xfrm>
                <a:off x="0" y="2919883"/>
                <a:ext cx="12192000" cy="1018234"/>
                <a:chOff x="0" y="2919883"/>
                <a:chExt cx="12192000" cy="1018234"/>
              </a:xfrm>
            </p:grpSpPr>
            <p:sp>
              <p:nvSpPr>
                <p:cNvPr id="27" name="矩形 26"/>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70436" y="-1996564"/>
                <a:ext cx="10851128" cy="10851128"/>
                <a:chOff x="-1273175" y="73025"/>
                <a:chExt cx="6713220" cy="6713220"/>
              </a:xfrm>
            </p:grpSpPr>
            <p:sp>
              <p:nvSpPr>
                <p:cNvPr id="15"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16"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17"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6"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12" name="椭圆 11"/>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矩形 17"/>
          <p:cNvSpPr/>
          <p:nvPr/>
        </p:nvSpPr>
        <p:spPr>
          <a:xfrm>
            <a:off x="1306512" y="1712685"/>
            <a:ext cx="3643085" cy="22932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9" name="矩形 18"/>
          <p:cNvSpPr/>
          <p:nvPr/>
        </p:nvSpPr>
        <p:spPr>
          <a:xfrm>
            <a:off x="8128229" y="1712685"/>
            <a:ext cx="2830287" cy="2293259"/>
          </a:xfrm>
          <a:prstGeom prst="rect">
            <a:avLst/>
          </a:prstGeom>
          <a:blipFill>
            <a:blip r:embed="rId1"/>
            <a:srcRect/>
            <a:stretch>
              <a:fillRect l="-6146" r="-151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矩形 19"/>
          <p:cNvSpPr/>
          <p:nvPr/>
        </p:nvSpPr>
        <p:spPr>
          <a:xfrm>
            <a:off x="5123995" y="1712685"/>
            <a:ext cx="2830287" cy="2293259"/>
          </a:xfrm>
          <a:prstGeom prst="rect">
            <a:avLst/>
          </a:prstGeom>
          <a:blipFill>
            <a:blip r:embed="rId2"/>
            <a:srcRect/>
            <a:stretch>
              <a:fillRect r="1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1" name="组合 20"/>
          <p:cNvGrpSpPr/>
          <p:nvPr/>
        </p:nvGrpSpPr>
        <p:grpSpPr>
          <a:xfrm>
            <a:off x="1446208" y="2269144"/>
            <a:ext cx="3363688" cy="1180342"/>
            <a:chOff x="1446209" y="2235199"/>
            <a:chExt cx="3363687" cy="1180343"/>
          </a:xfrm>
        </p:grpSpPr>
        <p:sp>
          <p:nvSpPr>
            <p:cNvPr id="22" name="文本框 21"/>
            <p:cNvSpPr txBox="1"/>
            <p:nvPr/>
          </p:nvSpPr>
          <p:spPr>
            <a:xfrm>
              <a:off x="1446209" y="2456039"/>
              <a:ext cx="3363687" cy="707886"/>
            </a:xfrm>
            <a:prstGeom prst="rect">
              <a:avLst/>
            </a:prstGeom>
            <a:noFill/>
          </p:spPr>
          <p:txBody>
            <a:bodyPr wrap="square" rtlCol="0">
              <a:spAutoFit/>
            </a:bodyPr>
            <a:lstStyle/>
            <a:p>
              <a:pPr algn="ctr"/>
              <a:r>
                <a:rPr lang="zh-CN" altLang="en-US" sz="4000" dirty="0">
                  <a:solidFill>
                    <a:schemeClr val="bg1"/>
                  </a:solidFill>
                  <a:cs typeface="+mn-ea"/>
                  <a:sym typeface="+mn-lt"/>
                </a:rPr>
                <a:t>此处添加标题</a:t>
              </a:r>
              <a:endParaRPr lang="zh-CN" altLang="en-US" sz="4000" dirty="0">
                <a:solidFill>
                  <a:schemeClr val="bg1"/>
                </a:solidFill>
                <a:cs typeface="+mn-ea"/>
                <a:sym typeface="+mn-lt"/>
              </a:endParaRPr>
            </a:p>
          </p:txBody>
        </p:sp>
        <p:cxnSp>
          <p:nvCxnSpPr>
            <p:cNvPr id="23" name="直接连接符 6"/>
            <p:cNvCxnSpPr/>
            <p:nvPr/>
          </p:nvCxnSpPr>
          <p:spPr>
            <a:xfrm>
              <a:off x="1663273" y="2235199"/>
              <a:ext cx="2929561" cy="0"/>
            </a:xfrm>
            <a:prstGeom prst="line">
              <a:avLst/>
            </a:prstGeom>
            <a:ln w="254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10"/>
            <p:cNvCxnSpPr/>
            <p:nvPr/>
          </p:nvCxnSpPr>
          <p:spPr>
            <a:xfrm>
              <a:off x="1663273" y="3415542"/>
              <a:ext cx="2929561" cy="0"/>
            </a:xfrm>
            <a:prstGeom prst="line">
              <a:avLst/>
            </a:prstGeom>
            <a:ln w="254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037021" y="4449986"/>
            <a:ext cx="5834521" cy="1061813"/>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996564"/>
            <a:ext cx="12192000" cy="10851128"/>
            <a:chOff x="0" y="-1996564"/>
            <a:chExt cx="12192000" cy="10851128"/>
          </a:xfrm>
        </p:grpSpPr>
        <p:grpSp>
          <p:nvGrpSpPr>
            <p:cNvPr id="15" name="组合 14"/>
            <p:cNvGrpSpPr/>
            <p:nvPr/>
          </p:nvGrpSpPr>
          <p:grpSpPr>
            <a:xfrm>
              <a:off x="0" y="-1996564"/>
              <a:ext cx="12192000" cy="10851128"/>
              <a:chOff x="0" y="-1996564"/>
              <a:chExt cx="12192000" cy="10851128"/>
            </a:xfrm>
          </p:grpSpPr>
          <p:grpSp>
            <p:nvGrpSpPr>
              <p:cNvPr id="17" name="组合 16"/>
              <p:cNvGrpSpPr/>
              <p:nvPr/>
            </p:nvGrpSpPr>
            <p:grpSpPr>
              <a:xfrm>
                <a:off x="0" y="2919883"/>
                <a:ext cx="12192000" cy="1018234"/>
                <a:chOff x="0" y="2919883"/>
                <a:chExt cx="12192000" cy="1018234"/>
              </a:xfrm>
            </p:grpSpPr>
            <p:sp>
              <p:nvSpPr>
                <p:cNvPr id="23" name="矩形 22"/>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670436" y="-1996564"/>
                <a:ext cx="10851128" cy="10851128"/>
                <a:chOff x="-1273175" y="73025"/>
                <a:chExt cx="6713220" cy="6713220"/>
              </a:xfrm>
            </p:grpSpPr>
            <p:sp>
              <p:nvSpPr>
                <p:cNvPr id="19"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0"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1"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22"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16" name="椭圆 15"/>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Freeform 116"/>
          <p:cNvSpPr>
            <a:spLocks noChangeArrowheads="1"/>
          </p:cNvSpPr>
          <p:nvPr/>
        </p:nvSpPr>
        <p:spPr bwMode="auto">
          <a:xfrm>
            <a:off x="8312020" y="5265516"/>
            <a:ext cx="531955" cy="548836"/>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accent2"/>
          </a:solidFill>
          <a:ln>
            <a:noFill/>
          </a:ln>
          <a:effectLst/>
        </p:spPr>
        <p:txBody>
          <a:bodyPr wrap="none" lIns="34291" tIns="17145" rIns="34291" bIns="17145" anchor="ctr"/>
          <a:lstStyle/>
          <a:p>
            <a:endParaRPr lang="en-US">
              <a:cs typeface="+mn-ea"/>
              <a:sym typeface="+mn-lt"/>
            </a:endParaRPr>
          </a:p>
        </p:txBody>
      </p:sp>
      <p:sp>
        <p:nvSpPr>
          <p:cNvPr id="3" name="Freeform 36"/>
          <p:cNvSpPr>
            <a:spLocks noChangeArrowheads="1"/>
          </p:cNvSpPr>
          <p:nvPr/>
        </p:nvSpPr>
        <p:spPr bwMode="auto">
          <a:xfrm>
            <a:off x="8290912" y="4104303"/>
            <a:ext cx="574171" cy="519288"/>
          </a:xfrm>
          <a:custGeom>
            <a:avLst/>
            <a:gdLst>
              <a:gd name="T0" fmla="*/ 107500 w 480"/>
              <a:gd name="T1" fmla="*/ 146895 h 436"/>
              <a:gd name="T2" fmla="*/ 107500 w 480"/>
              <a:gd name="T3" fmla="*/ 146895 h 436"/>
              <a:gd name="T4" fmla="*/ 83661 w 480"/>
              <a:gd name="T5" fmla="*/ 171079 h 436"/>
              <a:gd name="T6" fmla="*/ 107500 w 480"/>
              <a:gd name="T7" fmla="*/ 194815 h 436"/>
              <a:gd name="T8" fmla="*/ 131339 w 480"/>
              <a:gd name="T9" fmla="*/ 171079 h 436"/>
              <a:gd name="T10" fmla="*/ 107500 w 480"/>
              <a:gd name="T11" fmla="*/ 146895 h 436"/>
              <a:gd name="T12" fmla="*/ 59822 w 480"/>
              <a:gd name="T13" fmla="*/ 123159 h 436"/>
              <a:gd name="T14" fmla="*/ 59822 w 480"/>
              <a:gd name="T15" fmla="*/ 123159 h 436"/>
              <a:gd name="T16" fmla="*/ 75565 w 480"/>
              <a:gd name="T17" fmla="*/ 139282 h 436"/>
              <a:gd name="T18" fmla="*/ 139435 w 480"/>
              <a:gd name="T19" fmla="*/ 139282 h 436"/>
              <a:gd name="T20" fmla="*/ 155178 w 480"/>
              <a:gd name="T21" fmla="*/ 123159 h 436"/>
              <a:gd name="T22" fmla="*/ 59822 w 480"/>
              <a:gd name="T23" fmla="*/ 123159 h 436"/>
              <a:gd name="T24" fmla="*/ 27887 w 480"/>
              <a:gd name="T25" fmla="*/ 91362 h 436"/>
              <a:gd name="T26" fmla="*/ 27887 w 480"/>
              <a:gd name="T27" fmla="*/ 91362 h 436"/>
              <a:gd name="T28" fmla="*/ 44080 w 480"/>
              <a:gd name="T29" fmla="*/ 107484 h 436"/>
              <a:gd name="T30" fmla="*/ 171371 w 480"/>
              <a:gd name="T31" fmla="*/ 107484 h 436"/>
              <a:gd name="T32" fmla="*/ 187563 w 480"/>
              <a:gd name="T33" fmla="*/ 91362 h 436"/>
              <a:gd name="T34" fmla="*/ 27887 w 480"/>
              <a:gd name="T35" fmla="*/ 91362 h 436"/>
              <a:gd name="T36" fmla="*/ 0 w 480"/>
              <a:gd name="T37" fmla="*/ 60012 h 436"/>
              <a:gd name="T38" fmla="*/ 0 w 480"/>
              <a:gd name="T39" fmla="*/ 60012 h 436"/>
              <a:gd name="T40" fmla="*/ 11695 w 480"/>
              <a:gd name="T41" fmla="*/ 75687 h 436"/>
              <a:gd name="T42" fmla="*/ 199258 w 480"/>
              <a:gd name="T43" fmla="*/ 75687 h 436"/>
              <a:gd name="T44" fmla="*/ 215450 w 480"/>
              <a:gd name="T45" fmla="*/ 60012 h 436"/>
              <a:gd name="T46" fmla="*/ 0 w 480"/>
              <a:gd name="T47" fmla="*/ 60012 h 4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accent2"/>
          </a:solidFill>
          <a:ln>
            <a:noFill/>
          </a:ln>
          <a:effectLst/>
        </p:spPr>
        <p:txBody>
          <a:bodyPr wrap="none" lIns="34291" tIns="17145" rIns="34291" bIns="17145" anchor="ctr"/>
          <a:lstStyle/>
          <a:p>
            <a:endParaRPr lang="en-US">
              <a:cs typeface="+mn-ea"/>
              <a:sym typeface="+mn-lt"/>
            </a:endParaRPr>
          </a:p>
        </p:txBody>
      </p:sp>
      <p:sp>
        <p:nvSpPr>
          <p:cNvPr id="4" name="Freeform 65"/>
          <p:cNvSpPr>
            <a:spLocks noChangeArrowheads="1"/>
          </p:cNvSpPr>
          <p:nvPr/>
        </p:nvSpPr>
        <p:spPr bwMode="auto">
          <a:xfrm>
            <a:off x="8326800" y="2938874"/>
            <a:ext cx="502398" cy="498173"/>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2"/>
          </a:solidFill>
          <a:ln>
            <a:noFill/>
          </a:ln>
          <a:effectLst/>
        </p:spPr>
        <p:txBody>
          <a:bodyPr wrap="none" lIns="34291" tIns="17145" rIns="34291" bIns="17145" anchor="ctr"/>
          <a:lstStyle/>
          <a:p>
            <a:endParaRPr lang="en-US">
              <a:cs typeface="+mn-ea"/>
              <a:sym typeface="+mn-lt"/>
            </a:endParaRPr>
          </a:p>
        </p:txBody>
      </p:sp>
      <p:sp>
        <p:nvSpPr>
          <p:cNvPr id="5" name="Freeform 123"/>
          <p:cNvSpPr>
            <a:spLocks noChangeArrowheads="1"/>
          </p:cNvSpPr>
          <p:nvPr/>
        </p:nvSpPr>
        <p:spPr bwMode="auto">
          <a:xfrm>
            <a:off x="8307800" y="1735445"/>
            <a:ext cx="540397" cy="553059"/>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accent2"/>
          </a:solidFill>
          <a:ln>
            <a:noFill/>
          </a:ln>
          <a:effectLst/>
        </p:spPr>
        <p:txBody>
          <a:bodyPr wrap="none" lIns="34291" tIns="17145" rIns="34291" bIns="17145" anchor="ctr"/>
          <a:lstStyle/>
          <a:p>
            <a:endParaRPr lang="en-US">
              <a:cs typeface="+mn-ea"/>
              <a:sym typeface="+mn-lt"/>
            </a:endParaRPr>
          </a:p>
        </p:txBody>
      </p:sp>
      <p:sp>
        <p:nvSpPr>
          <p:cNvPr id="6" name="TextBox 9"/>
          <p:cNvSpPr txBox="1"/>
          <p:nvPr/>
        </p:nvSpPr>
        <p:spPr>
          <a:xfrm>
            <a:off x="9071308" y="1735445"/>
            <a:ext cx="2307526" cy="51103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100" dirty="0">
                <a:solidFill>
                  <a:schemeClr val="bg1">
                    <a:lumMod val="50000"/>
                  </a:schemeClr>
                </a:solidFill>
                <a:latin typeface="+mn-lt"/>
                <a:ea typeface="+mn-ea"/>
                <a:cs typeface="+mn-ea"/>
                <a:sym typeface="+mn-lt"/>
              </a:rPr>
              <a:t>您的内容打在这里，或者通过复制您的文本后，在此框中选择粘贴。</a:t>
            </a:r>
            <a:endParaRPr lang="zh-CN" altLang="en-US" sz="1100" dirty="0">
              <a:solidFill>
                <a:schemeClr val="bg1">
                  <a:lumMod val="50000"/>
                </a:schemeClr>
              </a:solidFill>
              <a:latin typeface="+mn-lt"/>
              <a:ea typeface="+mn-ea"/>
              <a:cs typeface="+mn-ea"/>
              <a:sym typeface="+mn-lt"/>
            </a:endParaRPr>
          </a:p>
        </p:txBody>
      </p:sp>
      <p:sp>
        <p:nvSpPr>
          <p:cNvPr id="7" name="TextBox 9"/>
          <p:cNvSpPr txBox="1"/>
          <p:nvPr/>
        </p:nvSpPr>
        <p:spPr>
          <a:xfrm>
            <a:off x="9071308" y="2903490"/>
            <a:ext cx="2307526" cy="51103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100" dirty="0">
                <a:solidFill>
                  <a:schemeClr val="bg1">
                    <a:lumMod val="50000"/>
                  </a:schemeClr>
                </a:solidFill>
                <a:latin typeface="+mn-lt"/>
                <a:ea typeface="+mn-ea"/>
                <a:cs typeface="+mn-ea"/>
                <a:sym typeface="+mn-lt"/>
              </a:rPr>
              <a:t>您的内容打在这里，或者通过复制您的文本后，在此框中选择粘贴。</a:t>
            </a:r>
            <a:endParaRPr lang="zh-CN" altLang="en-US" sz="1100" dirty="0">
              <a:solidFill>
                <a:schemeClr val="bg1">
                  <a:lumMod val="50000"/>
                </a:schemeClr>
              </a:solidFill>
              <a:latin typeface="+mn-lt"/>
              <a:ea typeface="+mn-ea"/>
              <a:cs typeface="+mn-ea"/>
              <a:sym typeface="+mn-lt"/>
            </a:endParaRPr>
          </a:p>
        </p:txBody>
      </p:sp>
      <p:sp>
        <p:nvSpPr>
          <p:cNvPr id="8" name="TextBox 9"/>
          <p:cNvSpPr txBox="1"/>
          <p:nvPr/>
        </p:nvSpPr>
        <p:spPr>
          <a:xfrm>
            <a:off x="9071308" y="4115691"/>
            <a:ext cx="2307526" cy="51103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100" dirty="0">
                <a:solidFill>
                  <a:schemeClr val="bg1">
                    <a:lumMod val="50000"/>
                  </a:schemeClr>
                </a:solidFill>
                <a:latin typeface="+mn-lt"/>
                <a:ea typeface="+mn-ea"/>
                <a:cs typeface="+mn-ea"/>
                <a:sym typeface="+mn-lt"/>
              </a:rPr>
              <a:t>您的内容打在这里，或者通过复制您的文本后，在此框中选择粘贴。</a:t>
            </a:r>
            <a:endParaRPr lang="zh-CN" altLang="en-US" sz="1100" dirty="0">
              <a:solidFill>
                <a:schemeClr val="bg1">
                  <a:lumMod val="50000"/>
                </a:schemeClr>
              </a:solidFill>
              <a:latin typeface="+mn-lt"/>
              <a:ea typeface="+mn-ea"/>
              <a:cs typeface="+mn-ea"/>
              <a:sym typeface="+mn-lt"/>
            </a:endParaRPr>
          </a:p>
        </p:txBody>
      </p:sp>
      <p:sp>
        <p:nvSpPr>
          <p:cNvPr id="9" name="TextBox 9"/>
          <p:cNvSpPr txBox="1"/>
          <p:nvPr/>
        </p:nvSpPr>
        <p:spPr>
          <a:xfrm>
            <a:off x="9071308" y="5264739"/>
            <a:ext cx="2307526" cy="51103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100" dirty="0">
                <a:solidFill>
                  <a:schemeClr val="bg1">
                    <a:lumMod val="50000"/>
                  </a:schemeClr>
                </a:solidFill>
                <a:latin typeface="+mn-lt"/>
                <a:ea typeface="+mn-ea"/>
                <a:cs typeface="+mn-ea"/>
                <a:sym typeface="+mn-lt"/>
              </a:rPr>
              <a:t>您的内容打在这里，或者通过复制您的文本后，在此框中选择粘贴。</a:t>
            </a:r>
            <a:endParaRPr lang="zh-CN" altLang="en-US" sz="1100" dirty="0">
              <a:solidFill>
                <a:schemeClr val="bg1">
                  <a:lumMod val="50000"/>
                </a:schemeClr>
              </a:solidFill>
              <a:latin typeface="+mn-lt"/>
              <a:ea typeface="+mn-ea"/>
              <a:cs typeface="+mn-ea"/>
              <a:sym typeface="+mn-lt"/>
            </a:endParaRPr>
          </a:p>
        </p:txBody>
      </p:sp>
      <p:sp>
        <p:nvSpPr>
          <p:cNvPr id="10" name="矩形 9"/>
          <p:cNvSpPr/>
          <p:nvPr/>
        </p:nvSpPr>
        <p:spPr>
          <a:xfrm>
            <a:off x="684377" y="1735445"/>
            <a:ext cx="7004310" cy="3021545"/>
          </a:xfrm>
          <a:prstGeom prst="rect">
            <a:avLst/>
          </a:prstGeom>
          <a:blipFill>
            <a:blip r:embed="rId1"/>
            <a:srcRect/>
            <a:stretch>
              <a:fillRect t="-27190" b="-271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cs typeface="+mn-ea"/>
              <a:sym typeface="+mn-lt"/>
            </a:endParaRPr>
          </a:p>
        </p:txBody>
      </p:sp>
      <p:sp>
        <p:nvSpPr>
          <p:cNvPr id="11" name="矩形 10"/>
          <p:cNvSpPr/>
          <p:nvPr/>
        </p:nvSpPr>
        <p:spPr>
          <a:xfrm>
            <a:off x="684377" y="4989677"/>
            <a:ext cx="7004310" cy="899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cs typeface="+mn-ea"/>
              <a:sym typeface="+mn-lt"/>
            </a:endParaRPr>
          </a:p>
        </p:txBody>
      </p:sp>
      <p:sp>
        <p:nvSpPr>
          <p:cNvPr id="12" name="TextBox 7"/>
          <p:cNvSpPr txBox="1"/>
          <p:nvPr/>
        </p:nvSpPr>
        <p:spPr>
          <a:xfrm>
            <a:off x="951084" y="5217046"/>
            <a:ext cx="3057247" cy="523220"/>
          </a:xfrm>
          <a:prstGeom prst="rect">
            <a:avLst/>
          </a:prstGeom>
          <a:noFill/>
        </p:spPr>
        <p:txBody>
          <a:bodyPr wrap="none" rtlCol="0">
            <a:spAutoFit/>
          </a:bodyPr>
          <a:lstStyle/>
          <a:p>
            <a:pPr algn="l"/>
            <a:r>
              <a:rPr lang="zh-CN" altLang="en-US" sz="2800" dirty="0">
                <a:solidFill>
                  <a:schemeClr val="bg1"/>
                </a:solidFill>
                <a:cs typeface="+mn-ea"/>
                <a:sym typeface="+mn-lt"/>
              </a:rPr>
              <a:t>添加页面标题内容</a:t>
            </a:r>
            <a:endParaRPr lang="zh-CN" altLang="en-US" sz="2800" dirty="0">
              <a:solidFill>
                <a:schemeClr val="bg1"/>
              </a:solidFill>
              <a:cs typeface="+mn-ea"/>
              <a:sym typeface="+mn-lt"/>
            </a:endParaRPr>
          </a:p>
        </p:txBody>
      </p:sp>
      <p:sp>
        <p:nvSpPr>
          <p:cNvPr id="13" name="TextBox 7"/>
          <p:cNvSpPr txBox="1"/>
          <p:nvPr/>
        </p:nvSpPr>
        <p:spPr>
          <a:xfrm>
            <a:off x="4335258" y="5293990"/>
            <a:ext cx="3047086" cy="369332"/>
          </a:xfrm>
          <a:prstGeom prst="rect">
            <a:avLst/>
          </a:prstGeom>
          <a:noFill/>
        </p:spPr>
        <p:txBody>
          <a:bodyPr wrap="square" rtlCol="0">
            <a:spAutoFit/>
          </a:bodyPr>
          <a:lstStyle/>
          <a:p>
            <a:pPr algn="dist"/>
            <a:r>
              <a:rPr lang="en-US" altLang="zh-CN" sz="1800" dirty="0">
                <a:solidFill>
                  <a:schemeClr val="bg1"/>
                </a:solidFill>
                <a:cs typeface="+mn-ea"/>
                <a:sym typeface="+mn-lt"/>
              </a:rPr>
              <a:t>PUT YOUR TITLE HERE</a:t>
            </a:r>
            <a:endParaRPr lang="zh-CN" altLang="en-US"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5983"/>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p:tgtEl>
                                          <p:spTgt spid="6"/>
                                        </p:tgtEl>
                                        <p:attrNameLst>
                                          <p:attrName>ppt_y</p:attrName>
                                        </p:attrNameLst>
                                      </p:cBhvr>
                                      <p:tavLst>
                                        <p:tav tm="0">
                                          <p:val>
                                            <p:strVal val="#ppt_y+#ppt_h*1.125000"/>
                                          </p:val>
                                        </p:tav>
                                        <p:tav tm="100000">
                                          <p:val>
                                            <p:strVal val="#ppt_y"/>
                                          </p:val>
                                        </p:tav>
                                      </p:tavLst>
                                    </p:anim>
                                    <p:animEffect transition="in" filter="wipe(up)">
                                      <p:cBhvr>
                                        <p:cTn id="8" dur="250"/>
                                        <p:tgtEl>
                                          <p:spTgt spid="6"/>
                                        </p:tgtEl>
                                      </p:cBhvr>
                                    </p:animEffect>
                                  </p:childTnLst>
                                </p:cTn>
                              </p:par>
                            </p:childTnLst>
                          </p:cTn>
                        </p:par>
                        <p:par>
                          <p:cTn id="9" fill="hold">
                            <p:stCondLst>
                              <p:cond delay="683"/>
                            </p:stCondLst>
                            <p:childTnLst>
                              <p:par>
                                <p:cTn id="10" presetID="12" presetClass="entr" presetSubtype="4" fill="hold" grpId="0" nodeType="afterEffect">
                                  <p:stCondLst>
                                    <p:cond delay="0"/>
                                  </p:stCondLst>
                                  <p:iterate type="lt">
                                    <p:tmPct val="5983"/>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367"/>
                            </p:stCondLst>
                            <p:childTnLst>
                              <p:par>
                                <p:cTn id="15" presetID="12" presetClass="entr" presetSubtype="4" fill="hold" grpId="0" nodeType="afterEffect">
                                  <p:stCondLst>
                                    <p:cond delay="0"/>
                                  </p:stCondLst>
                                  <p:iterate type="lt">
                                    <p:tmPct val="5983"/>
                                  </p:iterate>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p:tgtEl>
                                          <p:spTgt spid="8"/>
                                        </p:tgtEl>
                                        <p:attrNameLst>
                                          <p:attrName>ppt_y</p:attrName>
                                        </p:attrNameLst>
                                      </p:cBhvr>
                                      <p:tavLst>
                                        <p:tav tm="0">
                                          <p:val>
                                            <p:strVal val="#ppt_y+#ppt_h*1.125000"/>
                                          </p:val>
                                        </p:tav>
                                        <p:tav tm="100000">
                                          <p:val>
                                            <p:strVal val="#ppt_y"/>
                                          </p:val>
                                        </p:tav>
                                      </p:tavLst>
                                    </p:anim>
                                    <p:animEffect transition="in" filter="wipe(up)">
                                      <p:cBhvr>
                                        <p:cTn id="18" dur="250"/>
                                        <p:tgtEl>
                                          <p:spTgt spid="8"/>
                                        </p:tgtEl>
                                      </p:cBhvr>
                                    </p:animEffect>
                                  </p:childTnLst>
                                </p:cTn>
                              </p:par>
                            </p:childTnLst>
                          </p:cTn>
                        </p:par>
                        <p:par>
                          <p:cTn id="19" fill="hold">
                            <p:stCondLst>
                              <p:cond delay="2051"/>
                            </p:stCondLst>
                            <p:childTnLst>
                              <p:par>
                                <p:cTn id="20" presetID="12" presetClass="entr" presetSubtype="4" fill="hold" grpId="0" nodeType="afterEffect">
                                  <p:stCondLst>
                                    <p:cond delay="0"/>
                                  </p:stCondLst>
                                  <p:iterate type="lt">
                                    <p:tmPct val="5983"/>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p:tgtEl>
                                          <p:spTgt spid="9"/>
                                        </p:tgtEl>
                                        <p:attrNameLst>
                                          <p:attrName>ppt_y</p:attrName>
                                        </p:attrNameLst>
                                      </p:cBhvr>
                                      <p:tavLst>
                                        <p:tav tm="0">
                                          <p:val>
                                            <p:strVal val="#ppt_y+#ppt_h*1.125000"/>
                                          </p:val>
                                        </p:tav>
                                        <p:tav tm="100000">
                                          <p:val>
                                            <p:strVal val="#ppt_y"/>
                                          </p:val>
                                        </p:tav>
                                      </p:tavLst>
                                    </p:anim>
                                    <p:animEffect transition="in" filter="wipe(up)">
                                      <p:cBhvr>
                                        <p:cTn id="2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996564"/>
            <a:ext cx="12192000" cy="10851128"/>
            <a:chOff x="0" y="-1996564"/>
            <a:chExt cx="12192000" cy="10851128"/>
          </a:xfrm>
        </p:grpSpPr>
        <p:grpSp>
          <p:nvGrpSpPr>
            <p:cNvPr id="43" name="组合 42"/>
            <p:cNvGrpSpPr/>
            <p:nvPr/>
          </p:nvGrpSpPr>
          <p:grpSpPr>
            <a:xfrm>
              <a:off x="0" y="-1996564"/>
              <a:ext cx="12192000" cy="10851128"/>
              <a:chOff x="0" y="-1996564"/>
              <a:chExt cx="12192000" cy="10851128"/>
            </a:xfrm>
          </p:grpSpPr>
          <p:grpSp>
            <p:nvGrpSpPr>
              <p:cNvPr id="45" name="组合 44"/>
              <p:cNvGrpSpPr/>
              <p:nvPr/>
            </p:nvGrpSpPr>
            <p:grpSpPr>
              <a:xfrm>
                <a:off x="0" y="2919883"/>
                <a:ext cx="12192000" cy="1018234"/>
                <a:chOff x="0" y="2919883"/>
                <a:chExt cx="12192000" cy="1018234"/>
              </a:xfrm>
            </p:grpSpPr>
            <p:sp>
              <p:nvSpPr>
                <p:cNvPr id="51" name="矩形 50"/>
                <p:cNvSpPr/>
                <p:nvPr/>
              </p:nvSpPr>
              <p:spPr>
                <a:xfrm>
                  <a:off x="0"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51"/>
                <p:cNvSpPr/>
                <p:nvPr/>
              </p:nvSpPr>
              <p:spPr>
                <a:xfrm>
                  <a:off x="11960742" y="2919883"/>
                  <a:ext cx="231258" cy="1018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a:off x="670436" y="-1996564"/>
                <a:ext cx="10851128" cy="10851128"/>
                <a:chOff x="-1273175" y="73025"/>
                <a:chExt cx="6713220" cy="6713220"/>
              </a:xfrm>
            </p:grpSpPr>
            <p:sp>
              <p:nvSpPr>
                <p:cNvPr id="47" name="Circle"/>
                <p:cNvSpPr/>
                <p:nvPr/>
              </p:nvSpPr>
              <p:spPr>
                <a:xfrm>
                  <a:off x="553085" y="1899285"/>
                  <a:ext cx="3060700" cy="306070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8" name="Circle"/>
                <p:cNvSpPr/>
                <p:nvPr/>
              </p:nvSpPr>
              <p:spPr>
                <a:xfrm>
                  <a:off x="-1273175" y="73025"/>
                  <a:ext cx="6713220" cy="671322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49" name="Circle"/>
                <p:cNvSpPr/>
                <p:nvPr/>
              </p:nvSpPr>
              <p:spPr>
                <a:xfrm>
                  <a:off x="-572135" y="774065"/>
                  <a:ext cx="5310505" cy="5310505"/>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50" name="Circle"/>
                <p:cNvSpPr/>
                <p:nvPr/>
              </p:nvSpPr>
              <p:spPr>
                <a:xfrm>
                  <a:off x="40640" y="1386840"/>
                  <a:ext cx="4085590" cy="4085590"/>
                </a:xfrm>
                <a:prstGeom prst="ellipse">
                  <a:avLst/>
                </a:prstGeom>
                <a:noFill/>
                <a:ln w="38100" cap="flat">
                  <a:solidFill>
                    <a:srgbClr val="D9DDE0">
                      <a:alpha val="11000"/>
                    </a:srgbClr>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grpSp>
        </p:grpSp>
        <p:sp>
          <p:nvSpPr>
            <p:cNvPr id="44" name="椭圆 43"/>
            <p:cNvSpPr/>
            <p:nvPr/>
          </p:nvSpPr>
          <p:spPr>
            <a:xfrm>
              <a:off x="4224842" y="1557842"/>
              <a:ext cx="3741288" cy="3741288"/>
            </a:xfrm>
            <a:prstGeom prst="ellipse">
              <a:avLst/>
            </a:prstGeom>
            <a:solidFill>
              <a:schemeClr val="accent1">
                <a:alpha val="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677e7699-796b-4d01-8ca6-cc8e0d365d10"/>
          <p:cNvGrpSpPr>
            <a:grpSpLocks noChangeAspect="1"/>
          </p:cNvGrpSpPr>
          <p:nvPr/>
        </p:nvGrpSpPr>
        <p:grpSpPr>
          <a:xfrm>
            <a:off x="1355325" y="2987131"/>
            <a:ext cx="9481351" cy="1351258"/>
            <a:chOff x="1526035" y="2987131"/>
            <a:chExt cx="9481351" cy="1351258"/>
          </a:xfrm>
        </p:grpSpPr>
        <p:sp>
          <p:nvSpPr>
            <p:cNvPr id="3" name="Rectangle 2"/>
            <p:cNvSpPr/>
            <p:nvPr/>
          </p:nvSpPr>
          <p:spPr>
            <a:xfrm>
              <a:off x="1526035" y="3635724"/>
              <a:ext cx="9481351" cy="4571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nvGrpSpPr>
            <p:cNvPr id="4" name="Group 39"/>
            <p:cNvGrpSpPr/>
            <p:nvPr/>
          </p:nvGrpSpPr>
          <p:grpSpPr>
            <a:xfrm>
              <a:off x="4329550" y="3024490"/>
              <a:ext cx="1313895" cy="1313895"/>
              <a:chOff x="4330102" y="3024490"/>
              <a:chExt cx="1313895" cy="1313895"/>
            </a:xfrm>
          </p:grpSpPr>
          <p:grpSp>
            <p:nvGrpSpPr>
              <p:cNvPr id="26" name="Group 3"/>
              <p:cNvGrpSpPr/>
              <p:nvPr/>
            </p:nvGrpSpPr>
            <p:grpSpPr>
              <a:xfrm rot="551458">
                <a:off x="4330102" y="3024490"/>
                <a:ext cx="1313895" cy="1313895"/>
                <a:chOff x="1882067" y="2796467"/>
                <a:chExt cx="1313894" cy="1313894"/>
              </a:xfrm>
              <a:solidFill>
                <a:schemeClr val="accent2"/>
              </a:solidFill>
            </p:grpSpPr>
            <p:sp>
              <p:nvSpPr>
                <p:cNvPr id="28" name="Block Arc 4"/>
                <p:cNvSpPr/>
                <p:nvPr/>
              </p:nvSpPr>
              <p:spPr>
                <a:xfrm rot="12943459">
                  <a:off x="1882067" y="2796467"/>
                  <a:ext cx="1313894" cy="1313894"/>
                </a:xfrm>
                <a:prstGeom prst="blockArc">
                  <a:avLst>
                    <a:gd name="adj1" fmla="val 8881062"/>
                    <a:gd name="adj2" fmla="val 7061138"/>
                    <a:gd name="adj3" fmla="val 7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29" name="Oval 5"/>
                <p:cNvSpPr/>
                <p:nvPr/>
              </p:nvSpPr>
              <p:spPr>
                <a:xfrm>
                  <a:off x="2150177" y="3064576"/>
                  <a:ext cx="777674" cy="777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sp>
            <p:nvSpPr>
              <p:cNvPr id="27"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nvGrpSpPr>
            <p:cNvPr id="5" name="Group 41"/>
            <p:cNvGrpSpPr/>
            <p:nvPr/>
          </p:nvGrpSpPr>
          <p:grpSpPr>
            <a:xfrm>
              <a:off x="9037552" y="3024494"/>
              <a:ext cx="1313895" cy="1313895"/>
              <a:chOff x="8972997" y="3024494"/>
              <a:chExt cx="1313895" cy="1313895"/>
            </a:xfrm>
          </p:grpSpPr>
          <p:grpSp>
            <p:nvGrpSpPr>
              <p:cNvPr id="20" name="Group 13"/>
              <p:cNvGrpSpPr/>
              <p:nvPr/>
            </p:nvGrpSpPr>
            <p:grpSpPr>
              <a:xfrm rot="387625">
                <a:off x="8972997" y="3024494"/>
                <a:ext cx="1313895" cy="1313895"/>
                <a:chOff x="1882067" y="2796467"/>
                <a:chExt cx="1313894" cy="1313894"/>
              </a:xfrm>
              <a:solidFill>
                <a:schemeClr val="accent4"/>
              </a:solidFill>
            </p:grpSpPr>
            <p:sp>
              <p:nvSpPr>
                <p:cNvPr id="24" name="Block Arc 14"/>
                <p:cNvSpPr/>
                <p:nvPr/>
              </p:nvSpPr>
              <p:spPr>
                <a:xfrm rot="12943459">
                  <a:off x="1882067" y="2796467"/>
                  <a:ext cx="1313894" cy="1313894"/>
                </a:xfrm>
                <a:prstGeom prst="blockArc">
                  <a:avLst>
                    <a:gd name="adj1" fmla="val 8964929"/>
                    <a:gd name="adj2" fmla="val 7324230"/>
                    <a:gd name="adj3" fmla="val 75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25" name="Oval 15"/>
                <p:cNvSpPr/>
                <p:nvPr/>
              </p:nvSpPr>
              <p:spPr>
                <a:xfrm>
                  <a:off x="2150177" y="3064576"/>
                  <a:ext cx="777674" cy="777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nvGrpSpPr>
              <p:cNvPr id="21" name="Group 16"/>
              <p:cNvGrpSpPr/>
              <p:nvPr/>
            </p:nvGrpSpPr>
            <p:grpSpPr>
              <a:xfrm>
                <a:off x="9477373" y="3481868"/>
                <a:ext cx="319091" cy="324201"/>
                <a:chOff x="7108030" y="2440377"/>
                <a:chExt cx="239318" cy="243151"/>
              </a:xfrm>
            </p:grpSpPr>
            <p:sp>
              <p:nvSpPr>
                <p:cNvPr id="22"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23" name="Rectangle 18"/>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grpSp>
          <p:nvGrpSpPr>
            <p:cNvPr id="6" name="Group 40"/>
            <p:cNvGrpSpPr/>
            <p:nvPr/>
          </p:nvGrpSpPr>
          <p:grpSpPr>
            <a:xfrm>
              <a:off x="6657677" y="2987131"/>
              <a:ext cx="1313895" cy="1313895"/>
              <a:chOff x="6651549" y="2987131"/>
              <a:chExt cx="1313895" cy="1313895"/>
            </a:xfrm>
          </p:grpSpPr>
          <p:grpSp>
            <p:nvGrpSpPr>
              <p:cNvPr id="12" name="Group 10"/>
              <p:cNvGrpSpPr/>
              <p:nvPr/>
            </p:nvGrpSpPr>
            <p:grpSpPr>
              <a:xfrm rot="541231">
                <a:off x="6651549" y="2987131"/>
                <a:ext cx="1313895" cy="1313895"/>
                <a:chOff x="1882067" y="2796467"/>
                <a:chExt cx="1313894" cy="1313894"/>
              </a:xfrm>
              <a:solidFill>
                <a:schemeClr val="accent3"/>
              </a:solidFill>
            </p:grpSpPr>
            <p:sp>
              <p:nvSpPr>
                <p:cNvPr id="18" name="Block Arc 11"/>
                <p:cNvSpPr/>
                <p:nvPr/>
              </p:nvSpPr>
              <p:spPr>
                <a:xfrm rot="12943459">
                  <a:off x="1882067" y="2796467"/>
                  <a:ext cx="1313894" cy="1313894"/>
                </a:xfrm>
                <a:prstGeom prst="blockArc">
                  <a:avLst>
                    <a:gd name="adj1" fmla="val 9149185"/>
                    <a:gd name="adj2" fmla="val 7405758"/>
                    <a:gd name="adj3" fmla="val 69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19" name="Oval 12"/>
                <p:cNvSpPr/>
                <p:nvPr/>
              </p:nvSpPr>
              <p:spPr>
                <a:xfrm>
                  <a:off x="2150177" y="3064576"/>
                  <a:ext cx="777674" cy="777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nvGrpSpPr>
              <p:cNvPr id="13" name="Group 19"/>
              <p:cNvGrpSpPr/>
              <p:nvPr/>
            </p:nvGrpSpPr>
            <p:grpSpPr>
              <a:xfrm>
                <a:off x="7164415" y="3441845"/>
                <a:ext cx="289332" cy="332980"/>
                <a:chOff x="5359135" y="2382008"/>
                <a:chExt cx="216999" cy="249735"/>
              </a:xfrm>
            </p:grpSpPr>
            <p:sp>
              <p:nvSpPr>
                <p:cNvPr id="14"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15" name="Flowchart: Process 21"/>
                <p:cNvSpPr/>
                <p:nvPr/>
              </p:nvSpPr>
              <p:spPr>
                <a:xfrm>
                  <a:off x="5389208" y="2490659"/>
                  <a:ext cx="28782" cy="14108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16" name="Flowchart: Process 22"/>
                <p:cNvSpPr/>
                <p:nvPr/>
              </p:nvSpPr>
              <p:spPr>
                <a:xfrm>
                  <a:off x="5526093" y="2382018"/>
                  <a:ext cx="32927" cy="24285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17" name="Flowchart: Process 23"/>
                <p:cNvSpPr/>
                <p:nvPr/>
              </p:nvSpPr>
              <p:spPr>
                <a:xfrm>
                  <a:off x="5454721" y="2436605"/>
                  <a:ext cx="28782" cy="190160"/>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grpSp>
          <p:nvGrpSpPr>
            <p:cNvPr id="7" name="Group 38"/>
            <p:cNvGrpSpPr/>
            <p:nvPr/>
          </p:nvGrpSpPr>
          <p:grpSpPr>
            <a:xfrm>
              <a:off x="2003038" y="3024492"/>
              <a:ext cx="1313895" cy="1313895"/>
              <a:chOff x="2008654" y="3024492"/>
              <a:chExt cx="1313895" cy="1313895"/>
            </a:xfrm>
          </p:grpSpPr>
          <p:grpSp>
            <p:nvGrpSpPr>
              <p:cNvPr id="8" name="Group 7"/>
              <p:cNvGrpSpPr/>
              <p:nvPr/>
            </p:nvGrpSpPr>
            <p:grpSpPr>
              <a:xfrm rot="596657">
                <a:off x="2008654" y="3024492"/>
                <a:ext cx="1313895" cy="1313895"/>
                <a:chOff x="1882067" y="2796467"/>
                <a:chExt cx="1313894" cy="1313894"/>
              </a:xfrm>
            </p:grpSpPr>
            <p:sp>
              <p:nvSpPr>
                <p:cNvPr id="10" name="Block Arc 8"/>
                <p:cNvSpPr/>
                <p:nvPr/>
              </p:nvSpPr>
              <p:spPr>
                <a:xfrm rot="12943459">
                  <a:off x="1882067" y="2796467"/>
                  <a:ext cx="1313894" cy="1313894"/>
                </a:xfrm>
                <a:prstGeom prst="blockArc">
                  <a:avLst>
                    <a:gd name="adj1" fmla="val 8662853"/>
                    <a:gd name="adj2" fmla="val 7046337"/>
                    <a:gd name="adj3" fmla="val 714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11" name="Oval 9"/>
                <p:cNvSpPr/>
                <p:nvPr/>
              </p:nvSpPr>
              <p:spPr>
                <a:xfrm>
                  <a:off x="2150177" y="3064576"/>
                  <a:ext cx="777674" cy="777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sp>
            <p:nvSpPr>
              <p:cNvPr id="9"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grpSp>
      <p:grpSp>
        <p:nvGrpSpPr>
          <p:cNvPr id="30" name="PA-组合 2"/>
          <p:cNvGrpSpPr/>
          <p:nvPr>
            <p:custDataLst>
              <p:tags r:id="rId1"/>
            </p:custDataLst>
          </p:nvPr>
        </p:nvGrpSpPr>
        <p:grpSpPr>
          <a:xfrm>
            <a:off x="1623805" y="4531824"/>
            <a:ext cx="1729257" cy="1447866"/>
            <a:chOff x="5926137" y="4878606"/>
            <a:chExt cx="2120220" cy="1447866"/>
          </a:xfrm>
        </p:grpSpPr>
        <p:sp>
          <p:nvSpPr>
            <p:cNvPr id="31" name="PA-文本框 6"/>
            <p:cNvSpPr txBox="1"/>
            <p:nvPr>
              <p:custDataLst>
                <p:tags r:id="rId2"/>
              </p:custDataLst>
            </p:nvPr>
          </p:nvSpPr>
          <p:spPr>
            <a:xfrm>
              <a:off x="6022915" y="4878606"/>
              <a:ext cx="1926666" cy="738664"/>
            </a:xfrm>
            <a:prstGeom prst="rect">
              <a:avLst/>
            </a:prstGeom>
            <a:noFill/>
          </p:spPr>
          <p:txBody>
            <a:bodyPr wrap="square" rtlCol="0">
              <a:spAutoFit/>
            </a:bodyPr>
            <a:lstStyle/>
            <a:p>
              <a:pPr algn="ctr"/>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ctr"/>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32" name="PA-文本框 42"/>
            <p:cNvSpPr txBox="1"/>
            <p:nvPr>
              <p:custDataLst>
                <p:tags r:id="rId3"/>
              </p:custDataLst>
            </p:nvPr>
          </p:nvSpPr>
          <p:spPr>
            <a:xfrm>
              <a:off x="5926137" y="5353898"/>
              <a:ext cx="2120220" cy="97257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33" name="PA-组合 2"/>
          <p:cNvGrpSpPr/>
          <p:nvPr>
            <p:custDataLst>
              <p:tags r:id="rId4"/>
            </p:custDataLst>
          </p:nvPr>
        </p:nvGrpSpPr>
        <p:grpSpPr>
          <a:xfrm>
            <a:off x="3951940" y="1337842"/>
            <a:ext cx="1729257" cy="1447866"/>
            <a:chOff x="5926137" y="4878606"/>
            <a:chExt cx="2120220" cy="1447866"/>
          </a:xfrm>
        </p:grpSpPr>
        <p:sp>
          <p:nvSpPr>
            <p:cNvPr id="34" name="PA-文本框 6"/>
            <p:cNvSpPr txBox="1"/>
            <p:nvPr>
              <p:custDataLst>
                <p:tags r:id="rId5"/>
              </p:custDataLst>
            </p:nvPr>
          </p:nvSpPr>
          <p:spPr>
            <a:xfrm>
              <a:off x="6022915" y="4878606"/>
              <a:ext cx="1926666" cy="738664"/>
            </a:xfrm>
            <a:prstGeom prst="rect">
              <a:avLst/>
            </a:prstGeom>
            <a:noFill/>
          </p:spPr>
          <p:txBody>
            <a:bodyPr wrap="square" rtlCol="0">
              <a:spAutoFit/>
            </a:bodyPr>
            <a:lstStyle/>
            <a:p>
              <a:pPr algn="ctr"/>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ctr"/>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35" name="PA-文本框 42"/>
            <p:cNvSpPr txBox="1"/>
            <p:nvPr>
              <p:custDataLst>
                <p:tags r:id="rId6"/>
              </p:custDataLst>
            </p:nvPr>
          </p:nvSpPr>
          <p:spPr>
            <a:xfrm>
              <a:off x="5926137" y="5353898"/>
              <a:ext cx="2120220" cy="97257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36" name="PA-组合 2"/>
          <p:cNvGrpSpPr/>
          <p:nvPr>
            <p:custDataLst>
              <p:tags r:id="rId7"/>
            </p:custDataLst>
          </p:nvPr>
        </p:nvGrpSpPr>
        <p:grpSpPr>
          <a:xfrm>
            <a:off x="6301028" y="4531824"/>
            <a:ext cx="1729257" cy="1447866"/>
            <a:chOff x="5926137" y="4878606"/>
            <a:chExt cx="2120220" cy="1447866"/>
          </a:xfrm>
        </p:grpSpPr>
        <p:sp>
          <p:nvSpPr>
            <p:cNvPr id="37" name="PA-文本框 6"/>
            <p:cNvSpPr txBox="1"/>
            <p:nvPr>
              <p:custDataLst>
                <p:tags r:id="rId8"/>
              </p:custDataLst>
            </p:nvPr>
          </p:nvSpPr>
          <p:spPr>
            <a:xfrm>
              <a:off x="6022915" y="4878606"/>
              <a:ext cx="1926666" cy="738664"/>
            </a:xfrm>
            <a:prstGeom prst="rect">
              <a:avLst/>
            </a:prstGeom>
            <a:noFill/>
          </p:spPr>
          <p:txBody>
            <a:bodyPr wrap="square" rtlCol="0">
              <a:spAutoFit/>
            </a:bodyPr>
            <a:lstStyle/>
            <a:p>
              <a:pPr algn="ctr"/>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ctr"/>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38" name="PA-文本框 42"/>
            <p:cNvSpPr txBox="1"/>
            <p:nvPr>
              <p:custDataLst>
                <p:tags r:id="rId9"/>
              </p:custDataLst>
            </p:nvPr>
          </p:nvSpPr>
          <p:spPr>
            <a:xfrm>
              <a:off x="5926137" y="5353898"/>
              <a:ext cx="2120220" cy="97257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39" name="PA-组合 2"/>
          <p:cNvGrpSpPr/>
          <p:nvPr>
            <p:custDataLst>
              <p:tags r:id="rId10"/>
            </p:custDataLst>
          </p:nvPr>
        </p:nvGrpSpPr>
        <p:grpSpPr>
          <a:xfrm>
            <a:off x="8659160" y="1337842"/>
            <a:ext cx="1729257" cy="1447866"/>
            <a:chOff x="5926137" y="4878606"/>
            <a:chExt cx="2120220" cy="1447866"/>
          </a:xfrm>
        </p:grpSpPr>
        <p:sp>
          <p:nvSpPr>
            <p:cNvPr id="40" name="PA-文本框 6"/>
            <p:cNvSpPr txBox="1"/>
            <p:nvPr>
              <p:custDataLst>
                <p:tags r:id="rId11"/>
              </p:custDataLst>
            </p:nvPr>
          </p:nvSpPr>
          <p:spPr>
            <a:xfrm>
              <a:off x="6022915" y="4878606"/>
              <a:ext cx="1926666" cy="738664"/>
            </a:xfrm>
            <a:prstGeom prst="rect">
              <a:avLst/>
            </a:prstGeom>
            <a:noFill/>
          </p:spPr>
          <p:txBody>
            <a:bodyPr wrap="square" rtlCol="0">
              <a:spAutoFit/>
            </a:bodyPr>
            <a:lstStyle/>
            <a:p>
              <a:pPr algn="ctr"/>
              <a:r>
                <a:rPr lang="zh-CN" altLang="en-US" sz="1400" b="1" dirty="0">
                  <a:solidFill>
                    <a:schemeClr val="tx1">
                      <a:lumMod val="65000"/>
                      <a:lumOff val="35000"/>
                    </a:schemeClr>
                  </a:solidFill>
                  <a:cs typeface="+mn-ea"/>
                  <a:sym typeface="+mn-lt"/>
                </a:rPr>
                <a:t>输入您的标题</a:t>
              </a:r>
              <a:endParaRPr lang="en-US" sz="1400" b="1" dirty="0">
                <a:solidFill>
                  <a:schemeClr val="tx1">
                    <a:lumMod val="65000"/>
                    <a:lumOff val="35000"/>
                  </a:schemeClr>
                </a:solidFill>
                <a:cs typeface="+mn-ea"/>
                <a:sym typeface="+mn-lt"/>
              </a:endParaRPr>
            </a:p>
            <a:p>
              <a:pPr algn="ctr"/>
              <a:r>
                <a:rPr lang="en-US" sz="1400" b="1" dirty="0">
                  <a:solidFill>
                    <a:schemeClr val="tx1">
                      <a:lumMod val="65000"/>
                      <a:lumOff val="35000"/>
                    </a:schemeClr>
                  </a:solidFill>
                  <a:cs typeface="+mn-ea"/>
                  <a:sym typeface="+mn-lt"/>
                </a:rPr>
                <a:t>OUR COMPANY</a:t>
              </a:r>
              <a:endParaRPr lang="en-US" sz="1400" b="1" dirty="0">
                <a:solidFill>
                  <a:schemeClr val="tx1">
                    <a:lumMod val="65000"/>
                    <a:lumOff val="35000"/>
                  </a:schemeClr>
                </a:solidFill>
                <a:cs typeface="+mn-ea"/>
                <a:sym typeface="+mn-lt"/>
              </a:endParaRPr>
            </a:p>
          </p:txBody>
        </p:sp>
        <p:sp>
          <p:nvSpPr>
            <p:cNvPr id="41" name="PA-文本框 42"/>
            <p:cNvSpPr txBox="1"/>
            <p:nvPr>
              <p:custDataLst>
                <p:tags r:id="rId12"/>
              </p:custDataLst>
            </p:nvPr>
          </p:nvSpPr>
          <p:spPr>
            <a:xfrm>
              <a:off x="5926137" y="5353898"/>
              <a:ext cx="2120220" cy="97257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par>
                                <p:cTn id="12" presetID="22"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up)">
                                      <p:cBhvr>
                                        <p:cTn id="14" dur="500"/>
                                        <p:tgtEl>
                                          <p:spTgt spid="33"/>
                                        </p:tgtEl>
                                      </p:cBhvr>
                                    </p:animEffect>
                                  </p:childTnLst>
                                </p:cTn>
                              </p:par>
                              <p:par>
                                <p:cTn id="15" presetID="22" presetClass="entr" presetSubtype="1"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par>
                                <p:cTn id="18" presetID="22" presetClass="entr" presetSubtype="1"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up)">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8"/>
          <p:cNvGrpSpPr/>
          <p:nvPr/>
        </p:nvGrpSpPr>
        <p:grpSpPr>
          <a:xfrm>
            <a:off x="381560" y="1564105"/>
            <a:ext cx="7261484" cy="4178970"/>
            <a:chOff x="8440747" y="4796156"/>
            <a:chExt cx="2786063" cy="1603375"/>
          </a:xfrm>
        </p:grpSpPr>
        <p:sp>
          <p:nvSpPr>
            <p:cNvPr id="3" name="Freeform 45"/>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 name="Freeform 46"/>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 name="Freeform 47"/>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 name="Freeform 48"/>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7" name="Freeform 49"/>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8"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 name="Freeform 51"/>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0"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1" name="Rectangle 53"/>
            <p:cNvSpPr>
              <a:spLocks noChangeArrowheads="1"/>
            </p:cNvSpPr>
            <p:nvPr/>
          </p:nvSpPr>
          <p:spPr bwMode="auto">
            <a:xfrm>
              <a:off x="8804284" y="4908868"/>
              <a:ext cx="2079625" cy="1308100"/>
            </a:xfrm>
            <a:prstGeom prst="rect">
              <a:avLst/>
            </a:prstGeom>
            <a:blipFill>
              <a:blip r:embed="rId1"/>
              <a:srcRect/>
              <a:stretch>
                <a:fillRect t="-3103" b="-31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cs typeface="+mn-ea"/>
                <a:sym typeface="+mn-lt"/>
              </a:endParaRPr>
            </a:p>
          </p:txBody>
        </p:sp>
        <p:sp>
          <p:nvSpPr>
            <p:cNvPr id="12"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3"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4"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5"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6" name="Freeform 58"/>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grpSp>
        <p:nvGrpSpPr>
          <p:cNvPr id="17" name="Group 24"/>
          <p:cNvGrpSpPr/>
          <p:nvPr/>
        </p:nvGrpSpPr>
        <p:grpSpPr>
          <a:xfrm>
            <a:off x="7715901" y="2385627"/>
            <a:ext cx="693763" cy="673901"/>
            <a:chOff x="840159" y="2852760"/>
            <a:chExt cx="493370" cy="479245"/>
          </a:xfrm>
        </p:grpSpPr>
        <p:sp>
          <p:nvSpPr>
            <p:cNvPr id="18" name="Rounded Rectangle 25"/>
            <p:cNvSpPr/>
            <p:nvPr/>
          </p:nvSpPr>
          <p:spPr>
            <a:xfrm>
              <a:off x="840159" y="2852760"/>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bg1"/>
                </a:solidFill>
                <a:cs typeface="+mn-ea"/>
                <a:sym typeface="+mn-lt"/>
              </a:endParaRPr>
            </a:p>
          </p:txBody>
        </p:sp>
        <p:sp>
          <p:nvSpPr>
            <p:cNvPr id="19"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128580" tIns="64290" rIns="128580" bIns="64290" numCol="1" anchor="t" anchorCtr="0" compatLnSpc="1"/>
            <a:lstStyle/>
            <a:p>
              <a:pPr>
                <a:lnSpc>
                  <a:spcPct val="150000"/>
                </a:lnSpc>
              </a:pPr>
              <a:endParaRPr lang="en-US" sz="800" dirty="0">
                <a:cs typeface="+mn-ea"/>
                <a:sym typeface="+mn-lt"/>
              </a:endParaRPr>
            </a:p>
          </p:txBody>
        </p:sp>
      </p:grpSp>
      <p:grpSp>
        <p:nvGrpSpPr>
          <p:cNvPr id="20" name="Group 27"/>
          <p:cNvGrpSpPr/>
          <p:nvPr/>
        </p:nvGrpSpPr>
        <p:grpSpPr>
          <a:xfrm>
            <a:off x="7715265" y="3916613"/>
            <a:ext cx="693763" cy="673901"/>
            <a:chOff x="839707" y="3520106"/>
            <a:chExt cx="493370" cy="479245"/>
          </a:xfrm>
        </p:grpSpPr>
        <p:sp>
          <p:nvSpPr>
            <p:cNvPr id="21" name="Rounded Rectangle 28"/>
            <p:cNvSpPr/>
            <p:nvPr/>
          </p:nvSpPr>
          <p:spPr>
            <a:xfrm>
              <a:off x="839707" y="3520106"/>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8580" rtlCol="0" anchor="ctr"/>
            <a:lstStyle/>
            <a:p>
              <a:pPr algn="ctr">
                <a:lnSpc>
                  <a:spcPct val="150000"/>
                </a:lnSpc>
              </a:pPr>
              <a:endParaRPr lang="en-US" sz="800" dirty="0">
                <a:solidFill>
                  <a:schemeClr val="bg1"/>
                </a:solidFill>
                <a:cs typeface="+mn-ea"/>
                <a:sym typeface="+mn-lt"/>
              </a:endParaRPr>
            </a:p>
          </p:txBody>
        </p:sp>
        <p:sp>
          <p:nvSpPr>
            <p:cNvPr id="22"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8580" tIns="64290" rIns="128580" bIns="64290" numCol="1" anchor="t" anchorCtr="0" compatLnSpc="1"/>
            <a:lstStyle/>
            <a:p>
              <a:pPr>
                <a:lnSpc>
                  <a:spcPct val="150000"/>
                </a:lnSpc>
              </a:pPr>
              <a:endParaRPr lang="en-US" sz="800" dirty="0">
                <a:cs typeface="+mn-ea"/>
                <a:sym typeface="+mn-lt"/>
              </a:endParaRPr>
            </a:p>
          </p:txBody>
        </p:sp>
      </p:grpSp>
      <p:grpSp>
        <p:nvGrpSpPr>
          <p:cNvPr id="23" name="组合 22"/>
          <p:cNvGrpSpPr/>
          <p:nvPr/>
        </p:nvGrpSpPr>
        <p:grpSpPr>
          <a:xfrm>
            <a:off x="8630797" y="2314132"/>
            <a:ext cx="2133781" cy="1009892"/>
            <a:chOff x="1085274" y="2349127"/>
            <a:chExt cx="2133781" cy="1009892"/>
          </a:xfrm>
        </p:grpSpPr>
        <p:sp>
          <p:nvSpPr>
            <p:cNvPr id="24" name="文本框 23"/>
            <p:cNvSpPr txBox="1"/>
            <p:nvPr/>
          </p:nvSpPr>
          <p:spPr>
            <a:xfrm>
              <a:off x="1085274" y="2349127"/>
              <a:ext cx="2133781" cy="338554"/>
            </a:xfrm>
            <a:prstGeom prst="rect">
              <a:avLst/>
            </a:prstGeom>
            <a:noFill/>
          </p:spPr>
          <p:txBody>
            <a:bodyPr wrap="square" rtlCol="0">
              <a:spAutoFit/>
              <a:scene3d>
                <a:camera prst="orthographicFront"/>
                <a:lightRig rig="threePt" dir="t"/>
              </a:scene3d>
              <a:sp3d contourW="12700"/>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rPr>
                <a:t>标题文字添加</a:t>
              </a:r>
              <a:endPar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25" name="文本框 24"/>
            <p:cNvSpPr txBox="1"/>
            <p:nvPr/>
          </p:nvSpPr>
          <p:spPr>
            <a:xfrm>
              <a:off x="1085274" y="2687681"/>
              <a:ext cx="2133781" cy="671338"/>
            </a:xfrm>
            <a:prstGeom prst="rect">
              <a:avLst/>
            </a:prstGeom>
            <a:noFill/>
          </p:spPr>
          <p:txBody>
            <a:bodyPr wrap="square" rtlCol="0">
              <a:spAutoFit/>
              <a:scene3d>
                <a:camera prst="orthographicFront"/>
                <a:lightRig rig="threePt" dir="t"/>
              </a:scene3d>
              <a:sp3d contourW="12700"/>
            </a:bodyPr>
            <a:lstStyle/>
            <a:p>
              <a:pPr marL="0" marR="0" lvl="0" indent="0" algn="just" defTabSz="457200" eaLnBrk="1" fontAlgn="auto" latinLnBrk="0" hangingPunct="1">
                <a:lnSpc>
                  <a:spcPct val="114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000000">
                      <a:lumMod val="50000"/>
                      <a:lumOff val="50000"/>
                    </a:srgbClr>
                  </a:solidFill>
                  <a:effectLst/>
                  <a:uLnTx/>
                  <a:uFillTx/>
                  <a:cs typeface="+mn-ea"/>
                  <a:sym typeface="+mn-lt"/>
                </a:rPr>
                <a:t>单击输入标题内容 </a:t>
              </a:r>
              <a:r>
                <a:rPr lang="zh-CN" altLang="en-US" sz="1100" kern="0" noProof="0" dirty="0">
                  <a:ln>
                    <a:noFill/>
                  </a:ln>
                  <a:solidFill>
                    <a:srgbClr val="000000">
                      <a:lumMod val="50000"/>
                      <a:lumOff val="50000"/>
                    </a:srgbClr>
                  </a:solidFill>
                  <a:effectLst/>
                  <a:uLnTx/>
                  <a:uFillTx/>
                  <a:cs typeface="+mn-ea"/>
                  <a:sym typeface="+mn-lt"/>
                </a:rPr>
                <a:t>单击输入标题内容单击输入标题内容单击输入标题内容</a:t>
              </a:r>
              <a:endParaRPr kumimoji="0" lang="zh-CN" altLang="en-US" sz="1100" b="0" i="0" u="none" strike="noStrike" kern="0" cap="none" spc="0" normalizeH="0" baseline="0" noProof="0" dirty="0">
                <a:ln>
                  <a:noFill/>
                </a:ln>
                <a:solidFill>
                  <a:srgbClr val="000000">
                    <a:lumMod val="50000"/>
                    <a:lumOff val="50000"/>
                  </a:srgbClr>
                </a:solidFill>
                <a:effectLst/>
                <a:uLnTx/>
                <a:uFillTx/>
                <a:cs typeface="+mn-ea"/>
                <a:sym typeface="+mn-lt"/>
              </a:endParaRPr>
            </a:p>
          </p:txBody>
        </p:sp>
      </p:grpSp>
      <p:grpSp>
        <p:nvGrpSpPr>
          <p:cNvPr id="26" name="组合 25"/>
          <p:cNvGrpSpPr/>
          <p:nvPr/>
        </p:nvGrpSpPr>
        <p:grpSpPr>
          <a:xfrm>
            <a:off x="8630797" y="3845118"/>
            <a:ext cx="2133781" cy="1009892"/>
            <a:chOff x="1085274" y="2349127"/>
            <a:chExt cx="2133781" cy="1009892"/>
          </a:xfrm>
        </p:grpSpPr>
        <p:sp>
          <p:nvSpPr>
            <p:cNvPr id="27" name="文本框 26"/>
            <p:cNvSpPr txBox="1"/>
            <p:nvPr/>
          </p:nvSpPr>
          <p:spPr>
            <a:xfrm>
              <a:off x="1085274" y="2349127"/>
              <a:ext cx="2133781" cy="338554"/>
            </a:xfrm>
            <a:prstGeom prst="rect">
              <a:avLst/>
            </a:prstGeom>
            <a:noFill/>
          </p:spPr>
          <p:txBody>
            <a:bodyPr wrap="square" rtlCol="0">
              <a:spAutoFit/>
              <a:scene3d>
                <a:camera prst="orthographicFront"/>
                <a:lightRig rig="threePt" dir="t"/>
              </a:scene3d>
              <a:sp3d contourW="12700"/>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rPr>
                <a:t>标题文字添加</a:t>
              </a:r>
              <a:endPar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28" name="文本框 27"/>
            <p:cNvSpPr txBox="1"/>
            <p:nvPr/>
          </p:nvSpPr>
          <p:spPr>
            <a:xfrm>
              <a:off x="1085274" y="2687681"/>
              <a:ext cx="2133781" cy="671338"/>
            </a:xfrm>
            <a:prstGeom prst="rect">
              <a:avLst/>
            </a:prstGeom>
            <a:noFill/>
          </p:spPr>
          <p:txBody>
            <a:bodyPr wrap="square" rtlCol="0">
              <a:spAutoFit/>
              <a:scene3d>
                <a:camera prst="orthographicFront"/>
                <a:lightRig rig="threePt" dir="t"/>
              </a:scene3d>
              <a:sp3d contourW="12700"/>
            </a:bodyPr>
            <a:lstStyle/>
            <a:p>
              <a:pPr marL="0" marR="0" lvl="0" indent="0" algn="just" defTabSz="457200" eaLnBrk="1" fontAlgn="auto" latinLnBrk="0" hangingPunct="1">
                <a:lnSpc>
                  <a:spcPct val="114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000000">
                      <a:lumMod val="50000"/>
                      <a:lumOff val="50000"/>
                    </a:srgbClr>
                  </a:solidFill>
                  <a:effectLst/>
                  <a:uLnTx/>
                  <a:uFillTx/>
                  <a:cs typeface="+mn-ea"/>
                  <a:sym typeface="+mn-lt"/>
                </a:rPr>
                <a:t>单击输入标题内容 </a:t>
              </a:r>
              <a:r>
                <a:rPr lang="zh-CN" altLang="en-US" sz="1100" kern="0" noProof="0" dirty="0">
                  <a:ln>
                    <a:noFill/>
                  </a:ln>
                  <a:solidFill>
                    <a:srgbClr val="000000">
                      <a:lumMod val="50000"/>
                      <a:lumOff val="50000"/>
                    </a:srgbClr>
                  </a:solidFill>
                  <a:effectLst/>
                  <a:uLnTx/>
                  <a:uFillTx/>
                  <a:cs typeface="+mn-ea"/>
                  <a:sym typeface="+mn-lt"/>
                </a:rPr>
                <a:t>单击输入标题内容单击输入标题内容单击输入标题内容</a:t>
              </a:r>
              <a:endParaRPr kumimoji="0" lang="zh-CN" altLang="en-US" sz="1100" b="0" i="0" u="none" strike="noStrike" kern="0" cap="none" spc="0" normalizeH="0" baseline="0" noProof="0" dirty="0">
                <a:ln>
                  <a:noFill/>
                </a:ln>
                <a:solidFill>
                  <a:srgbClr val="000000">
                    <a:lumMod val="50000"/>
                    <a:lumOff val="50000"/>
                  </a:srgb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par>
                                <p:cTn id="11" presetID="21" presetClass="entr" presetSubtype="1"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heel(1)">
                                      <p:cBhvr>
                                        <p:cTn id="13"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0980" y="604012"/>
            <a:ext cx="5095240" cy="5400040"/>
            <a:chOff x="4994" y="819"/>
            <a:chExt cx="8024" cy="8504"/>
          </a:xfrm>
        </p:grpSpPr>
        <p:grpSp>
          <p:nvGrpSpPr>
            <p:cNvPr id="7" name="组合 6"/>
            <p:cNvGrpSpPr/>
            <p:nvPr/>
          </p:nvGrpSpPr>
          <p:grpSpPr>
            <a:xfrm>
              <a:off x="4994" y="1265"/>
              <a:ext cx="6785" cy="8058"/>
              <a:chOff x="3171029" y="803564"/>
              <a:chExt cx="4308763" cy="5116945"/>
            </a:xfrm>
          </p:grpSpPr>
          <p:sp>
            <p:nvSpPr>
              <p:cNvPr id="23" name="弧形 15"/>
              <p:cNvSpPr/>
              <p:nvPr/>
            </p:nvSpPr>
            <p:spPr>
              <a:xfrm>
                <a:off x="3171029" y="803564"/>
                <a:ext cx="4308763" cy="5116945"/>
              </a:xfrm>
              <a:prstGeom prst="arc">
                <a:avLst>
                  <a:gd name="adj1" fmla="val 7704569"/>
                  <a:gd name="adj2" fmla="val 12029833"/>
                </a:avLst>
              </a:prstGeom>
              <a:noFill/>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4" name="椭圆 23"/>
              <p:cNvSpPr/>
              <p:nvPr/>
            </p:nvSpPr>
            <p:spPr>
              <a:xfrm>
                <a:off x="3246130" y="2575920"/>
                <a:ext cx="45719" cy="45719"/>
              </a:xfrm>
              <a:prstGeom prst="ellipse">
                <a:avLst/>
              </a:prstGeom>
              <a:solidFill>
                <a:srgbClr val="DDDEE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6233" y="819"/>
              <a:ext cx="6785" cy="8055"/>
              <a:chOff x="6233" y="819"/>
              <a:chExt cx="6785" cy="8055"/>
            </a:xfrm>
          </p:grpSpPr>
          <p:grpSp>
            <p:nvGrpSpPr>
              <p:cNvPr id="9" name="组合 8"/>
              <p:cNvGrpSpPr/>
              <p:nvPr/>
            </p:nvGrpSpPr>
            <p:grpSpPr>
              <a:xfrm>
                <a:off x="6233" y="1963"/>
                <a:ext cx="6785" cy="6911"/>
                <a:chOff x="3957781" y="1246496"/>
                <a:chExt cx="4308763" cy="4388393"/>
              </a:xfrm>
            </p:grpSpPr>
            <p:sp>
              <p:nvSpPr>
                <p:cNvPr id="20" name="弧形 1"/>
                <p:cNvSpPr/>
                <p:nvPr/>
              </p:nvSpPr>
              <p:spPr>
                <a:xfrm>
                  <a:off x="3957781" y="1265383"/>
                  <a:ext cx="4308763" cy="4350326"/>
                </a:xfrm>
                <a:prstGeom prst="arc">
                  <a:avLst>
                    <a:gd name="adj1" fmla="val 5368489"/>
                    <a:gd name="adj2" fmla="val 16261056"/>
                  </a:avLst>
                </a:prstGeom>
                <a:noFill/>
                <a:ln>
                  <a:solidFill>
                    <a:srgbClr val="C1C1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椭圆 20"/>
                <p:cNvSpPr/>
                <p:nvPr/>
              </p:nvSpPr>
              <p:spPr>
                <a:xfrm>
                  <a:off x="6133943" y="1246496"/>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105526" y="558917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a:off x="9660" y="819"/>
                <a:ext cx="72" cy="72"/>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7085" y="2600"/>
                <a:ext cx="5322" cy="5435"/>
                <a:chOff x="4498848" y="1651284"/>
                <a:chExt cx="3379770" cy="3451068"/>
              </a:xfrm>
            </p:grpSpPr>
            <p:sp>
              <p:nvSpPr>
                <p:cNvPr id="15" name="弧形 17"/>
                <p:cNvSpPr/>
                <p:nvPr/>
              </p:nvSpPr>
              <p:spPr>
                <a:xfrm>
                  <a:off x="4498848" y="1671782"/>
                  <a:ext cx="3379770" cy="3430570"/>
                </a:xfrm>
                <a:prstGeom prst="arc">
                  <a:avLst>
                    <a:gd name="adj1" fmla="val 16135557"/>
                    <a:gd name="adj2" fmla="val 8938577"/>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椭圆 15"/>
                <p:cNvSpPr/>
                <p:nvPr/>
              </p:nvSpPr>
              <p:spPr>
                <a:xfrm>
                  <a:off x="6133943" y="1651284"/>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710885" y="4235931"/>
                  <a:ext cx="45719" cy="45719"/>
                </a:xfrm>
                <a:prstGeom prst="ellipse">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椭圆 11"/>
              <p:cNvSpPr/>
              <p:nvPr/>
            </p:nvSpPr>
            <p:spPr>
              <a:xfrm>
                <a:off x="7442" y="3035"/>
                <a:ext cx="4572" cy="4572"/>
              </a:xfrm>
              <a:prstGeom prst="ellipse">
                <a:avLst/>
              </a:prstGeom>
              <a:noFill/>
              <a:ln w="12700" cap="flat" cmpd="sng" algn="ctr">
                <a:solidFill>
                  <a:srgbClr val="DDDEE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 name="组合 3"/>
          <p:cNvGrpSpPr/>
          <p:nvPr/>
        </p:nvGrpSpPr>
        <p:grpSpPr>
          <a:xfrm>
            <a:off x="2365320" y="1755902"/>
            <a:ext cx="3391535" cy="3611245"/>
            <a:chOff x="4875274" y="1671782"/>
            <a:chExt cx="3391269" cy="3611418"/>
          </a:xfrm>
        </p:grpSpPr>
        <p:sp>
          <p:nvSpPr>
            <p:cNvPr id="5" name="弧形 58"/>
            <p:cNvSpPr/>
            <p:nvPr/>
          </p:nvSpPr>
          <p:spPr>
            <a:xfrm>
              <a:off x="4875274" y="1671782"/>
              <a:ext cx="3391269" cy="3611418"/>
            </a:xfrm>
            <a:prstGeom prst="arc">
              <a:avLst>
                <a:gd name="adj1" fmla="val 20643614"/>
                <a:gd name="adj2" fmla="val 3170841"/>
              </a:avLst>
            </a:prstGeom>
            <a:ln>
              <a:solidFill>
                <a:srgbClr val="DDDE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 name="椭圆 5"/>
            <p:cNvSpPr/>
            <p:nvPr/>
          </p:nvSpPr>
          <p:spPr>
            <a:xfrm>
              <a:off x="7607796" y="4856860"/>
              <a:ext cx="45719" cy="45719"/>
            </a:xfrm>
            <a:prstGeom prst="ellipse">
              <a:avLst/>
            </a:prstGeom>
            <a:solidFill>
              <a:srgbClr val="C1C1C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椭圆 24"/>
          <p:cNvSpPr/>
          <p:nvPr/>
        </p:nvSpPr>
        <p:spPr>
          <a:xfrm>
            <a:off x="2395546" y="2126742"/>
            <a:ext cx="2604516" cy="2604516"/>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01 7"/>
          <p:cNvSpPr txBox="1">
            <a:spLocks noChangeArrowheads="1"/>
          </p:cNvSpPr>
          <p:nvPr/>
        </p:nvSpPr>
        <p:spPr bwMode="auto">
          <a:xfrm>
            <a:off x="2884119" y="2677952"/>
            <a:ext cx="1627369" cy="1569660"/>
          </a:xfrm>
          <a:prstGeom prst="rect">
            <a:avLst/>
          </a:prstGeom>
          <a:noFill/>
          <a:ln w="9525">
            <a:noFill/>
            <a:miter lim="800000"/>
          </a:ln>
        </p:spPr>
        <p:txBody>
          <a:bodyPr wrap="square">
            <a:spAutoFit/>
          </a:bodyPr>
          <a:lstStyle/>
          <a:p>
            <a:r>
              <a:rPr lang="en-US" altLang="zh-CN" sz="9600">
                <a:solidFill>
                  <a:schemeClr val="bg1"/>
                </a:solidFill>
                <a:cs typeface="+mn-ea"/>
                <a:sym typeface="+mn-lt"/>
              </a:rPr>
              <a:t>02</a:t>
            </a:r>
            <a:endParaRPr lang="zh-CN" altLang="en-US" sz="9600">
              <a:solidFill>
                <a:schemeClr val="bg1"/>
              </a:solidFill>
              <a:cs typeface="+mn-ea"/>
              <a:sym typeface="+mn-lt"/>
            </a:endParaRPr>
          </a:p>
        </p:txBody>
      </p:sp>
      <p:sp>
        <p:nvSpPr>
          <p:cNvPr id="27" name="Rectangle 3"/>
          <p:cNvSpPr/>
          <p:nvPr/>
        </p:nvSpPr>
        <p:spPr>
          <a:xfrm>
            <a:off x="6422173" y="2268244"/>
            <a:ext cx="3791209" cy="782587"/>
          </a:xfrm>
          <a:prstGeom prst="rect">
            <a:avLst/>
          </a:prstGeom>
          <a:solidFill>
            <a:schemeClr val="accent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PA-文本框 9"/>
          <p:cNvSpPr txBox="1"/>
          <p:nvPr>
            <p:custDataLst>
              <p:tags r:id="rId1"/>
            </p:custDataLst>
          </p:nvPr>
        </p:nvSpPr>
        <p:spPr>
          <a:xfrm>
            <a:off x="6422172" y="3466721"/>
            <a:ext cx="4256159" cy="121264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a:t>
            </a:r>
            <a:endParaRPr lang="zh-CN" altLang="en-US" sz="1400" dirty="0">
              <a:solidFill>
                <a:schemeClr val="bg1">
                  <a:lumMod val="65000"/>
                </a:schemeClr>
              </a:solidFill>
              <a:latin typeface="+mn-lt"/>
              <a:ea typeface="+mn-ea"/>
              <a:cs typeface="+mn-ea"/>
              <a:sym typeface="+mn-lt"/>
            </a:endParaRPr>
          </a:p>
        </p:txBody>
      </p:sp>
      <p:sp>
        <p:nvSpPr>
          <p:cNvPr id="29" name="文本框 28"/>
          <p:cNvSpPr txBox="1"/>
          <p:nvPr/>
        </p:nvSpPr>
        <p:spPr>
          <a:xfrm>
            <a:off x="6585005" y="2354786"/>
            <a:ext cx="3465544" cy="646331"/>
          </a:xfrm>
          <a:prstGeom prst="rect">
            <a:avLst/>
          </a:prstGeom>
          <a:noFill/>
        </p:spPr>
        <p:txBody>
          <a:bodyPr wrap="square" rtlCol="0">
            <a:spAutoFit/>
          </a:bodyPr>
          <a:lstStyle/>
          <a:p>
            <a:pPr algn="dist"/>
            <a:r>
              <a:rPr lang="zh-CN" altLang="en-US" sz="3600" b="1" dirty="0">
                <a:solidFill>
                  <a:schemeClr val="bg1"/>
                </a:solidFill>
                <a:cs typeface="+mn-ea"/>
                <a:sym typeface="+mn-lt"/>
              </a:rPr>
              <a:t>志愿者要求</a:t>
            </a:r>
            <a:endParaRPr lang="zh-CN" altLang="en-US" sz="3600" b="1" dirty="0">
              <a:solidFill>
                <a:schemeClr val="bg1"/>
              </a:solidFill>
              <a:cs typeface="+mn-ea"/>
              <a:sym typeface="+mn-lt"/>
            </a:endParaRPr>
          </a:p>
        </p:txBody>
      </p:sp>
      <p:sp>
        <p:nvSpPr>
          <p:cNvPr id="30" name="Circle"/>
          <p:cNvSpPr/>
          <p:nvPr/>
        </p:nvSpPr>
        <p:spPr>
          <a:xfrm>
            <a:off x="781792" y="6004052"/>
            <a:ext cx="307776" cy="307776"/>
          </a:xfrm>
          <a:prstGeom prst="ellipse">
            <a:avLst/>
          </a:prstGeom>
          <a:solidFill>
            <a:schemeClr val="accent2"/>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1" name="Circle"/>
          <p:cNvSpPr/>
          <p:nvPr/>
        </p:nvSpPr>
        <p:spPr>
          <a:xfrm>
            <a:off x="11030834" y="1786475"/>
            <a:ext cx="635001" cy="635001"/>
          </a:xfrm>
          <a:prstGeom prst="ellipse">
            <a:avLst/>
          </a:prstGeom>
          <a:solidFill>
            <a:schemeClr val="accent2"/>
          </a:solidFill>
          <a:ln w="12700">
            <a:miter lim="400000"/>
          </a:ln>
          <a:effectLst/>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2" name="Circle"/>
          <p:cNvSpPr/>
          <p:nvPr/>
        </p:nvSpPr>
        <p:spPr>
          <a:xfrm>
            <a:off x="4969455" y="4776596"/>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1"/>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3" name="Circle"/>
          <p:cNvSpPr/>
          <p:nvPr/>
        </p:nvSpPr>
        <p:spPr>
          <a:xfrm>
            <a:off x="2364685" y="1451033"/>
            <a:ext cx="368300" cy="368300"/>
          </a:xfrm>
          <a:custGeom>
            <a:avLst/>
            <a:gdLst>
              <a:gd name="connsiteX0" fmla="*/ 0 w 2185261"/>
              <a:gd name="connsiteY0" fmla="*/ 1092631 h 2185261"/>
              <a:gd name="connsiteX1" fmla="*/ 1092631 w 2185261"/>
              <a:gd name="connsiteY1" fmla="*/ 0 h 2185261"/>
              <a:gd name="connsiteX2" fmla="*/ 2185262 w 2185261"/>
              <a:gd name="connsiteY2" fmla="*/ 1092631 h 2185261"/>
              <a:gd name="connsiteX3" fmla="*/ 1092631 w 2185261"/>
              <a:gd name="connsiteY3" fmla="*/ 2185262 h 2185261"/>
              <a:gd name="connsiteX4" fmla="*/ 0 w 2185261"/>
              <a:gd name="connsiteY4" fmla="*/ 1092631 h 2185261"/>
              <a:gd name="connsiteX0-1" fmla="*/ 6843431 w 9028693"/>
              <a:gd name="connsiteY0-2" fmla="*/ 1790047 h 2882678"/>
              <a:gd name="connsiteX1-3" fmla="*/ 0 w 9028693"/>
              <a:gd name="connsiteY1-4" fmla="*/ 0 h 2882678"/>
              <a:gd name="connsiteX2-5" fmla="*/ 7936062 w 9028693"/>
              <a:gd name="connsiteY2-6" fmla="*/ 697416 h 2882678"/>
              <a:gd name="connsiteX3-7" fmla="*/ 9028693 w 9028693"/>
              <a:gd name="connsiteY3-8" fmla="*/ 1790047 h 2882678"/>
              <a:gd name="connsiteX4-9" fmla="*/ 7936062 w 9028693"/>
              <a:gd name="connsiteY4-10" fmla="*/ 2882678 h 2882678"/>
              <a:gd name="connsiteX5" fmla="*/ 6843431 w 9028693"/>
              <a:gd name="connsiteY5" fmla="*/ 1790047 h 2882678"/>
              <a:gd name="connsiteX0-11" fmla="*/ 0 w 2185262"/>
              <a:gd name="connsiteY0-12" fmla="*/ 1092631 h 2185262"/>
              <a:gd name="connsiteX1-13" fmla="*/ 1092631 w 2185262"/>
              <a:gd name="connsiteY1-14" fmla="*/ 0 h 2185262"/>
              <a:gd name="connsiteX2-15" fmla="*/ 2185262 w 2185262"/>
              <a:gd name="connsiteY2-16" fmla="*/ 1092631 h 2185262"/>
              <a:gd name="connsiteX3-17" fmla="*/ 1092631 w 2185262"/>
              <a:gd name="connsiteY3-18" fmla="*/ 2185262 h 2185262"/>
              <a:gd name="connsiteX4-19" fmla="*/ 0 w 2185262"/>
              <a:gd name="connsiteY4-20" fmla="*/ 1092631 h 21852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5262" h="2185262">
                <a:moveTo>
                  <a:pt x="0" y="1092631"/>
                </a:moveTo>
                <a:cubicBezTo>
                  <a:pt x="0" y="489188"/>
                  <a:pt x="489188" y="0"/>
                  <a:pt x="1092631" y="0"/>
                </a:cubicBezTo>
                <a:cubicBezTo>
                  <a:pt x="1696074" y="0"/>
                  <a:pt x="2185262" y="489188"/>
                  <a:pt x="2185262" y="1092631"/>
                </a:cubicBezTo>
                <a:cubicBezTo>
                  <a:pt x="2185262" y="1696074"/>
                  <a:pt x="1696074" y="2185262"/>
                  <a:pt x="1092631" y="2185262"/>
                </a:cubicBezTo>
                <a:cubicBezTo>
                  <a:pt x="489188" y="2185262"/>
                  <a:pt x="0" y="1696074"/>
                  <a:pt x="0" y="1092631"/>
                </a:cubicBezTo>
                <a:close/>
              </a:path>
            </a:pathLst>
          </a:custGeom>
          <a:solidFill>
            <a:schemeClr val="accent2"/>
          </a:solidFill>
          <a:ln w="12700">
            <a:miter lim="400000"/>
          </a:ln>
        </p:spPr>
        <p:txBody>
          <a:bodyPr lIns="25400" tIns="25400" rIns="25400" bIns="254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
        <p:nvSpPr>
          <p:cNvPr id="34" name="Circle"/>
          <p:cNvSpPr/>
          <p:nvPr/>
        </p:nvSpPr>
        <p:spPr>
          <a:xfrm>
            <a:off x="11511947" y="6127101"/>
            <a:ext cx="307776" cy="307776"/>
          </a:xfrm>
          <a:prstGeom prst="ellipse">
            <a:avLst/>
          </a:prstGeom>
          <a:solidFill>
            <a:schemeClr val="accent1"/>
          </a:solidFill>
          <a:ln w="12700" cap="flat">
            <a:noFill/>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2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1" fill="hold" grpId="0" nodeType="with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bldLvl="0" animBg="1"/>
      <p:bldP spid="28" grpId="0"/>
      <p:bldP spid="30" grpId="0" animBg="1"/>
      <p:bldP spid="31" grpId="0" animBg="1"/>
      <p:bldP spid="32" grpId="0" animBg="1"/>
      <p:bldP spid="33" grpId="0" animBg="1"/>
      <p:bldP spid="34" grpId="0" animBg="1"/>
    </p:bldLst>
  </p:timing>
</p:sld>
</file>

<file path=ppt/tags/tag1.xml><?xml version="1.0" encoding="utf-8"?>
<p:tagLst xmlns:p="http://schemas.openxmlformats.org/presentationml/2006/main">
  <p:tag name="PA" val="v5.1.1"/>
</p:tagLst>
</file>

<file path=ppt/tags/tag10.xml><?xml version="1.0" encoding="utf-8"?>
<p:tagLst xmlns:p="http://schemas.openxmlformats.org/presentationml/2006/main">
  <p:tag name="PA" val="v5.1.0"/>
</p:tagLst>
</file>

<file path=ppt/tags/tag11.xml><?xml version="1.0" encoding="utf-8"?>
<p:tagLst xmlns:p="http://schemas.openxmlformats.org/presentationml/2006/main">
  <p:tag name="PA" val="v5.1.0"/>
</p:tagLst>
</file>

<file path=ppt/tags/tag12.xml><?xml version="1.0" encoding="utf-8"?>
<p:tagLst xmlns:p="http://schemas.openxmlformats.org/presentationml/2006/main">
  <p:tag name="PA" val="v5.1.0"/>
</p:tagLst>
</file>

<file path=ppt/tags/tag13.xml><?xml version="1.0" encoding="utf-8"?>
<p:tagLst xmlns:p="http://schemas.openxmlformats.org/presentationml/2006/main">
  <p:tag name="PA" val="v5.1.0"/>
</p:tagLst>
</file>

<file path=ppt/tags/tag14.xml><?xml version="1.0" encoding="utf-8"?>
<p:tagLst xmlns:p="http://schemas.openxmlformats.org/presentationml/2006/main">
  <p:tag name="PA" val="v5.1.0"/>
</p:tagLst>
</file>

<file path=ppt/tags/tag15.xml><?xml version="1.0" encoding="utf-8"?>
<p:tagLst xmlns:p="http://schemas.openxmlformats.org/presentationml/2006/main">
  <p:tag name="PA" val="v5.1.0"/>
</p:tagLst>
</file>

<file path=ppt/tags/tag16.xml><?xml version="1.0" encoding="utf-8"?>
<p:tagLst xmlns:p="http://schemas.openxmlformats.org/presentationml/2006/main">
  <p:tag name="PA" val="v5.1.0"/>
</p:tagLst>
</file>

<file path=ppt/tags/tag17.xml><?xml version="1.0" encoding="utf-8"?>
<p:tagLst xmlns:p="http://schemas.openxmlformats.org/presentationml/2006/main">
  <p:tag name="PA" val="v5.1.0"/>
</p:tagLst>
</file>

<file path=ppt/tags/tag18.xml><?xml version="1.0" encoding="utf-8"?>
<p:tagLst xmlns:p="http://schemas.openxmlformats.org/presentationml/2006/main">
  <p:tag name="PA" val="v5.1.0"/>
</p:tagLst>
</file>

<file path=ppt/tags/tag19.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20.xml><?xml version="1.0" encoding="utf-8"?>
<p:tagLst xmlns:p="http://schemas.openxmlformats.org/presentationml/2006/main">
  <p:tag name="PA" val="v5.1.0"/>
</p:tagLst>
</file>

<file path=ppt/tags/tag21.xml><?xml version="1.0" encoding="utf-8"?>
<p:tagLst xmlns:p="http://schemas.openxmlformats.org/presentationml/2006/main">
  <p:tag name="PA" val="v5.1.0"/>
</p:tagLst>
</file>

<file path=ppt/tags/tag22.xml><?xml version="1.0" encoding="utf-8"?>
<p:tagLst xmlns:p="http://schemas.openxmlformats.org/presentationml/2006/main">
  <p:tag name="PA" val="v5.1.0"/>
</p:tagLst>
</file>

<file path=ppt/tags/tag23.xml><?xml version="1.0" encoding="utf-8"?>
<p:tagLst xmlns:p="http://schemas.openxmlformats.org/presentationml/2006/main">
  <p:tag name="PA" val="v5.1.0"/>
</p:tagLst>
</file>

<file path=ppt/tags/tag24.xml><?xml version="1.0" encoding="utf-8"?>
<p:tagLst xmlns:p="http://schemas.openxmlformats.org/presentationml/2006/main">
  <p:tag name="PA" val="v5.1.0"/>
</p:tagLst>
</file>

<file path=ppt/tags/tag25.xml><?xml version="1.0" encoding="utf-8"?>
<p:tagLst xmlns:p="http://schemas.openxmlformats.org/presentationml/2006/main">
  <p:tag name="PA" val="v5.1.0"/>
</p:tagLst>
</file>

<file path=ppt/tags/tag26.xml><?xml version="1.0" encoding="utf-8"?>
<p:tagLst xmlns:p="http://schemas.openxmlformats.org/presentationml/2006/main">
  <p:tag name="PA" val="v5.1.0"/>
</p:tagLst>
</file>

<file path=ppt/tags/tag27.xml><?xml version="1.0" encoding="utf-8"?>
<p:tagLst xmlns:p="http://schemas.openxmlformats.org/presentationml/2006/main">
  <p:tag name="PA" val="v5.1.0"/>
</p:tagLst>
</file>

<file path=ppt/tags/tag28.xml><?xml version="1.0" encoding="utf-8"?>
<p:tagLst xmlns:p="http://schemas.openxmlformats.org/presentationml/2006/main">
  <p:tag name="ISLIDE.DIAGRAM" val="1097"/>
</p:tagLst>
</file>

<file path=ppt/tags/tag29.xml><?xml version="1.0" encoding="utf-8"?>
<p:tagLst xmlns:p="http://schemas.openxmlformats.org/presentationml/2006/main">
  <p:tag name="PA" val="v5.1.0"/>
</p:tagLst>
</file>

<file path=ppt/tags/tag3.xml><?xml version="1.0" encoding="utf-8"?>
<p:tagLst xmlns:p="http://schemas.openxmlformats.org/presentationml/2006/main">
  <p:tag name="PA" val="v5.1.0"/>
</p:tagLst>
</file>

<file path=ppt/tags/tag30.xml><?xml version="1.0" encoding="utf-8"?>
<p:tagLst xmlns:p="http://schemas.openxmlformats.org/presentationml/2006/main">
  <p:tag name="PA" val="v5.1.0"/>
</p:tagLst>
</file>

<file path=ppt/tags/tag31.xml><?xml version="1.0" encoding="utf-8"?>
<p:tagLst xmlns:p="http://schemas.openxmlformats.org/presentationml/2006/main">
  <p:tag name="PA" val="v5.2.2"/>
</p:tagLst>
</file>

<file path=ppt/tags/tag32.xml><?xml version="1.0" encoding="utf-8"?>
<p:tagLst xmlns:p="http://schemas.openxmlformats.org/presentationml/2006/main">
  <p:tag name="PA" val="v5.1.0"/>
</p:tagLst>
</file>

<file path=ppt/tags/tag33.xml><?xml version="1.0" encoding="utf-8"?>
<p:tagLst xmlns:p="http://schemas.openxmlformats.org/presentationml/2006/main">
  <p:tag name="PA" val="v5.1.0"/>
</p:tagLst>
</file>

<file path=ppt/tags/tag34.xml><?xml version="1.0" encoding="utf-8"?>
<p:tagLst xmlns:p="http://schemas.openxmlformats.org/presentationml/2006/main">
  <p:tag name="PA" val="v5.1.0"/>
</p:tagLst>
</file>

<file path=ppt/tags/tag35.xml><?xml version="1.0" encoding="utf-8"?>
<p:tagLst xmlns:p="http://schemas.openxmlformats.org/presentationml/2006/main">
  <p:tag name="PA" val="v5.1.0"/>
</p:tagLst>
</file>

<file path=ppt/tags/tag36.xml><?xml version="1.0" encoding="utf-8"?>
<p:tagLst xmlns:p="http://schemas.openxmlformats.org/presentationml/2006/main">
  <p:tag name="PA" val="v5.1.0"/>
</p:tagLst>
</file>

<file path=ppt/tags/tag37.xml><?xml version="1.0" encoding="utf-8"?>
<p:tagLst xmlns:p="http://schemas.openxmlformats.org/presentationml/2006/main">
  <p:tag name="PA" val="v5.1.0"/>
</p:tagLst>
</file>

<file path=ppt/tags/tag38.xml><?xml version="1.0" encoding="utf-8"?>
<p:tagLst xmlns:p="http://schemas.openxmlformats.org/presentationml/2006/main">
  <p:tag name="PA" val="v5.1.0"/>
</p:tagLst>
</file>

<file path=ppt/tags/tag39.xml><?xml version="1.0" encoding="utf-8"?>
<p:tagLst xmlns:p="http://schemas.openxmlformats.org/presentationml/2006/main">
  <p:tag name="PA" val="v5.1.0"/>
</p:tagLst>
</file>

<file path=ppt/tags/tag4.xml><?xml version="1.0" encoding="utf-8"?>
<p:tagLst xmlns:p="http://schemas.openxmlformats.org/presentationml/2006/main">
  <p:tag name="PA" val="v5.1.0"/>
</p:tagLst>
</file>

<file path=ppt/tags/tag40.xml><?xml version="1.0" encoding="utf-8"?>
<p:tagLst xmlns:p="http://schemas.openxmlformats.org/presentationml/2006/main">
  <p:tag name="PA" val="v5.1.0"/>
</p:tagLst>
</file>

<file path=ppt/tags/tag41.xml><?xml version="1.0" encoding="utf-8"?>
<p:tagLst xmlns:p="http://schemas.openxmlformats.org/presentationml/2006/main">
  <p:tag name="PA" val="v5.1.0"/>
</p:tagLst>
</file>

<file path=ppt/tags/tag42.xml><?xml version="1.0" encoding="utf-8"?>
<p:tagLst xmlns:p="http://schemas.openxmlformats.org/presentationml/2006/main">
  <p:tag name="PA" val="v5.1.0"/>
</p:tagLst>
</file>

<file path=ppt/tags/tag43.xml><?xml version="1.0" encoding="utf-8"?>
<p:tagLst xmlns:p="http://schemas.openxmlformats.org/presentationml/2006/main">
  <p:tag name="ISLIDE.DIAGRAM" val="8e40a7f1-bfcf-4050-ab7d-3dc0a252748a"/>
</p:tagLst>
</file>

<file path=ppt/tags/tag44.xml><?xml version="1.0" encoding="utf-8"?>
<p:tagLst xmlns:p="http://schemas.openxmlformats.org/presentationml/2006/main">
  <p:tag name="PA" val="v5.1.0"/>
</p:tagLst>
</file>

<file path=ppt/tags/tag45.xml><?xml version="1.0" encoding="utf-8"?>
<p:tagLst xmlns:p="http://schemas.openxmlformats.org/presentationml/2006/main">
  <p:tag name="PA" val="v5.1.0"/>
</p:tagLst>
</file>

<file path=ppt/tags/tag46.xml><?xml version="1.0" encoding="utf-8"?>
<p:tagLst xmlns:p="http://schemas.openxmlformats.org/presentationml/2006/main">
  <p:tag name="PA" val="v5.1.0"/>
</p:tagLst>
</file>

<file path=ppt/tags/tag47.xml><?xml version="1.0" encoding="utf-8"?>
<p:tagLst xmlns:p="http://schemas.openxmlformats.org/presentationml/2006/main">
  <p:tag name="PA" val="v5.1.0"/>
</p:tagLst>
</file>

<file path=ppt/tags/tag48.xml><?xml version="1.0" encoding="utf-8"?>
<p:tagLst xmlns:p="http://schemas.openxmlformats.org/presentationml/2006/main">
  <p:tag name="PA" val="v5.1.0"/>
</p:tagLst>
</file>

<file path=ppt/tags/tag49.xml><?xml version="1.0" encoding="utf-8"?>
<p:tagLst xmlns:p="http://schemas.openxmlformats.org/presentationml/2006/main">
  <p:tag name="PA" val="v5.1.0"/>
</p:tagLst>
</file>

<file path=ppt/tags/tag5.xml><?xml version="1.0" encoding="utf-8"?>
<p:tagLst xmlns:p="http://schemas.openxmlformats.org/presentationml/2006/main">
  <p:tag name="PA" val="v5.1.0"/>
</p:tagLst>
</file>

<file path=ppt/tags/tag50.xml><?xml version="1.0" encoding="utf-8"?>
<p:tagLst xmlns:p="http://schemas.openxmlformats.org/presentationml/2006/main">
  <p:tag name="PA" val="v5.1.0"/>
</p:tagLst>
</file>

<file path=ppt/tags/tag51.xml><?xml version="1.0" encoding="utf-8"?>
<p:tagLst xmlns:p="http://schemas.openxmlformats.org/presentationml/2006/main">
  <p:tag name="PA" val="v5.1.0"/>
</p:tagLst>
</file>

<file path=ppt/tags/tag52.xml><?xml version="1.0" encoding="utf-8"?>
<p:tagLst xmlns:p="http://schemas.openxmlformats.org/presentationml/2006/main">
  <p:tag name="PA" val="v5.1.0"/>
</p:tagLst>
</file>

<file path=ppt/tags/tag53.xml><?xml version="1.0" encoding="utf-8"?>
<p:tagLst xmlns:p="http://schemas.openxmlformats.org/presentationml/2006/main">
  <p:tag name="PA" val="v5.1.1"/>
</p:tagLst>
</file>

<file path=ppt/tags/tag54.xml><?xml version="1.0" encoding="utf-8"?>
<p:tagLst xmlns:p="http://schemas.openxmlformats.org/presentationml/2006/main">
  <p:tag name="ISPRING_SCORM_RATE_SLIDES" val="0"/>
  <p:tag name="ISPRING_SCORM_RATE_QUIZZES" val="0"/>
  <p:tag name="ISPRING_SCORM_PASSING_SCORE" val="0.000000"/>
  <p:tag name="ISPRING_ULTRA_SCORM_COURSE_ID" val="833C5F10-82EE-4B0D-81FA-49C39FFF3B85"/>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codi\Desktop\20190509包图\5"/>
  <p:tag name="ISPRING_PRESENTATION_TITLE" val="清新淡色创意志愿者活动策划PPT模板"/>
  <p:tag name="ISPRING_FIRST_PUBLISH" val="1"/>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PA" val="v5.1.0"/>
</p:tagLst>
</file>

<file path=ppt/tags/tag9.xml><?xml version="1.0" encoding="utf-8"?>
<p:tagLst xmlns:p="http://schemas.openxmlformats.org/presentationml/2006/main">
  <p:tag name="PA" val="v5.1.0"/>
</p:tagLst>
</file>

<file path=ppt/theme/theme1.xml><?xml version="1.0" encoding="utf-8"?>
<a:theme xmlns:a="http://schemas.openxmlformats.org/drawingml/2006/main" name="志愿者PPT模板">
  <a:themeElements>
    <a:clrScheme name="自定义 27">
      <a:dk1>
        <a:srgbClr val="000000"/>
      </a:dk1>
      <a:lt1>
        <a:srgbClr val="FFFFFF"/>
      </a:lt1>
      <a:dk2>
        <a:srgbClr val="44546A"/>
      </a:dk2>
      <a:lt2>
        <a:srgbClr val="E7E6E6"/>
      </a:lt2>
      <a:accent1>
        <a:srgbClr val="A6A7CD"/>
      </a:accent1>
      <a:accent2>
        <a:srgbClr val="8BBEC1"/>
      </a:accent2>
      <a:accent3>
        <a:srgbClr val="A5A5A5"/>
      </a:accent3>
      <a:accent4>
        <a:srgbClr val="FFC000"/>
      </a:accent4>
      <a:accent5>
        <a:srgbClr val="5B9BD5"/>
      </a:accent5>
      <a:accent6>
        <a:srgbClr val="70AD47"/>
      </a:accent6>
      <a:hlink>
        <a:srgbClr val="0563C1"/>
      </a:hlink>
      <a:folHlink>
        <a:srgbClr val="954F72"/>
      </a:folHlink>
    </a:clrScheme>
    <a:fontScheme name="jeoig5cv">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2951</Words>
  <Application>WPS 演示</Application>
  <PresentationFormat>自定义</PresentationFormat>
  <Paragraphs>280</Paragraphs>
  <Slides>24</Slides>
  <Notes>24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Arial</vt:lpstr>
      <vt:lpstr>宋体</vt:lpstr>
      <vt:lpstr>Wingdings</vt:lpstr>
      <vt:lpstr>Helvetica Light</vt:lpstr>
      <vt:lpstr>庞门正道标题体</vt:lpstr>
      <vt:lpstr>Source Han Sans CN Normal</vt:lpstr>
      <vt:lpstr>MS UI Gothic</vt:lpstr>
      <vt:lpstr>微软雅黑</vt:lpstr>
      <vt:lpstr>Arial Unicode MS</vt:lpstr>
      <vt:lpstr>等线</vt:lpstr>
      <vt:lpstr>思源黑体 Light</vt:lpstr>
      <vt:lpstr>汉仪中圆简</vt:lpstr>
      <vt:lpstr>Arial</vt:lpstr>
      <vt:lpstr>Calibri</vt:lpstr>
      <vt:lpstr>黑体</vt:lpstr>
      <vt:lpstr>志愿者PPT模板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淡雅志愿者活动</dc:title>
  <dc:creator>第一PPT</dc:creator>
  <cp:keywords>www.1ppt.com</cp:keywords>
  <dc:description>www.1ppt.com</dc:description>
  <cp:lastModifiedBy>铭</cp:lastModifiedBy>
  <cp:revision>22</cp:revision>
  <dcterms:created xsi:type="dcterms:W3CDTF">2019-05-11T03:00:00Z</dcterms:created>
  <dcterms:modified xsi:type="dcterms:W3CDTF">2022-01-07T02:51:49Z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B3A3B1843F874114A9ECC0119E78044E</vt:lpwstr>
  </property>
  <property fmtid="{D5CDD505-2E9C-101B-9397-08002B2CF9AE}" pid="3" name="KSOProductBuildVer">
    <vt:lpwstr>2052-11.1.0.11045</vt:lpwstr>
  </property>
</Properties>
</file>