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4" r:id="rId14"/>
    <p:sldId id="273" r:id="rId15"/>
    <p:sldId id="275" r:id="rId16"/>
    <p:sldId id="276" r:id="rId17"/>
    <p:sldId id="277" r:id="rId18"/>
    <p:sldId id="278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14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5ACA2-D955-4650-A254-DCDC088A964E}" type="datetimeFigureOut">
              <a:rPr lang="zh-CN" altLang="en-US" smtClean="0"/>
              <a:t>2020/10/20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61C3B-9198-4712-970A-34BB6B787D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17638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5ACA2-D955-4650-A254-DCDC088A964E}" type="datetimeFigureOut">
              <a:rPr lang="zh-CN" altLang="en-US" smtClean="0"/>
              <a:t>2020/10/20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61C3B-9198-4712-970A-34BB6B787D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75605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5ACA2-D955-4650-A254-DCDC088A964E}" type="datetimeFigureOut">
              <a:rPr lang="zh-CN" altLang="en-US" smtClean="0"/>
              <a:t>2020/10/20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61C3B-9198-4712-970A-34BB6B787D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456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5ACA2-D955-4650-A254-DCDC088A964E}" type="datetimeFigureOut">
              <a:rPr lang="zh-CN" altLang="en-US" smtClean="0"/>
              <a:t>2020/10/20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61C3B-9198-4712-970A-34BB6B787D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9635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5ACA2-D955-4650-A254-DCDC088A964E}" type="datetimeFigureOut">
              <a:rPr lang="zh-CN" altLang="en-US" smtClean="0"/>
              <a:t>2020/10/20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61C3B-9198-4712-970A-34BB6B787D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30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5ACA2-D955-4650-A254-DCDC088A964E}" type="datetimeFigureOut">
              <a:rPr lang="zh-CN" altLang="en-US" smtClean="0"/>
              <a:t>2020/10/20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61C3B-9198-4712-970A-34BB6B787D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1648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5ACA2-D955-4650-A254-DCDC088A964E}" type="datetimeFigureOut">
              <a:rPr lang="zh-CN" altLang="en-US" smtClean="0"/>
              <a:t>2020/10/20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61C3B-9198-4712-970A-34BB6B787D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69617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5ACA2-D955-4650-A254-DCDC088A964E}" type="datetimeFigureOut">
              <a:rPr lang="zh-CN" altLang="en-US" smtClean="0"/>
              <a:t>2020/10/20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61C3B-9198-4712-970A-34BB6B787D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1238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5ACA2-D955-4650-A254-DCDC088A964E}" type="datetimeFigureOut">
              <a:rPr lang="zh-CN" altLang="en-US" smtClean="0"/>
              <a:t>2020/10/20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61C3B-9198-4712-970A-34BB6B787D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146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5ACA2-D955-4650-A254-DCDC088A964E}" type="datetimeFigureOut">
              <a:rPr lang="zh-CN" altLang="en-US" smtClean="0"/>
              <a:t>2020/10/20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61C3B-9198-4712-970A-34BB6B787D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50230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5ACA2-D955-4650-A254-DCDC088A964E}" type="datetimeFigureOut">
              <a:rPr lang="zh-CN" altLang="en-US" smtClean="0"/>
              <a:t>2020/10/20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61C3B-9198-4712-970A-34BB6B787D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708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65ACA2-D955-4650-A254-DCDC088A964E}" type="datetimeFigureOut">
              <a:rPr lang="zh-CN" altLang="en-US" smtClean="0"/>
              <a:t>2020/10/20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061C3B-9198-4712-970A-34BB6B787D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702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err="1" smtClean="0"/>
              <a:t>EasyUI</a:t>
            </a:r>
            <a:r>
              <a:rPr lang="zh-CN" altLang="en-US" dirty="0"/>
              <a:t>使用指南</a:t>
            </a:r>
          </a:p>
        </p:txBody>
      </p:sp>
    </p:spTree>
    <p:extLst>
      <p:ext uri="{BB962C8B-B14F-4D97-AF65-F5344CB8AC3E}">
        <p14:creationId xmlns:p14="http://schemas.microsoft.com/office/powerpoint/2010/main" val="4171444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6382" y="381055"/>
            <a:ext cx="9800493" cy="562710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dirty="0" smtClean="0"/>
              <a:t>第五步</a:t>
            </a:r>
            <a:r>
              <a:rPr lang="en-US" altLang="zh-CN" sz="3200" dirty="0" smtClean="0"/>
              <a:t>——</a:t>
            </a:r>
            <a:r>
              <a:rPr lang="zh-CN" altLang="en-US" sz="3200" dirty="0" smtClean="0"/>
              <a:t>导入上层元素</a:t>
            </a:r>
            <a:r>
              <a:rPr lang="en-US" altLang="zh-CN" sz="3200" dirty="0" smtClean="0"/>
              <a:t>-</a:t>
            </a:r>
            <a:r>
              <a:rPr lang="zh-CN" altLang="en-US" sz="3200" dirty="0" smtClean="0"/>
              <a:t>时间</a:t>
            </a:r>
            <a:endParaRPr lang="zh-CN" altLang="en-US" sz="32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034" y="1226184"/>
            <a:ext cx="9367455" cy="5113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687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6382" y="381055"/>
            <a:ext cx="9800493" cy="562710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dirty="0" smtClean="0"/>
              <a:t>第五步</a:t>
            </a:r>
            <a:r>
              <a:rPr lang="en-US" altLang="zh-CN" sz="3200" dirty="0" smtClean="0"/>
              <a:t>——</a:t>
            </a:r>
            <a:r>
              <a:rPr lang="zh-CN" altLang="en-US" sz="3200" dirty="0" smtClean="0"/>
              <a:t>导入上层元素</a:t>
            </a:r>
            <a:r>
              <a:rPr lang="en-US" altLang="zh-CN" sz="3200" dirty="0" smtClean="0"/>
              <a:t>-</a:t>
            </a:r>
            <a:r>
              <a:rPr lang="zh-CN" altLang="en-US" sz="3200" dirty="0" smtClean="0"/>
              <a:t>时间</a:t>
            </a:r>
            <a:endParaRPr lang="zh-CN" altLang="en-US" sz="32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2050" y="1344419"/>
            <a:ext cx="2609978" cy="260997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912503" y="4184350"/>
            <a:ext cx="31476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/>
              <a:t>根据标注数据更改坐标、位数、数据源</a:t>
            </a:r>
            <a:endParaRPr lang="zh-CN" altLang="en-US" sz="16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t="5577"/>
          <a:stretch/>
        </p:blipFill>
        <p:spPr>
          <a:xfrm>
            <a:off x="747789" y="1344419"/>
            <a:ext cx="7818435" cy="383139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71465" y="5097694"/>
            <a:ext cx="1830563" cy="174703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226957" y="5770197"/>
            <a:ext cx="15301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 smtClean="0"/>
              <a:t>同类元素可</a:t>
            </a:r>
            <a:r>
              <a:rPr lang="en-US" altLang="zh-CN" sz="1200" dirty="0" err="1" smtClean="0"/>
              <a:t>Ctrl+C</a:t>
            </a:r>
            <a:r>
              <a:rPr lang="en-US" altLang="zh-CN" sz="1200" dirty="0" smtClean="0"/>
              <a:t>/</a:t>
            </a:r>
            <a:r>
              <a:rPr lang="en-US" altLang="zh-CN" sz="1200" dirty="0" err="1" smtClean="0"/>
              <a:t>Ctrl+V</a:t>
            </a:r>
            <a:r>
              <a:rPr lang="zh-CN" altLang="en-US" sz="1200" dirty="0" smtClean="0"/>
              <a:t>快速复制黏贴，黏贴完毕更改坐标、数据源等属性信息即可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364408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6382" y="381055"/>
            <a:ext cx="9800493" cy="562710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dirty="0" smtClean="0"/>
              <a:t>第五步</a:t>
            </a:r>
            <a:r>
              <a:rPr lang="en-US" altLang="zh-CN" sz="3200" dirty="0" smtClean="0"/>
              <a:t>——</a:t>
            </a:r>
            <a:r>
              <a:rPr lang="zh-CN" altLang="en-US" sz="3200" dirty="0" smtClean="0"/>
              <a:t>导入上层元素</a:t>
            </a:r>
            <a:r>
              <a:rPr lang="en-US" altLang="zh-CN" sz="3200" dirty="0" smtClean="0"/>
              <a:t>-</a:t>
            </a:r>
            <a:r>
              <a:rPr lang="zh-CN" altLang="en-US" sz="3200" dirty="0" smtClean="0"/>
              <a:t>电量、能量等数据项</a:t>
            </a:r>
            <a:endParaRPr lang="zh-CN" altLang="en-US" sz="3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443" y="1453861"/>
            <a:ext cx="5406447" cy="3333387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53326" y="5051153"/>
            <a:ext cx="108274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/>
              <a:t>根据前面提到的方法继续导入电量、能量、卡路里、步数、日期，注意，数据项的布局可能涉及到</a:t>
            </a:r>
            <a:r>
              <a:rPr lang="en-US" altLang="zh-CN" sz="1600" dirty="0" smtClean="0"/>
              <a:t>【</a:t>
            </a:r>
            <a:r>
              <a:rPr lang="zh-CN" altLang="en-US" sz="1600" dirty="0" smtClean="0"/>
              <a:t>对齐方式</a:t>
            </a:r>
            <a:r>
              <a:rPr lang="en-US" altLang="zh-CN" sz="1600" dirty="0" smtClean="0"/>
              <a:t>】</a:t>
            </a:r>
            <a:r>
              <a:rPr lang="zh-CN" altLang="en-US" sz="1600" dirty="0" smtClean="0"/>
              <a:t>，见属性栏，根据设计效果设置即可。</a:t>
            </a:r>
            <a:endParaRPr lang="zh-CN" altLang="en-US" sz="1600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9890" y="1453861"/>
            <a:ext cx="5449455" cy="3331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322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6382" y="381055"/>
            <a:ext cx="9800493" cy="562710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dirty="0" smtClean="0"/>
              <a:t>第五步</a:t>
            </a:r>
            <a:r>
              <a:rPr lang="en-US" altLang="zh-CN" sz="3200" dirty="0" smtClean="0"/>
              <a:t>——</a:t>
            </a:r>
            <a:r>
              <a:rPr lang="zh-CN" altLang="en-US" sz="3200" dirty="0" smtClean="0"/>
              <a:t>导入上层元素</a:t>
            </a:r>
            <a:r>
              <a:rPr lang="en-US" altLang="zh-CN" sz="3200" dirty="0" smtClean="0"/>
              <a:t>-</a:t>
            </a:r>
            <a:r>
              <a:rPr lang="zh-CN" altLang="en-US" sz="3200" dirty="0" smtClean="0"/>
              <a:t>电量、能量进度条</a:t>
            </a:r>
            <a:endParaRPr lang="zh-CN" altLang="en-US" sz="3200" dirty="0"/>
          </a:p>
        </p:txBody>
      </p:sp>
      <p:sp>
        <p:nvSpPr>
          <p:cNvPr id="8" name="文本框 7"/>
          <p:cNvSpPr txBox="1"/>
          <p:nvPr/>
        </p:nvSpPr>
        <p:spPr>
          <a:xfrm>
            <a:off x="616382" y="5559153"/>
            <a:ext cx="108274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1</a:t>
            </a:r>
            <a:r>
              <a:rPr lang="zh-CN" altLang="en-US" sz="1600" dirty="0" smtClean="0"/>
              <a:t>、利用圆形进度条图层画一个初步的进度条，再用鼠标微调，右边属性栏的数据也可用于调节；</a:t>
            </a:r>
            <a:endParaRPr lang="en-US" altLang="zh-CN" sz="1600" dirty="0" smtClean="0"/>
          </a:p>
          <a:p>
            <a:r>
              <a:rPr lang="en-US" altLang="zh-CN" sz="1600" dirty="0" smtClean="0"/>
              <a:t>2</a:t>
            </a:r>
            <a:r>
              <a:rPr lang="zh-CN" altLang="en-US" sz="1600" dirty="0" smtClean="0"/>
              <a:t>、将进度条图片拖拽进属性面板的</a:t>
            </a:r>
            <a:r>
              <a:rPr lang="en-US" altLang="zh-CN" sz="1600" dirty="0" smtClean="0"/>
              <a:t>【</a:t>
            </a:r>
            <a:r>
              <a:rPr lang="zh-CN" altLang="en-US" sz="1600" dirty="0" smtClean="0"/>
              <a:t>背景</a:t>
            </a:r>
            <a:r>
              <a:rPr lang="en-US" altLang="zh-CN" sz="1600" dirty="0" smtClean="0"/>
              <a:t>】</a:t>
            </a:r>
            <a:r>
              <a:rPr lang="zh-CN" altLang="en-US" sz="1600" dirty="0" smtClean="0"/>
              <a:t>中；</a:t>
            </a:r>
            <a:endParaRPr lang="en-US" altLang="zh-CN" sz="1600" dirty="0" smtClean="0"/>
          </a:p>
          <a:p>
            <a:r>
              <a:rPr lang="en-US" altLang="zh-CN" sz="1600" dirty="0" smtClean="0"/>
              <a:t>3</a:t>
            </a:r>
            <a:r>
              <a:rPr lang="zh-CN" altLang="en-US" sz="1600" dirty="0" smtClean="0"/>
              <a:t>、调整各属性值（根据示例即可）</a:t>
            </a:r>
            <a:endParaRPr lang="en-US" altLang="zh-CN" sz="1600" dirty="0" smtClean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145" y="1416574"/>
            <a:ext cx="10854911" cy="388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660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6382" y="381055"/>
            <a:ext cx="9800493" cy="562710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dirty="0" smtClean="0"/>
              <a:t>第五步</a:t>
            </a:r>
            <a:r>
              <a:rPr lang="en-US" altLang="zh-CN" sz="3200" dirty="0" smtClean="0"/>
              <a:t>——</a:t>
            </a:r>
            <a:r>
              <a:rPr lang="zh-CN" altLang="en-US" sz="3200" dirty="0" smtClean="0"/>
              <a:t>导入上层元素</a:t>
            </a:r>
            <a:r>
              <a:rPr lang="en-US" altLang="zh-CN" sz="3200" dirty="0" smtClean="0"/>
              <a:t>-</a:t>
            </a:r>
            <a:r>
              <a:rPr lang="zh-CN" altLang="en-US" sz="3200" dirty="0" smtClean="0"/>
              <a:t>星期（图片）</a:t>
            </a:r>
            <a:endParaRPr lang="zh-CN" altLang="en-US" sz="32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3995" y="1369911"/>
            <a:ext cx="6384005" cy="40863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351" y="1369911"/>
            <a:ext cx="2943225" cy="303847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16382" y="5753117"/>
            <a:ext cx="108274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/>
              <a:t>星期的制作方式：使用图片列表图层制作一个矩形，展开属性栏的图片列表，将各星期图片分别拖入对应属性栏，注意，星期天是第一位。其他属性按照示例即可。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4261006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6382" y="381055"/>
            <a:ext cx="9800493" cy="562710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dirty="0" smtClean="0"/>
              <a:t>第五步</a:t>
            </a:r>
            <a:r>
              <a:rPr lang="en-US" altLang="zh-CN" sz="3200" dirty="0" smtClean="0"/>
              <a:t>——</a:t>
            </a:r>
            <a:r>
              <a:rPr lang="zh-CN" altLang="en-US" sz="3200" dirty="0" smtClean="0"/>
              <a:t>导入上层元素</a:t>
            </a:r>
            <a:r>
              <a:rPr lang="en-US" altLang="zh-CN" sz="3200" dirty="0" smtClean="0"/>
              <a:t>-</a:t>
            </a:r>
            <a:r>
              <a:rPr lang="zh-CN" altLang="en-US" sz="3200" dirty="0" smtClean="0"/>
              <a:t>卡路里、步数比例图</a:t>
            </a:r>
            <a:endParaRPr lang="zh-CN" altLang="en-US" sz="32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154" y="1182253"/>
            <a:ext cx="8120550" cy="537530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9183821" y="3171868"/>
            <a:ext cx="24661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/>
              <a:t>方法同</a:t>
            </a:r>
            <a:r>
              <a:rPr lang="en-US" altLang="zh-CN" sz="1600" dirty="0" smtClean="0"/>
              <a:t>【</a:t>
            </a:r>
            <a:r>
              <a:rPr lang="zh-CN" altLang="en-US" sz="1600" dirty="0" smtClean="0"/>
              <a:t>星期</a:t>
            </a:r>
            <a:r>
              <a:rPr lang="en-US" altLang="zh-CN" sz="1600" dirty="0" smtClean="0"/>
              <a:t>】</a:t>
            </a:r>
            <a:r>
              <a:rPr lang="zh-CN" altLang="en-US" sz="1600" dirty="0"/>
              <a:t>一致</a:t>
            </a:r>
            <a:r>
              <a:rPr lang="zh-CN" altLang="en-US" sz="1600" dirty="0" smtClean="0"/>
              <a:t>，主要区别在</a:t>
            </a:r>
            <a:r>
              <a:rPr lang="en-US" altLang="zh-CN" sz="1600" dirty="0" smtClean="0"/>
              <a:t>【</a:t>
            </a:r>
            <a:r>
              <a:rPr lang="zh-CN" altLang="en-US" sz="1600" dirty="0" smtClean="0"/>
              <a:t>索引值集合</a:t>
            </a:r>
            <a:r>
              <a:rPr lang="en-US" altLang="zh-CN" sz="1600" dirty="0" smtClean="0"/>
              <a:t>】</a:t>
            </a:r>
            <a:r>
              <a:rPr lang="zh-CN" altLang="en-US" sz="1600" dirty="0" smtClean="0"/>
              <a:t>，见图</a:t>
            </a:r>
            <a:endParaRPr lang="en-US" altLang="zh-CN" sz="1600" dirty="0" smtClean="0"/>
          </a:p>
        </p:txBody>
      </p:sp>
    </p:spTree>
    <p:extLst>
      <p:ext uri="{BB962C8B-B14F-4D97-AF65-F5344CB8AC3E}">
        <p14:creationId xmlns:p14="http://schemas.microsoft.com/office/powerpoint/2010/main" val="713967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6382" y="381055"/>
            <a:ext cx="9800493" cy="562710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dirty="0" smtClean="0"/>
              <a:t>第六步</a:t>
            </a:r>
            <a:r>
              <a:rPr lang="en-US" altLang="zh-CN" sz="3200" dirty="0" smtClean="0"/>
              <a:t>——</a:t>
            </a:r>
            <a:r>
              <a:rPr lang="zh-CN" altLang="en-US" sz="3200" dirty="0" smtClean="0"/>
              <a:t>定义表盘名称、上传预览图</a:t>
            </a:r>
            <a:endParaRPr lang="zh-CN" altLang="en-US" sz="32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909" y="1311262"/>
            <a:ext cx="8533534" cy="5465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06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6382" y="381055"/>
            <a:ext cx="9800493" cy="562710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dirty="0" smtClean="0"/>
              <a:t>第</a:t>
            </a:r>
            <a:r>
              <a:rPr lang="zh-CN" altLang="en-US" sz="3200" dirty="0"/>
              <a:t>七</a:t>
            </a:r>
            <a:r>
              <a:rPr lang="zh-CN" altLang="en-US" sz="3200" dirty="0" smtClean="0"/>
              <a:t>步</a:t>
            </a:r>
            <a:r>
              <a:rPr lang="en-US" altLang="zh-CN" sz="3200" dirty="0" smtClean="0"/>
              <a:t>——</a:t>
            </a:r>
            <a:r>
              <a:rPr lang="zh-CN" altLang="en-US" sz="3200" dirty="0" smtClean="0"/>
              <a:t>输出资源</a:t>
            </a:r>
            <a:endParaRPr lang="zh-CN" altLang="en-US" sz="3200" dirty="0"/>
          </a:p>
        </p:txBody>
      </p:sp>
      <p:sp>
        <p:nvSpPr>
          <p:cNvPr id="8" name="文本框 7"/>
          <p:cNvSpPr txBox="1"/>
          <p:nvPr/>
        </p:nvSpPr>
        <p:spPr>
          <a:xfrm>
            <a:off x="634854" y="4562313"/>
            <a:ext cx="24661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/>
              <a:t>输出路径在所建立工程路径下的</a:t>
            </a:r>
            <a:r>
              <a:rPr lang="en-US" altLang="zh-CN" sz="1600" dirty="0" smtClean="0"/>
              <a:t>Output</a:t>
            </a:r>
            <a:r>
              <a:rPr lang="zh-CN" altLang="en-US" sz="1600" dirty="0" smtClean="0"/>
              <a:t>文件夹，文件后缀为</a:t>
            </a:r>
            <a:r>
              <a:rPr lang="en-US" altLang="zh-CN" sz="1600" dirty="0" smtClean="0"/>
              <a:t>.face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r="44192"/>
          <a:stretch/>
        </p:blipFill>
        <p:spPr>
          <a:xfrm>
            <a:off x="728663" y="1515592"/>
            <a:ext cx="2928938" cy="1371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2842" y="1515592"/>
            <a:ext cx="6817447" cy="4034450"/>
          </a:xfrm>
          <a:prstGeom prst="rect">
            <a:avLst/>
          </a:prstGeom>
        </p:spPr>
      </p:pic>
      <p:cxnSp>
        <p:nvCxnSpPr>
          <p:cNvPr id="7" name="直接箭头连接符 6"/>
          <p:cNvCxnSpPr/>
          <p:nvPr/>
        </p:nvCxnSpPr>
        <p:spPr>
          <a:xfrm>
            <a:off x="3408218" y="2067239"/>
            <a:ext cx="1099127" cy="12763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2633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6382" y="381055"/>
            <a:ext cx="9800493" cy="562710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dirty="0" smtClean="0"/>
              <a:t>第</a:t>
            </a:r>
            <a:r>
              <a:rPr lang="zh-CN" altLang="en-US" sz="3200" dirty="0"/>
              <a:t>八</a:t>
            </a:r>
            <a:r>
              <a:rPr lang="zh-CN" altLang="en-US" sz="3200" dirty="0" smtClean="0"/>
              <a:t>步</a:t>
            </a:r>
            <a:r>
              <a:rPr lang="en-US" altLang="zh-CN" sz="3200" dirty="0" smtClean="0"/>
              <a:t>——</a:t>
            </a:r>
            <a:r>
              <a:rPr lang="zh-CN" altLang="en-US" sz="3200" dirty="0"/>
              <a:t>表盘推送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1197" y="1198473"/>
            <a:ext cx="2175139" cy="4712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778" y="1198473"/>
            <a:ext cx="2175139" cy="47128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0359" y="1198473"/>
            <a:ext cx="2175139" cy="47128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617" y="1198473"/>
            <a:ext cx="2175138" cy="47128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53840" y="6012092"/>
            <a:ext cx="24661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/>
              <a:t>将表盘资源拷到手机根目录</a:t>
            </a:r>
            <a:endParaRPr lang="en-US" altLang="zh-CN" sz="1200" dirty="0" smtClean="0"/>
          </a:p>
        </p:txBody>
      </p:sp>
      <p:sp>
        <p:nvSpPr>
          <p:cNvPr id="12" name="文本框 11"/>
          <p:cNvSpPr txBox="1"/>
          <p:nvPr/>
        </p:nvSpPr>
        <p:spPr>
          <a:xfrm>
            <a:off x="3432656" y="6008181"/>
            <a:ext cx="24661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/>
              <a:t>连接手表，在</a:t>
            </a:r>
            <a:r>
              <a:rPr lang="en-US" altLang="zh-CN" sz="1200" dirty="0" smtClean="0"/>
              <a:t>APP【</a:t>
            </a:r>
            <a:r>
              <a:rPr lang="zh-CN" altLang="en-US" sz="1200" dirty="0" smtClean="0"/>
              <a:t>其他设置 </a:t>
            </a:r>
            <a:r>
              <a:rPr lang="en-US" altLang="zh-CN" sz="1200" dirty="0" smtClean="0"/>
              <a:t>】</a:t>
            </a:r>
            <a:r>
              <a:rPr lang="zh-CN" altLang="en-US" sz="1200" dirty="0" smtClean="0"/>
              <a:t>打开</a:t>
            </a:r>
            <a:r>
              <a:rPr lang="en-US" altLang="zh-CN" sz="1200" dirty="0" smtClean="0"/>
              <a:t>【</a:t>
            </a:r>
            <a:r>
              <a:rPr lang="zh-CN" altLang="en-US" sz="1200" dirty="0" smtClean="0"/>
              <a:t>表盘实验室</a:t>
            </a:r>
            <a:r>
              <a:rPr lang="en-US" altLang="zh-CN" sz="1200" dirty="0" smtClean="0"/>
              <a:t>】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211472" y="6008180"/>
            <a:ext cx="24661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/>
              <a:t>将表盘资源名称以上述格式写在输入框中</a:t>
            </a:r>
            <a:endParaRPr lang="en-US" altLang="zh-CN" sz="1200" dirty="0" smtClean="0"/>
          </a:p>
        </p:txBody>
      </p:sp>
      <p:sp>
        <p:nvSpPr>
          <p:cNvPr id="14" name="文本框 13"/>
          <p:cNvSpPr txBox="1"/>
          <p:nvPr/>
        </p:nvSpPr>
        <p:spPr>
          <a:xfrm>
            <a:off x="8971818" y="6004270"/>
            <a:ext cx="24661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推送</a:t>
            </a:r>
            <a:r>
              <a:rPr lang="zh-CN" altLang="en-US" sz="1200" dirty="0" smtClean="0"/>
              <a:t>中</a:t>
            </a:r>
            <a:r>
              <a:rPr lang="en-US" altLang="zh-CN" sz="1200" dirty="0" smtClean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3076441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" y="254975"/>
            <a:ext cx="3311769" cy="872271"/>
          </a:xfrm>
        </p:spPr>
        <p:txBody>
          <a:bodyPr>
            <a:normAutofit/>
          </a:bodyPr>
          <a:lstStyle/>
          <a:p>
            <a:r>
              <a:rPr lang="zh-CN" altLang="en-US" sz="4400" dirty="0" smtClean="0"/>
              <a:t>工具说明</a:t>
            </a:r>
            <a:endParaRPr lang="zh-CN" altLang="en-US" sz="4400" dirty="0"/>
          </a:p>
        </p:txBody>
      </p:sp>
      <p:sp>
        <p:nvSpPr>
          <p:cNvPr id="3" name="文本框 2"/>
          <p:cNvSpPr txBox="1"/>
          <p:nvPr/>
        </p:nvSpPr>
        <p:spPr>
          <a:xfrm>
            <a:off x="633048" y="1784839"/>
            <a:ext cx="108672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该工具仅支持将通过</a:t>
            </a:r>
            <a:r>
              <a:rPr lang="en-US" altLang="zh-CN" dirty="0" smtClean="0"/>
              <a:t>Photoshop</a:t>
            </a:r>
            <a:r>
              <a:rPr lang="zh-CN" altLang="en-US" dirty="0" smtClean="0"/>
              <a:t>、</a:t>
            </a:r>
            <a:r>
              <a:rPr lang="en-US" altLang="zh-CN" dirty="0" smtClean="0"/>
              <a:t>Sketch</a:t>
            </a:r>
            <a:r>
              <a:rPr lang="zh-CN" altLang="en-US" dirty="0" smtClean="0"/>
              <a:t>等设计软件制作的表盘实现出来，不支持在工具内自制形状、图层来设计表盘。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接下来以炫彩时刻这款数字表盘为例，演示制作流程。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5077" y="2981930"/>
            <a:ext cx="3216648" cy="321664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33048" y="5839749"/>
            <a:ext cx="23583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/>
              <a:t>*指针类制作教程后续更新</a:t>
            </a:r>
            <a:r>
              <a:rPr lang="en-US" altLang="zh-CN" sz="1400" dirty="0" smtClean="0"/>
              <a:t>…</a:t>
            </a:r>
            <a:endParaRPr lang="en-US" altLang="zh-CN" sz="1400" dirty="0" smtClean="0"/>
          </a:p>
        </p:txBody>
      </p:sp>
    </p:spTree>
    <p:extLst>
      <p:ext uri="{BB962C8B-B14F-4D97-AF65-F5344CB8AC3E}">
        <p14:creationId xmlns:p14="http://schemas.microsoft.com/office/powerpoint/2010/main" val="383143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92015" y="360484"/>
            <a:ext cx="3918439" cy="562710"/>
          </a:xfrm>
        </p:spPr>
        <p:txBody>
          <a:bodyPr>
            <a:normAutofit/>
          </a:bodyPr>
          <a:lstStyle/>
          <a:p>
            <a:r>
              <a:rPr lang="zh-CN" altLang="en-US" sz="3200" dirty="0" smtClean="0"/>
              <a:t>第一步</a:t>
            </a:r>
            <a:r>
              <a:rPr lang="en-US" altLang="zh-CN" sz="3200" dirty="0" smtClean="0"/>
              <a:t>——</a:t>
            </a:r>
            <a:r>
              <a:rPr lang="zh-CN" altLang="en-US" sz="3200" dirty="0" smtClean="0"/>
              <a:t>新建工程</a:t>
            </a:r>
            <a:endParaRPr lang="zh-CN" altLang="en-US" sz="32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561" y="1354015"/>
            <a:ext cx="927894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95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92015" y="360484"/>
            <a:ext cx="9800493" cy="562710"/>
          </a:xfrm>
        </p:spPr>
        <p:txBody>
          <a:bodyPr>
            <a:normAutofit fontScale="90000"/>
          </a:bodyPr>
          <a:lstStyle/>
          <a:p>
            <a:r>
              <a:rPr lang="zh-CN" altLang="en-US" sz="3200" dirty="0" smtClean="0"/>
              <a:t>第二步</a:t>
            </a:r>
            <a:r>
              <a:rPr lang="en-US" altLang="zh-CN" sz="3200" dirty="0" smtClean="0"/>
              <a:t>——</a:t>
            </a:r>
            <a:r>
              <a:rPr lang="zh-CN" altLang="en-US" sz="3200" dirty="0" smtClean="0"/>
              <a:t>将表盘切图文件放入工程路径中的</a:t>
            </a:r>
            <a:r>
              <a:rPr lang="en-US" altLang="zh-CN" sz="3200" dirty="0" smtClean="0"/>
              <a:t>images</a:t>
            </a:r>
            <a:r>
              <a:rPr lang="zh-CN" altLang="en-US" sz="3200" dirty="0" smtClean="0"/>
              <a:t>文件夹</a:t>
            </a:r>
            <a:endParaRPr lang="zh-CN" altLang="en-US" sz="3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128" y="1320678"/>
            <a:ext cx="5756672" cy="3620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6275" y="5158520"/>
            <a:ext cx="7258050" cy="1552575"/>
          </a:xfrm>
          <a:prstGeom prst="rect">
            <a:avLst/>
          </a:prstGeom>
        </p:spPr>
      </p:pic>
      <p:cxnSp>
        <p:nvCxnSpPr>
          <p:cNvPr id="8" name="直接箭头连接符 7"/>
          <p:cNvCxnSpPr/>
          <p:nvPr/>
        </p:nvCxnSpPr>
        <p:spPr>
          <a:xfrm>
            <a:off x="2875085" y="2945423"/>
            <a:ext cx="3033346" cy="21365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767128" y="5391514"/>
            <a:ext cx="314764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/>
              <a:t>注意：每个数据项的切图命名建议加上数据项名称，比如步数</a:t>
            </a:r>
            <a:r>
              <a:rPr lang="en-US" altLang="zh-CN" sz="1600" dirty="0" smtClean="0"/>
              <a:t>-</a:t>
            </a:r>
            <a:r>
              <a:rPr lang="zh-CN" altLang="en-US" sz="1600" dirty="0" smtClean="0"/>
              <a:t>刻度，否则在制作工具中容易和其他数据项混淆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217432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07377" y="367992"/>
            <a:ext cx="9800493" cy="562710"/>
          </a:xfrm>
        </p:spPr>
        <p:txBody>
          <a:bodyPr>
            <a:normAutofit fontScale="90000"/>
          </a:bodyPr>
          <a:lstStyle/>
          <a:p>
            <a:r>
              <a:rPr lang="zh-CN" altLang="en-US" sz="3200" dirty="0" smtClean="0"/>
              <a:t>第三步</a:t>
            </a:r>
            <a:r>
              <a:rPr lang="en-US" altLang="zh-CN" sz="3200" dirty="0" smtClean="0"/>
              <a:t>——</a:t>
            </a:r>
            <a:r>
              <a:rPr lang="zh-CN" altLang="en-US" sz="3200" dirty="0" smtClean="0"/>
              <a:t>将表盘切图文件放入工程路径中的</a:t>
            </a:r>
            <a:r>
              <a:rPr lang="en-US" altLang="zh-CN" sz="3200" dirty="0" smtClean="0"/>
              <a:t>images</a:t>
            </a:r>
            <a:r>
              <a:rPr lang="zh-CN" altLang="en-US" sz="3200" dirty="0" smtClean="0"/>
              <a:t>文件夹</a:t>
            </a:r>
            <a:endParaRPr lang="zh-CN" altLang="en-US" sz="32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2073" y="5158519"/>
            <a:ext cx="7258050" cy="155257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988138" y="1243275"/>
            <a:ext cx="314764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/>
              <a:t>注意：</a:t>
            </a:r>
            <a:endParaRPr lang="en-US" altLang="zh-CN" sz="1600" dirty="0" smtClean="0"/>
          </a:p>
          <a:p>
            <a:endParaRPr lang="en-US" altLang="zh-CN" sz="1600" dirty="0"/>
          </a:p>
          <a:p>
            <a:r>
              <a:rPr lang="en-US" altLang="zh-CN" sz="1600" dirty="0" smtClean="0"/>
              <a:t>1</a:t>
            </a:r>
            <a:r>
              <a:rPr lang="zh-CN" altLang="en-US" sz="1600" dirty="0" smtClean="0"/>
              <a:t>、导入到</a:t>
            </a:r>
            <a:r>
              <a:rPr lang="en-US" altLang="zh-CN" sz="1600" dirty="0" smtClean="0"/>
              <a:t>images</a:t>
            </a:r>
            <a:r>
              <a:rPr lang="zh-CN" altLang="en-US" sz="1600" dirty="0" smtClean="0"/>
              <a:t>文件夹的内容不需要</a:t>
            </a:r>
            <a:r>
              <a:rPr lang="en-US" altLang="zh-CN" sz="1600" dirty="0" smtClean="0"/>
              <a:t>PSD</a:t>
            </a:r>
            <a:r>
              <a:rPr lang="zh-CN" altLang="en-US" sz="1600" dirty="0" smtClean="0"/>
              <a:t>源文件、</a:t>
            </a:r>
            <a:r>
              <a:rPr lang="en-US" altLang="zh-CN" sz="1600" dirty="0" smtClean="0"/>
              <a:t>454</a:t>
            </a:r>
            <a:r>
              <a:rPr lang="zh-CN" altLang="en-US" sz="1600" dirty="0" smtClean="0"/>
              <a:t>预览图、标注，这些文件不参与制作工具的编译，会使表盘资源变大，影响使用。</a:t>
            </a:r>
            <a:endParaRPr lang="en-US" altLang="zh-CN" sz="1600" dirty="0" smtClean="0"/>
          </a:p>
          <a:p>
            <a:endParaRPr lang="en-US" altLang="zh-CN" sz="1600" dirty="0" smtClean="0"/>
          </a:p>
          <a:p>
            <a:r>
              <a:rPr lang="en-US" altLang="zh-CN" sz="1600" dirty="0" smtClean="0"/>
              <a:t>2</a:t>
            </a:r>
            <a:r>
              <a:rPr lang="zh-CN" altLang="en-US" sz="1600" dirty="0" smtClean="0"/>
              <a:t>、每个数据项的切图命名建议加上数据项名称，比如步数</a:t>
            </a:r>
            <a:r>
              <a:rPr lang="en-US" altLang="zh-CN" sz="1600" dirty="0" smtClean="0"/>
              <a:t>-</a:t>
            </a:r>
            <a:r>
              <a:rPr lang="zh-CN" altLang="en-US" sz="1600" dirty="0" smtClean="0"/>
              <a:t>刻度，否则在制作工具中容易和其他数据项混淆</a:t>
            </a:r>
            <a:endParaRPr lang="zh-CN" altLang="en-US" sz="16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40" y="1321653"/>
            <a:ext cx="7199501" cy="3445915"/>
          </a:xfrm>
          <a:prstGeom prst="rect">
            <a:avLst/>
          </a:prstGeom>
        </p:spPr>
      </p:pic>
      <p:cxnSp>
        <p:nvCxnSpPr>
          <p:cNvPr id="8" name="直接箭头连接符 7"/>
          <p:cNvCxnSpPr/>
          <p:nvPr/>
        </p:nvCxnSpPr>
        <p:spPr>
          <a:xfrm>
            <a:off x="2821577" y="2939143"/>
            <a:ext cx="3086854" cy="21428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4908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6382" y="381055"/>
            <a:ext cx="9800493" cy="562710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dirty="0" smtClean="0"/>
              <a:t>第三步</a:t>
            </a:r>
            <a:r>
              <a:rPr lang="en-US" altLang="zh-CN" sz="3200" dirty="0" smtClean="0"/>
              <a:t>——</a:t>
            </a:r>
            <a:r>
              <a:rPr lang="zh-CN" altLang="en-US" sz="3200" dirty="0" smtClean="0"/>
              <a:t>打开工程</a:t>
            </a:r>
            <a:endParaRPr lang="zh-CN" altLang="en-US" sz="32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458" y="1177932"/>
            <a:ext cx="8202464" cy="4530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317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6382" y="381055"/>
            <a:ext cx="9800493" cy="562710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dirty="0" smtClean="0"/>
              <a:t>第三步</a:t>
            </a:r>
            <a:r>
              <a:rPr lang="en-US" altLang="zh-CN" sz="3200" dirty="0" smtClean="0"/>
              <a:t>——</a:t>
            </a:r>
            <a:r>
              <a:rPr lang="zh-CN" altLang="en-US" sz="3200" dirty="0" smtClean="0"/>
              <a:t>打开工程</a:t>
            </a:r>
            <a:endParaRPr lang="zh-CN" altLang="en-US" sz="3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346" y="1186245"/>
            <a:ext cx="8502161" cy="464076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16382" y="6069487"/>
            <a:ext cx="61273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/>
              <a:t>工程打开后，所有切图文件将显示在制作工具内部内部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75168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6382" y="381055"/>
            <a:ext cx="9800493" cy="562710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dirty="0" smtClean="0"/>
              <a:t>第四步</a:t>
            </a:r>
            <a:r>
              <a:rPr lang="en-US" altLang="zh-CN" sz="3200" dirty="0" smtClean="0"/>
              <a:t>——</a:t>
            </a:r>
            <a:r>
              <a:rPr lang="zh-CN" altLang="en-US" sz="3200" dirty="0" smtClean="0"/>
              <a:t>导入背景</a:t>
            </a:r>
            <a:endParaRPr lang="zh-CN" altLang="en-US" sz="3200" dirty="0"/>
          </a:p>
        </p:txBody>
      </p:sp>
      <p:sp>
        <p:nvSpPr>
          <p:cNvPr id="5" name="文本框 4"/>
          <p:cNvSpPr txBox="1"/>
          <p:nvPr/>
        </p:nvSpPr>
        <p:spPr>
          <a:xfrm>
            <a:off x="616382" y="5738337"/>
            <a:ext cx="72351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/>
              <a:t>先画一个图片图层，将背景图拖拽到该图层的属性面板中的</a:t>
            </a:r>
            <a:r>
              <a:rPr lang="en-US" altLang="zh-CN" sz="1600" dirty="0" smtClean="0"/>
              <a:t>【</a:t>
            </a:r>
            <a:r>
              <a:rPr lang="zh-CN" altLang="en-US" sz="1600" dirty="0" smtClean="0"/>
              <a:t>图片</a:t>
            </a:r>
            <a:r>
              <a:rPr lang="en-US" altLang="zh-CN" sz="1600" dirty="0" smtClean="0"/>
              <a:t>】</a:t>
            </a:r>
            <a:r>
              <a:rPr lang="zh-CN" altLang="en-US" sz="1600" dirty="0" smtClean="0"/>
              <a:t>部分</a:t>
            </a:r>
            <a:endParaRPr lang="zh-CN" altLang="en-US" sz="16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233" y="1242472"/>
            <a:ext cx="5024729" cy="29487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5335" y="1939281"/>
            <a:ext cx="6595188" cy="3599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032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6382" y="381055"/>
            <a:ext cx="9800493" cy="562710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dirty="0" smtClean="0"/>
              <a:t>第四步</a:t>
            </a:r>
            <a:r>
              <a:rPr lang="en-US" altLang="zh-CN" sz="3200" dirty="0" smtClean="0"/>
              <a:t>——</a:t>
            </a:r>
            <a:r>
              <a:rPr lang="zh-CN" altLang="en-US" sz="3200" dirty="0" smtClean="0"/>
              <a:t>导入背景</a:t>
            </a:r>
            <a:endParaRPr lang="zh-CN" altLang="en-US" sz="3200" dirty="0"/>
          </a:p>
        </p:txBody>
      </p:sp>
      <p:sp>
        <p:nvSpPr>
          <p:cNvPr id="5" name="文本框 4"/>
          <p:cNvSpPr txBox="1"/>
          <p:nvPr/>
        </p:nvSpPr>
        <p:spPr>
          <a:xfrm>
            <a:off x="679135" y="5832591"/>
            <a:ext cx="72351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/>
              <a:t>背景导入之后，需要将坐标改为</a:t>
            </a:r>
            <a:r>
              <a:rPr lang="en-US" altLang="zh-CN" sz="1600" dirty="0" smtClean="0"/>
              <a:t>0,0</a:t>
            </a:r>
            <a:endParaRPr lang="zh-CN" altLang="en-US" sz="16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035" y="1228960"/>
            <a:ext cx="9206754" cy="4318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712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613</Words>
  <Application>Microsoft Office PowerPoint</Application>
  <PresentationFormat>宽屏</PresentationFormat>
  <Paragraphs>44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等线</vt:lpstr>
      <vt:lpstr>等线 Light</vt:lpstr>
      <vt:lpstr>Arial</vt:lpstr>
      <vt:lpstr>Office 主题​​</vt:lpstr>
      <vt:lpstr>EasyUI使用指南</vt:lpstr>
      <vt:lpstr>工具说明</vt:lpstr>
      <vt:lpstr>第一步——新建工程</vt:lpstr>
      <vt:lpstr>第二步——将表盘切图文件放入工程路径中的images文件夹</vt:lpstr>
      <vt:lpstr>第三步——将表盘切图文件放入工程路径中的images文件夹</vt:lpstr>
      <vt:lpstr>第三步——打开工程</vt:lpstr>
      <vt:lpstr>第三步——打开工程</vt:lpstr>
      <vt:lpstr>第四步——导入背景</vt:lpstr>
      <vt:lpstr>第四步——导入背景</vt:lpstr>
      <vt:lpstr>第五步——导入上层元素-时间</vt:lpstr>
      <vt:lpstr>第五步——导入上层元素-时间</vt:lpstr>
      <vt:lpstr>第五步——导入上层元素-电量、能量等数据项</vt:lpstr>
      <vt:lpstr>第五步——导入上层元素-电量、能量进度条</vt:lpstr>
      <vt:lpstr>第五步——导入上层元素-星期（图片）</vt:lpstr>
      <vt:lpstr>第五步——导入上层元素-卡路里、步数比例图</vt:lpstr>
      <vt:lpstr>第六步——定义表盘名称、上传预览图</vt:lpstr>
      <vt:lpstr>第七步——输出资源</vt:lpstr>
      <vt:lpstr>第八步——表盘推送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EasyUI使用指南</dc:title>
  <dc:creator>Windows 用户</dc:creator>
  <cp:lastModifiedBy>Windows 用户</cp:lastModifiedBy>
  <cp:revision>24</cp:revision>
  <dcterms:created xsi:type="dcterms:W3CDTF">2020-10-20T06:43:30Z</dcterms:created>
  <dcterms:modified xsi:type="dcterms:W3CDTF">2020-10-20T12:26:13Z</dcterms:modified>
</cp:coreProperties>
</file>