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7" r:id="rId10"/>
    <p:sldId id="268" r:id="rId11"/>
    <p:sldId id="269" r:id="rId12"/>
    <p:sldId id="270" r:id="rId13"/>
    <p:sldId id="264" r:id="rId14"/>
    <p:sldId id="271" r:id="rId15"/>
    <p:sldId id="272" r:id="rId16"/>
    <p:sldId id="273" r:id="rId17"/>
    <p:sldId id="274" r:id="rId18"/>
    <p:sldId id="265" r:id="rId19"/>
    <p:sldId id="275" r:id="rId20"/>
    <p:sldId id="276" r:id="rId21"/>
    <p:sldId id="277" r:id="rId22"/>
    <p:sldId id="278" r:id="rId23"/>
    <p:sldId id="266" r:id="rId24"/>
    <p:sldId id="279" r:id="rId25"/>
    <p:sldId id="280" r:id="rId26"/>
    <p:sldId id="282" r:id="rId27"/>
    <p:sldId id="281" r:id="rId28"/>
    <p:sldId id="283" r:id="rId29"/>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2BA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53" d="100"/>
          <a:sy n="153" d="100"/>
        </p:scale>
        <p:origin x="420" y="108"/>
      </p:cViewPr>
      <p:guideLst>
        <p:guide orient="horz" pos="1620"/>
        <p:guide pos="2880"/>
      </p:guideLst>
    </p:cSldViewPr>
  </p:slideViewPr>
  <p:notesTextViewPr>
    <p:cViewPr>
      <p:scale>
        <a:sx n="1" d="1"/>
        <a:sy n="1" d="1"/>
      </p:scale>
      <p:origin x="0" y="0"/>
    </p:cViewPr>
  </p:notesTextViewPr>
  <p:sorterViewPr>
    <p:cViewPr>
      <p:scale>
        <a:sx n="120" d="100"/>
        <a:sy n="12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83266CDE-ACB6-4374-8E06-3A4462FA62C6}" type="datetimeFigureOut">
              <a:rPr lang="zh-CN" altLang="en-US" smtClean="0"/>
              <a:t>2018-01-04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883E6E1-418D-443A-8879-F8A896C76C51}" type="slidenum">
              <a:rPr lang="zh-CN" altLang="en-US" smtClean="0"/>
              <a:t>‹#›</a:t>
            </a:fld>
            <a:endParaRPr lang="zh-CN" altLang="en-US"/>
          </a:p>
        </p:txBody>
      </p:sp>
    </p:spTree>
    <p:extLst>
      <p:ext uri="{BB962C8B-B14F-4D97-AF65-F5344CB8AC3E}">
        <p14:creationId xmlns:p14="http://schemas.microsoft.com/office/powerpoint/2010/main" val="28017877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83266CDE-ACB6-4374-8E06-3A4462FA62C6}" type="datetimeFigureOut">
              <a:rPr lang="zh-CN" altLang="en-US" smtClean="0"/>
              <a:t>2018-01-04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883E6E1-418D-443A-8879-F8A896C76C51}" type="slidenum">
              <a:rPr lang="zh-CN" altLang="en-US" smtClean="0"/>
              <a:t>‹#›</a:t>
            </a:fld>
            <a:endParaRPr lang="zh-CN" altLang="en-US"/>
          </a:p>
        </p:txBody>
      </p:sp>
    </p:spTree>
    <p:extLst>
      <p:ext uri="{BB962C8B-B14F-4D97-AF65-F5344CB8AC3E}">
        <p14:creationId xmlns:p14="http://schemas.microsoft.com/office/powerpoint/2010/main" val="13185644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5"/>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2" y="273845"/>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83266CDE-ACB6-4374-8E06-3A4462FA62C6}" type="datetimeFigureOut">
              <a:rPr lang="zh-CN" altLang="en-US" smtClean="0"/>
              <a:t>2018-01-04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883E6E1-418D-443A-8879-F8A896C76C51}" type="slidenum">
              <a:rPr lang="zh-CN" altLang="en-US" smtClean="0"/>
              <a:t>‹#›</a:t>
            </a:fld>
            <a:endParaRPr lang="zh-CN" altLang="en-US"/>
          </a:p>
        </p:txBody>
      </p:sp>
    </p:spTree>
    <p:extLst>
      <p:ext uri="{BB962C8B-B14F-4D97-AF65-F5344CB8AC3E}">
        <p14:creationId xmlns:p14="http://schemas.microsoft.com/office/powerpoint/2010/main" val="17809672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83266CDE-ACB6-4374-8E06-3A4462FA62C6}" type="datetimeFigureOut">
              <a:rPr lang="zh-CN" altLang="en-US" smtClean="0"/>
              <a:t>2018-01-04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883E6E1-418D-443A-8879-F8A896C76C51}" type="slidenum">
              <a:rPr lang="zh-CN" altLang="en-US" smtClean="0"/>
              <a:t>‹#›</a:t>
            </a:fld>
            <a:endParaRPr lang="zh-CN" altLang="en-US"/>
          </a:p>
        </p:txBody>
      </p:sp>
    </p:spTree>
    <p:extLst>
      <p:ext uri="{BB962C8B-B14F-4D97-AF65-F5344CB8AC3E}">
        <p14:creationId xmlns:p14="http://schemas.microsoft.com/office/powerpoint/2010/main" val="30356437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83266CDE-ACB6-4374-8E06-3A4462FA62C6}" type="datetimeFigureOut">
              <a:rPr lang="zh-CN" altLang="en-US" smtClean="0"/>
              <a:t>2018-01-04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883E6E1-418D-443A-8879-F8A896C76C51}" type="slidenum">
              <a:rPr lang="zh-CN" altLang="en-US" smtClean="0"/>
              <a:t>‹#›</a:t>
            </a:fld>
            <a:endParaRPr lang="zh-CN" altLang="en-US"/>
          </a:p>
        </p:txBody>
      </p:sp>
    </p:spTree>
    <p:extLst>
      <p:ext uri="{BB962C8B-B14F-4D97-AF65-F5344CB8AC3E}">
        <p14:creationId xmlns:p14="http://schemas.microsoft.com/office/powerpoint/2010/main" val="27359689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83266CDE-ACB6-4374-8E06-3A4462FA62C6}" type="datetimeFigureOut">
              <a:rPr lang="zh-CN" altLang="en-US" smtClean="0"/>
              <a:t>2018-01-04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883E6E1-418D-443A-8879-F8A896C76C51}" type="slidenum">
              <a:rPr lang="zh-CN" altLang="en-US" smtClean="0"/>
              <a:t>‹#›</a:t>
            </a:fld>
            <a:endParaRPr lang="zh-CN" altLang="en-US"/>
          </a:p>
        </p:txBody>
      </p:sp>
    </p:spTree>
    <p:extLst>
      <p:ext uri="{BB962C8B-B14F-4D97-AF65-F5344CB8AC3E}">
        <p14:creationId xmlns:p14="http://schemas.microsoft.com/office/powerpoint/2010/main" val="33874069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2"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2"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83266CDE-ACB6-4374-8E06-3A4462FA62C6}" type="datetimeFigureOut">
              <a:rPr lang="zh-CN" altLang="en-US" smtClean="0"/>
              <a:t>2018-01-04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883E6E1-418D-443A-8879-F8A896C76C51}" type="slidenum">
              <a:rPr lang="zh-CN" altLang="en-US" smtClean="0"/>
              <a:t>‹#›</a:t>
            </a:fld>
            <a:endParaRPr lang="zh-CN" altLang="en-US"/>
          </a:p>
        </p:txBody>
      </p:sp>
    </p:spTree>
    <p:extLst>
      <p:ext uri="{BB962C8B-B14F-4D97-AF65-F5344CB8AC3E}">
        <p14:creationId xmlns:p14="http://schemas.microsoft.com/office/powerpoint/2010/main" val="2718381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83266CDE-ACB6-4374-8E06-3A4462FA62C6}" type="datetimeFigureOut">
              <a:rPr lang="zh-CN" altLang="en-US" smtClean="0"/>
              <a:t>2018-01-04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2883E6E1-418D-443A-8879-F8A896C76C51}" type="slidenum">
              <a:rPr lang="zh-CN" altLang="en-US" smtClean="0"/>
              <a:t>‹#›</a:t>
            </a:fld>
            <a:endParaRPr lang="zh-CN" altLang="en-US"/>
          </a:p>
        </p:txBody>
      </p:sp>
    </p:spTree>
    <p:extLst>
      <p:ext uri="{BB962C8B-B14F-4D97-AF65-F5344CB8AC3E}">
        <p14:creationId xmlns:p14="http://schemas.microsoft.com/office/powerpoint/2010/main" val="20288112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266CDE-ACB6-4374-8E06-3A4462FA62C6}" type="datetimeFigureOut">
              <a:rPr lang="zh-CN" altLang="en-US" smtClean="0"/>
              <a:t>2018-01-04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2883E6E1-418D-443A-8879-F8A896C76C51}" type="slidenum">
              <a:rPr lang="zh-CN" altLang="en-US" smtClean="0"/>
              <a:t>‹#›</a:t>
            </a:fld>
            <a:endParaRPr lang="zh-CN" altLang="en-US"/>
          </a:p>
        </p:txBody>
      </p:sp>
    </p:spTree>
    <p:extLst>
      <p:ext uri="{BB962C8B-B14F-4D97-AF65-F5344CB8AC3E}">
        <p14:creationId xmlns:p14="http://schemas.microsoft.com/office/powerpoint/2010/main" val="7804840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70"/>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1"/>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83266CDE-ACB6-4374-8E06-3A4462FA62C6}" type="datetimeFigureOut">
              <a:rPr lang="zh-CN" altLang="en-US" smtClean="0"/>
              <a:t>2018-01-04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883E6E1-418D-443A-8879-F8A896C76C51}" type="slidenum">
              <a:rPr lang="zh-CN" altLang="en-US" smtClean="0"/>
              <a:t>‹#›</a:t>
            </a:fld>
            <a:endParaRPr lang="zh-CN" altLang="en-US"/>
          </a:p>
        </p:txBody>
      </p:sp>
    </p:spTree>
    <p:extLst>
      <p:ext uri="{BB962C8B-B14F-4D97-AF65-F5344CB8AC3E}">
        <p14:creationId xmlns:p14="http://schemas.microsoft.com/office/powerpoint/2010/main" val="16458382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1"/>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83266CDE-ACB6-4374-8E06-3A4462FA62C6}" type="datetimeFigureOut">
              <a:rPr lang="zh-CN" altLang="en-US" smtClean="0"/>
              <a:t>2018-01-04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883E6E1-418D-443A-8879-F8A896C76C51}" type="slidenum">
              <a:rPr lang="zh-CN" altLang="en-US" smtClean="0"/>
              <a:t>‹#›</a:t>
            </a:fld>
            <a:endParaRPr lang="zh-CN" altLang="en-US"/>
          </a:p>
        </p:txBody>
      </p:sp>
    </p:spTree>
    <p:extLst>
      <p:ext uri="{BB962C8B-B14F-4D97-AF65-F5344CB8AC3E}">
        <p14:creationId xmlns:p14="http://schemas.microsoft.com/office/powerpoint/2010/main" val="29343503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83266CDE-ACB6-4374-8E06-3A4462FA62C6}" type="datetimeFigureOut">
              <a:rPr lang="zh-CN" altLang="en-US" smtClean="0"/>
              <a:t>2018-01-04</a:t>
            </a:fld>
            <a:endParaRPr lang="zh-CN" alt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2883E6E1-418D-443A-8879-F8A896C76C51}" type="slidenum">
              <a:rPr lang="zh-CN" altLang="en-US" smtClean="0"/>
              <a:t>‹#›</a:t>
            </a:fld>
            <a:endParaRPr lang="zh-CN" altLang="en-US"/>
          </a:p>
        </p:txBody>
      </p:sp>
    </p:spTree>
    <p:extLst>
      <p:ext uri="{BB962C8B-B14F-4D97-AF65-F5344CB8AC3E}">
        <p14:creationId xmlns:p14="http://schemas.microsoft.com/office/powerpoint/2010/main" val="9309131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gif"/><Relationship Id="rId1" Type="http://schemas.openxmlformats.org/officeDocument/2006/relationships/slideLayout" Target="../slideLayouts/slideLayout2.xml"/><Relationship Id="rId5" Type="http://schemas.openxmlformats.org/officeDocument/2006/relationships/image" Target="../media/image8.gif"/><Relationship Id="rId4" Type="http://schemas.openxmlformats.org/officeDocument/2006/relationships/image" Target="../media/image7.g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gif"/><Relationship Id="rId1" Type="http://schemas.openxmlformats.org/officeDocument/2006/relationships/slideLayout" Target="../slideLayouts/slideLayout2.xml"/><Relationship Id="rId4" Type="http://schemas.openxmlformats.org/officeDocument/2006/relationships/image" Target="../media/image11.gif"/></Relationships>
</file>

<file path=ppt/slides/_rels/slide15.xml.rels><?xml version="1.0" encoding="UTF-8" standalone="yes"?>
<Relationships xmlns="http://schemas.openxmlformats.org/package/2006/relationships"><Relationship Id="rId8" Type="http://schemas.openxmlformats.org/officeDocument/2006/relationships/image" Target="../media/image18.gif"/><Relationship Id="rId3" Type="http://schemas.openxmlformats.org/officeDocument/2006/relationships/image" Target="../media/image13.gif"/><Relationship Id="rId7" Type="http://schemas.openxmlformats.org/officeDocument/2006/relationships/image" Target="../media/image17.gif"/><Relationship Id="rId12" Type="http://schemas.openxmlformats.org/officeDocument/2006/relationships/image" Target="../media/image22.gif"/><Relationship Id="rId2" Type="http://schemas.openxmlformats.org/officeDocument/2006/relationships/image" Target="../media/image12.gif"/><Relationship Id="rId1" Type="http://schemas.openxmlformats.org/officeDocument/2006/relationships/slideLayout" Target="../slideLayouts/slideLayout2.xml"/><Relationship Id="rId6" Type="http://schemas.openxmlformats.org/officeDocument/2006/relationships/image" Target="../media/image16.gif"/><Relationship Id="rId11" Type="http://schemas.openxmlformats.org/officeDocument/2006/relationships/image" Target="../media/image21.gif"/><Relationship Id="rId5" Type="http://schemas.openxmlformats.org/officeDocument/2006/relationships/image" Target="../media/image15.gif"/><Relationship Id="rId10" Type="http://schemas.openxmlformats.org/officeDocument/2006/relationships/image" Target="../media/image20.gif"/><Relationship Id="rId4" Type="http://schemas.openxmlformats.org/officeDocument/2006/relationships/image" Target="../media/image14.gif"/><Relationship Id="rId9" Type="http://schemas.openxmlformats.org/officeDocument/2006/relationships/image" Target="../media/image19.gi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24.gif"/><Relationship Id="rId1" Type="http://schemas.openxmlformats.org/officeDocument/2006/relationships/slideLayout" Target="../slideLayouts/slideLayout2.xml"/><Relationship Id="rId4" Type="http://schemas.openxmlformats.org/officeDocument/2006/relationships/image" Target="../media/image26.gi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gif"/><Relationship Id="rId7" Type="http://schemas.openxmlformats.org/officeDocument/2006/relationships/image" Target="../media/image32.gif"/><Relationship Id="rId2" Type="http://schemas.openxmlformats.org/officeDocument/2006/relationships/image" Target="../media/image27.gif"/><Relationship Id="rId1" Type="http://schemas.openxmlformats.org/officeDocument/2006/relationships/slideLayout" Target="../slideLayouts/slideLayout2.xml"/><Relationship Id="rId6" Type="http://schemas.openxmlformats.org/officeDocument/2006/relationships/image" Target="../media/image31.gif"/><Relationship Id="rId5" Type="http://schemas.openxmlformats.org/officeDocument/2006/relationships/image" Target="../media/image30.gif"/><Relationship Id="rId4" Type="http://schemas.openxmlformats.org/officeDocument/2006/relationships/image" Target="../media/image29.gi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3.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366109" y="814942"/>
            <a:ext cx="1226174" cy="2128454"/>
            <a:chOff x="2123734" y="1086589"/>
            <a:chExt cx="1634899" cy="2837938"/>
          </a:xfrm>
        </p:grpSpPr>
        <p:sp>
          <p:nvSpPr>
            <p:cNvPr id="5" name="圆角矩形 4"/>
            <p:cNvSpPr/>
            <p:nvPr/>
          </p:nvSpPr>
          <p:spPr>
            <a:xfrm>
              <a:off x="2123734" y="1086589"/>
              <a:ext cx="1634899" cy="2837938"/>
            </a:xfrm>
            <a:prstGeom prst="roundRect">
              <a:avLst>
                <a:gd name="adj" fmla="val 345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6" name="组合 5"/>
            <p:cNvGrpSpPr/>
            <p:nvPr/>
          </p:nvGrpSpPr>
          <p:grpSpPr>
            <a:xfrm>
              <a:off x="2163939" y="2421420"/>
              <a:ext cx="1550339" cy="174931"/>
              <a:chOff x="2178931" y="2402370"/>
              <a:chExt cx="1550339" cy="174931"/>
            </a:xfrm>
            <a:solidFill>
              <a:srgbClr val="B1E4E9"/>
            </a:solidFill>
          </p:grpSpPr>
          <p:sp>
            <p:nvSpPr>
              <p:cNvPr id="8" name="矩形 7"/>
              <p:cNvSpPr/>
              <p:nvPr/>
            </p:nvSpPr>
            <p:spPr>
              <a:xfrm>
                <a:off x="2178931"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矩形 8"/>
              <p:cNvSpPr/>
              <p:nvPr/>
            </p:nvSpPr>
            <p:spPr>
              <a:xfrm>
                <a:off x="3652384"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7" name="直接连接符 6"/>
            <p:cNvCxnSpPr>
              <a:stCxn id="5" idx="1"/>
              <a:endCxn id="5" idx="3"/>
            </p:cNvCxnSpPr>
            <p:nvPr/>
          </p:nvCxnSpPr>
          <p:spPr>
            <a:xfrm>
              <a:off x="2123734" y="2505558"/>
              <a:ext cx="1634899" cy="0"/>
            </a:xfrm>
            <a:prstGeom prst="line">
              <a:avLst/>
            </a:prstGeom>
            <a:ln w="19050">
              <a:solidFill>
                <a:srgbClr val="B1E4E9"/>
              </a:solidFill>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6429892" y="577365"/>
            <a:ext cx="1148172" cy="13873029"/>
          </a:xfrm>
          <a:prstGeom prst="rect">
            <a:avLst/>
          </a:prstGeom>
          <a:noFill/>
        </p:spPr>
        <p:txBody>
          <a:bodyPr wrap="square" rtlCol="0">
            <a:spAutoFit/>
          </a:bodyPr>
          <a:lstStyle/>
          <a:p>
            <a:pPr algn="ctr"/>
            <a:r>
              <a:rPr lang="en-US" altLang="zh-CN" sz="14925" dirty="0">
                <a:solidFill>
                  <a:schemeClr val="bg1"/>
                </a:solidFill>
                <a:latin typeface="方正姚体" panose="02010601030101010101" pitchFamily="2" charset="-122"/>
                <a:ea typeface="方正姚体" panose="02010601030101010101" pitchFamily="2" charset="-122"/>
              </a:rPr>
              <a:t>745678</a:t>
            </a:r>
            <a:endParaRPr lang="zh-CN" altLang="en-US" sz="14925" dirty="0">
              <a:solidFill>
                <a:schemeClr val="bg1"/>
              </a:solidFill>
              <a:latin typeface="方正姚体" panose="02010601030101010101" pitchFamily="2" charset="-122"/>
              <a:ea typeface="方正姚体" panose="02010601030101010101" pitchFamily="2" charset="-122"/>
            </a:endParaRPr>
          </a:p>
        </p:txBody>
      </p:sp>
      <p:sp>
        <p:nvSpPr>
          <p:cNvPr id="11" name="灯片编号占位符 1"/>
          <p:cNvSpPr>
            <a:spLocks noGrp="1"/>
          </p:cNvSpPr>
          <p:nvPr>
            <p:ph type="sldNum" sz="quarter" idx="12"/>
          </p:nvPr>
        </p:nvSpPr>
        <p:spPr>
          <a:xfrm>
            <a:off x="6457950" y="4767264"/>
            <a:ext cx="2057400" cy="273844"/>
          </a:xfrm>
        </p:spPr>
        <p:txBody>
          <a:bodyPr/>
          <a:lstStyle/>
          <a:p>
            <a:fld id="{D447205E-B5AF-420F-9205-14CD5B2048A0}" type="slidenum">
              <a:rPr lang="zh-CN" altLang="en-US" smtClean="0"/>
              <a:t>1</a:t>
            </a:fld>
            <a:endParaRPr lang="zh-CN" altLang="en-US"/>
          </a:p>
        </p:txBody>
      </p:sp>
      <p:sp>
        <p:nvSpPr>
          <p:cNvPr id="12" name="矩形 11"/>
          <p:cNvSpPr/>
          <p:nvPr/>
        </p:nvSpPr>
        <p:spPr>
          <a:xfrm>
            <a:off x="164308" y="335758"/>
            <a:ext cx="8793956" cy="2416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矩形 12"/>
          <p:cNvSpPr/>
          <p:nvPr/>
        </p:nvSpPr>
        <p:spPr>
          <a:xfrm>
            <a:off x="-1" y="4867277"/>
            <a:ext cx="9144001" cy="2416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4" name="组合 13"/>
          <p:cNvGrpSpPr/>
          <p:nvPr/>
        </p:nvGrpSpPr>
        <p:grpSpPr>
          <a:xfrm>
            <a:off x="1551719" y="577363"/>
            <a:ext cx="1226174" cy="2389116"/>
            <a:chOff x="2123734" y="769817"/>
            <a:chExt cx="1634899" cy="3185487"/>
          </a:xfrm>
        </p:grpSpPr>
        <p:sp>
          <p:nvSpPr>
            <p:cNvPr id="15" name="圆角矩形 14"/>
            <p:cNvSpPr/>
            <p:nvPr/>
          </p:nvSpPr>
          <p:spPr>
            <a:xfrm>
              <a:off x="2123734" y="1086589"/>
              <a:ext cx="1634899" cy="2837938"/>
            </a:xfrm>
            <a:prstGeom prst="roundRect">
              <a:avLst>
                <a:gd name="adj" fmla="val 345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6" name="组合 15"/>
            <p:cNvGrpSpPr/>
            <p:nvPr/>
          </p:nvGrpSpPr>
          <p:grpSpPr>
            <a:xfrm>
              <a:off x="2163939" y="2421420"/>
              <a:ext cx="1550339" cy="174931"/>
              <a:chOff x="2178931" y="2402370"/>
              <a:chExt cx="1550339" cy="174931"/>
            </a:xfrm>
            <a:solidFill>
              <a:srgbClr val="B1E4E9"/>
            </a:solidFill>
          </p:grpSpPr>
          <p:sp>
            <p:nvSpPr>
              <p:cNvPr id="19" name="矩形 18"/>
              <p:cNvSpPr/>
              <p:nvPr/>
            </p:nvSpPr>
            <p:spPr>
              <a:xfrm>
                <a:off x="2178931"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0" name="矩形 19"/>
              <p:cNvSpPr/>
              <p:nvPr/>
            </p:nvSpPr>
            <p:spPr>
              <a:xfrm>
                <a:off x="3652384"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17" name="直接连接符 16"/>
            <p:cNvCxnSpPr>
              <a:stCxn id="15" idx="1"/>
              <a:endCxn id="15" idx="3"/>
            </p:cNvCxnSpPr>
            <p:nvPr/>
          </p:nvCxnSpPr>
          <p:spPr>
            <a:xfrm>
              <a:off x="2123734" y="2505558"/>
              <a:ext cx="1634899" cy="0"/>
            </a:xfrm>
            <a:prstGeom prst="line">
              <a:avLst/>
            </a:prstGeom>
            <a:ln w="19050">
              <a:solidFill>
                <a:srgbClr val="B1E4E9"/>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208781" y="769817"/>
              <a:ext cx="1522212" cy="3185487"/>
            </a:xfrm>
            <a:prstGeom prst="rect">
              <a:avLst/>
            </a:prstGeom>
            <a:noFill/>
          </p:spPr>
          <p:txBody>
            <a:bodyPr wrap="none" rtlCol="0" anchor="t">
              <a:spAutoFit/>
            </a:bodyPr>
            <a:lstStyle/>
            <a:p>
              <a:r>
                <a:rPr lang="en-US" altLang="zh-CN" sz="14925" dirty="0">
                  <a:solidFill>
                    <a:schemeClr val="bg1"/>
                  </a:solidFill>
                  <a:latin typeface="方正姚体" panose="02010601030101010101" pitchFamily="2" charset="-122"/>
                  <a:ea typeface="方正姚体" panose="02010601030101010101" pitchFamily="2" charset="-122"/>
                </a:rPr>
                <a:t>2</a:t>
              </a:r>
              <a:endParaRPr lang="zh-CN" altLang="en-US" sz="14925" dirty="0">
                <a:solidFill>
                  <a:schemeClr val="bg1"/>
                </a:solidFill>
                <a:latin typeface="方正姚体" panose="02010601030101010101" pitchFamily="2" charset="-122"/>
                <a:ea typeface="方正姚体" panose="02010601030101010101" pitchFamily="2" charset="-122"/>
              </a:endParaRPr>
            </a:p>
          </p:txBody>
        </p:sp>
      </p:grpSp>
      <p:grpSp>
        <p:nvGrpSpPr>
          <p:cNvPr id="21" name="组合 20"/>
          <p:cNvGrpSpPr/>
          <p:nvPr/>
        </p:nvGrpSpPr>
        <p:grpSpPr>
          <a:xfrm>
            <a:off x="3156515" y="577363"/>
            <a:ext cx="1226174" cy="2389116"/>
            <a:chOff x="2123734" y="769817"/>
            <a:chExt cx="1634899" cy="3185487"/>
          </a:xfrm>
        </p:grpSpPr>
        <p:sp>
          <p:nvSpPr>
            <p:cNvPr id="22" name="圆角矩形 21"/>
            <p:cNvSpPr/>
            <p:nvPr/>
          </p:nvSpPr>
          <p:spPr>
            <a:xfrm>
              <a:off x="2123734" y="1086589"/>
              <a:ext cx="1634899" cy="2837938"/>
            </a:xfrm>
            <a:prstGeom prst="roundRect">
              <a:avLst>
                <a:gd name="adj" fmla="val 345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23" name="组合 22"/>
            <p:cNvGrpSpPr/>
            <p:nvPr/>
          </p:nvGrpSpPr>
          <p:grpSpPr>
            <a:xfrm>
              <a:off x="2163939" y="2421420"/>
              <a:ext cx="1550339" cy="174931"/>
              <a:chOff x="2178931" y="2402370"/>
              <a:chExt cx="1550339" cy="174931"/>
            </a:xfrm>
            <a:solidFill>
              <a:srgbClr val="B1E4E9"/>
            </a:solidFill>
          </p:grpSpPr>
          <p:sp>
            <p:nvSpPr>
              <p:cNvPr id="26" name="矩形 25"/>
              <p:cNvSpPr/>
              <p:nvPr/>
            </p:nvSpPr>
            <p:spPr>
              <a:xfrm>
                <a:off x="2178931"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7" name="矩形 26"/>
              <p:cNvSpPr/>
              <p:nvPr/>
            </p:nvSpPr>
            <p:spPr>
              <a:xfrm>
                <a:off x="3652384"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24" name="直接连接符 23"/>
            <p:cNvCxnSpPr>
              <a:stCxn id="22" idx="1"/>
              <a:endCxn id="22" idx="3"/>
            </p:cNvCxnSpPr>
            <p:nvPr/>
          </p:nvCxnSpPr>
          <p:spPr>
            <a:xfrm>
              <a:off x="2123734" y="2505558"/>
              <a:ext cx="1634899" cy="0"/>
            </a:xfrm>
            <a:prstGeom prst="line">
              <a:avLst/>
            </a:prstGeom>
            <a:ln w="19050">
              <a:solidFill>
                <a:srgbClr val="B1E4E9"/>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2208781" y="769817"/>
              <a:ext cx="1522212" cy="3185487"/>
            </a:xfrm>
            <a:prstGeom prst="rect">
              <a:avLst/>
            </a:prstGeom>
            <a:noFill/>
          </p:spPr>
          <p:txBody>
            <a:bodyPr wrap="none" rtlCol="0" anchor="t">
              <a:spAutoFit/>
            </a:bodyPr>
            <a:lstStyle/>
            <a:p>
              <a:r>
                <a:rPr lang="en-US" altLang="zh-CN" sz="14925" dirty="0">
                  <a:solidFill>
                    <a:schemeClr val="bg1"/>
                  </a:solidFill>
                  <a:latin typeface="方正姚体" panose="02010601030101010101" pitchFamily="2" charset="-122"/>
                  <a:ea typeface="方正姚体" panose="02010601030101010101" pitchFamily="2" charset="-122"/>
                </a:rPr>
                <a:t>0</a:t>
              </a:r>
              <a:endParaRPr lang="zh-CN" altLang="en-US" sz="14925" dirty="0">
                <a:solidFill>
                  <a:schemeClr val="bg1"/>
                </a:solidFill>
                <a:latin typeface="方正姚体" panose="02010601030101010101" pitchFamily="2" charset="-122"/>
                <a:ea typeface="方正姚体" panose="02010601030101010101" pitchFamily="2" charset="-122"/>
              </a:endParaRPr>
            </a:p>
          </p:txBody>
        </p:sp>
      </p:grpSp>
      <p:grpSp>
        <p:nvGrpSpPr>
          <p:cNvPr id="28" name="组合 27"/>
          <p:cNvGrpSpPr/>
          <p:nvPr/>
        </p:nvGrpSpPr>
        <p:grpSpPr>
          <a:xfrm>
            <a:off x="4761311" y="577363"/>
            <a:ext cx="1226174" cy="2389116"/>
            <a:chOff x="2123734" y="769817"/>
            <a:chExt cx="1634899" cy="3185487"/>
          </a:xfrm>
        </p:grpSpPr>
        <p:sp>
          <p:nvSpPr>
            <p:cNvPr id="29" name="圆角矩形 28"/>
            <p:cNvSpPr/>
            <p:nvPr/>
          </p:nvSpPr>
          <p:spPr>
            <a:xfrm>
              <a:off x="2123734" y="1086589"/>
              <a:ext cx="1634899" cy="2837938"/>
            </a:xfrm>
            <a:prstGeom prst="roundRect">
              <a:avLst>
                <a:gd name="adj" fmla="val 345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30" name="组合 29"/>
            <p:cNvGrpSpPr/>
            <p:nvPr/>
          </p:nvGrpSpPr>
          <p:grpSpPr>
            <a:xfrm>
              <a:off x="2163939" y="2421420"/>
              <a:ext cx="1550339" cy="174931"/>
              <a:chOff x="2178931" y="2402370"/>
              <a:chExt cx="1550339" cy="174931"/>
            </a:xfrm>
            <a:solidFill>
              <a:srgbClr val="B1E4E9"/>
            </a:solidFill>
          </p:grpSpPr>
          <p:sp>
            <p:nvSpPr>
              <p:cNvPr id="33" name="矩形 32"/>
              <p:cNvSpPr/>
              <p:nvPr/>
            </p:nvSpPr>
            <p:spPr>
              <a:xfrm>
                <a:off x="2178931"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4" name="矩形 33"/>
              <p:cNvSpPr/>
              <p:nvPr/>
            </p:nvSpPr>
            <p:spPr>
              <a:xfrm>
                <a:off x="3652384"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31" name="直接连接符 30"/>
            <p:cNvCxnSpPr>
              <a:stCxn id="29" idx="1"/>
              <a:endCxn id="29" idx="3"/>
            </p:cNvCxnSpPr>
            <p:nvPr/>
          </p:nvCxnSpPr>
          <p:spPr>
            <a:xfrm>
              <a:off x="2123734" y="2505558"/>
              <a:ext cx="1634899" cy="0"/>
            </a:xfrm>
            <a:prstGeom prst="line">
              <a:avLst/>
            </a:prstGeom>
            <a:ln w="19050">
              <a:solidFill>
                <a:srgbClr val="B1E4E9"/>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2208781" y="769817"/>
              <a:ext cx="1522212" cy="3185487"/>
            </a:xfrm>
            <a:prstGeom prst="rect">
              <a:avLst/>
            </a:prstGeom>
            <a:noFill/>
          </p:spPr>
          <p:txBody>
            <a:bodyPr wrap="none" rtlCol="0" anchor="t">
              <a:spAutoFit/>
            </a:bodyPr>
            <a:lstStyle/>
            <a:p>
              <a:r>
                <a:rPr lang="en-US" altLang="zh-CN" sz="14925" dirty="0">
                  <a:solidFill>
                    <a:schemeClr val="bg1"/>
                  </a:solidFill>
                  <a:latin typeface="方正姚体" panose="02010601030101010101" pitchFamily="2" charset="-122"/>
                  <a:ea typeface="方正姚体" panose="02010601030101010101" pitchFamily="2" charset="-122"/>
                </a:rPr>
                <a:t>1</a:t>
              </a:r>
              <a:endParaRPr lang="zh-CN" altLang="en-US" sz="14925" dirty="0">
                <a:solidFill>
                  <a:schemeClr val="bg1"/>
                </a:solidFill>
                <a:latin typeface="方正姚体" panose="02010601030101010101" pitchFamily="2" charset="-122"/>
                <a:ea typeface="方正姚体" panose="02010601030101010101" pitchFamily="2" charset="-122"/>
              </a:endParaRPr>
            </a:p>
          </p:txBody>
        </p:sp>
      </p:grpSp>
      <p:sp>
        <p:nvSpPr>
          <p:cNvPr id="35" name="矩形 34"/>
          <p:cNvSpPr/>
          <p:nvPr/>
        </p:nvSpPr>
        <p:spPr>
          <a:xfrm>
            <a:off x="-1057" y="3290470"/>
            <a:ext cx="9144000" cy="185303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6" name="文本框 35"/>
          <p:cNvSpPr txBox="1"/>
          <p:nvPr/>
        </p:nvSpPr>
        <p:spPr>
          <a:xfrm>
            <a:off x="1589746" y="3629371"/>
            <a:ext cx="5969270" cy="715581"/>
          </a:xfrm>
          <a:prstGeom prst="rect">
            <a:avLst/>
          </a:prstGeom>
          <a:noFill/>
        </p:spPr>
        <p:txBody>
          <a:bodyPr wrap="square" rtlCol="0">
            <a:spAutoFit/>
          </a:bodyPr>
          <a:lstStyle/>
          <a:p>
            <a:pPr algn="ctr">
              <a:lnSpc>
                <a:spcPct val="90000"/>
              </a:lnSpc>
              <a:spcBef>
                <a:spcPct val="0"/>
              </a:spcBef>
            </a:pPr>
            <a:r>
              <a:rPr lang="zh-CN" altLang="en-US" sz="4500" b="1" dirty="0">
                <a:solidFill>
                  <a:srgbClr val="E5F5F7"/>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cs typeface="+mj-cs"/>
              </a:rPr>
              <a:t>单击此添加标题</a:t>
            </a:r>
          </a:p>
        </p:txBody>
      </p:sp>
      <p:sp>
        <p:nvSpPr>
          <p:cNvPr id="37" name="文本框 36"/>
          <p:cNvSpPr txBox="1"/>
          <p:nvPr/>
        </p:nvSpPr>
        <p:spPr>
          <a:xfrm>
            <a:off x="1589747" y="4498034"/>
            <a:ext cx="5969268" cy="341632"/>
          </a:xfrm>
          <a:prstGeom prst="rect">
            <a:avLst/>
          </a:prstGeom>
          <a:noFill/>
        </p:spPr>
        <p:txBody>
          <a:bodyPr wrap="square" rtlCol="0">
            <a:spAutoFit/>
          </a:bodyPr>
          <a:lstStyle/>
          <a:p>
            <a:pPr algn="ctr">
              <a:lnSpc>
                <a:spcPct val="90000"/>
              </a:lnSpc>
              <a:spcBef>
                <a:spcPts val="750"/>
              </a:spcBef>
            </a:pPr>
            <a:r>
              <a:rPr lang="zh-CN" altLang="en-US" sz="1800" b="1" dirty="0">
                <a:solidFill>
                  <a:srgbClr val="E5F5F7"/>
                </a:solidFill>
                <a:effectLst>
                  <a:outerShdw blurRad="50800" dist="38100" dir="5400000" algn="t" rotWithShape="0">
                    <a:prstClr val="black">
                      <a:alpha val="40000"/>
                    </a:prstClr>
                  </a:outerShdw>
                </a:effectLst>
                <a:latin typeface="幼圆" panose="02010509060101010101" pitchFamily="49" charset="-122"/>
                <a:ea typeface="幼圆" panose="02010509060101010101" pitchFamily="49" charset="-122"/>
              </a:rPr>
              <a:t>单击添加副标题</a:t>
            </a:r>
          </a:p>
        </p:txBody>
      </p:sp>
    </p:spTree>
    <p:extLst>
      <p:ext uri="{BB962C8B-B14F-4D97-AF65-F5344CB8AC3E}">
        <p14:creationId xmlns:p14="http://schemas.microsoft.com/office/powerpoint/2010/main" val="4242490662"/>
      </p:ext>
    </p:extLst>
  </p:cSld>
  <p:clrMapOvr>
    <a:masterClrMapping/>
  </p:clrMapOvr>
  <mc:AlternateContent xmlns:mc="http://schemas.openxmlformats.org/markup-compatibility/2006" xmlns:p14="http://schemas.microsoft.com/office/powerpoint/2010/main">
    <mc:Choice Requires="p14">
      <p:transition spd="slow" p14:dur="4000" advTm="0">
        <p14:vortex dir="u"/>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50"/>
                                            <p:tgtEl>
                                              <p:spTgt spid="14"/>
                                            </p:tgtEl>
                                          </p:cBhvr>
                                        </p:animEffect>
                                      </p:childTnLst>
                                    </p:cTn>
                                  </p:par>
                                  <p:par>
                                    <p:cTn id="8" presetID="10" presetClass="entr" presetSubtype="0" fill="hold" nodeType="withEffect">
                                      <p:stCondLst>
                                        <p:cond delay="25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250"/>
                                            <p:tgtEl>
                                              <p:spTgt spid="21"/>
                                            </p:tgtEl>
                                          </p:cBhvr>
                                        </p:animEffect>
                                      </p:childTnLst>
                                    </p:cTn>
                                  </p:par>
                                  <p:par>
                                    <p:cTn id="11" presetID="10" presetClass="entr" presetSubtype="0" fill="hold" nodeType="withEffect">
                                      <p:stCondLst>
                                        <p:cond delay="50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250"/>
                                            <p:tgtEl>
                                              <p:spTgt spid="28"/>
                                            </p:tgtEl>
                                          </p:cBhvr>
                                        </p:animEffect>
                                      </p:childTnLst>
                                    </p:cTn>
                                  </p:par>
                                  <p:par>
                                    <p:cTn id="14" presetID="10" presetClass="entr" presetSubtype="0" fill="hold" nodeType="withEffect">
                                      <p:stCondLst>
                                        <p:cond delay="75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250"/>
                                            <p:tgtEl>
                                              <p:spTgt spid="4"/>
                                            </p:tgtEl>
                                          </p:cBhvr>
                                        </p:animEffect>
                                      </p:childTnLst>
                                    </p:cTn>
                                  </p:par>
                                  <p:par>
                                    <p:cTn id="17" presetID="10" presetClass="entr" presetSubtype="0" fill="hold" grpId="1" nodeType="withEffect">
                                      <p:stCondLst>
                                        <p:cond delay="75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50"/>
                                            <p:tgtEl>
                                              <p:spTgt spid="10"/>
                                            </p:tgtEl>
                                          </p:cBhvr>
                                        </p:animEffect>
                                      </p:childTnLst>
                                    </p:cTn>
                                  </p:par>
                                  <p:par>
                                    <p:cTn id="20" presetID="64" presetClass="path" presetSubtype="0" accel="50000" fill="hold" grpId="0" nodeType="withEffect" p14:presetBounceEnd="20000">
                                      <p:stCondLst>
                                        <p:cond delay="1750"/>
                                      </p:stCondLst>
                                      <p:childTnLst>
                                        <p:animMotion origin="layout" path="M 4.58333E-6 -4.81481E-6 L 4.58333E-6 -1.77222 " pathEditMode="relative" rAng="0" ptsTypes="AA" p14:bounceEnd="20000">
                                          <p:cBhvr>
                                            <p:cTn id="21" dur="3500" fill="hold"/>
                                            <p:tgtEl>
                                              <p:spTgt spid="10"/>
                                            </p:tgtEl>
                                            <p:attrNameLst>
                                              <p:attrName>ppt_x</p:attrName>
                                              <p:attrName>ppt_y</p:attrName>
                                            </p:attrNameLst>
                                          </p:cBhvr>
                                          <p:rCtr x="0" y="-88611"/>
                                        </p:animMotion>
                                      </p:childTnLst>
                                    </p:cTn>
                                  </p:par>
                                  <p:par>
                                    <p:cTn id="22" presetID="22" presetClass="entr" presetSubtype="4" fill="hold" grpId="0" nodeType="withEffect">
                                      <p:stCondLst>
                                        <p:cond delay="750"/>
                                      </p:stCondLst>
                                      <p:childTnLst>
                                        <p:set>
                                          <p:cBhvr>
                                            <p:cTn id="23" dur="1" fill="hold">
                                              <p:stCondLst>
                                                <p:cond delay="0"/>
                                              </p:stCondLst>
                                            </p:cTn>
                                            <p:tgtEl>
                                              <p:spTgt spid="35"/>
                                            </p:tgtEl>
                                            <p:attrNameLst>
                                              <p:attrName>style.visibility</p:attrName>
                                            </p:attrNameLst>
                                          </p:cBhvr>
                                          <p:to>
                                            <p:strVal val="visible"/>
                                          </p:to>
                                        </p:set>
                                        <p:animEffect transition="in" filter="wipe(down)">
                                          <p:cBhvr>
                                            <p:cTn id="24" dur="500"/>
                                            <p:tgtEl>
                                              <p:spTgt spid="35"/>
                                            </p:tgtEl>
                                          </p:cBhvr>
                                        </p:animEffect>
                                      </p:childTnLst>
                                    </p:cTn>
                                  </p:par>
                                </p:childTnLst>
                              </p:cTn>
                            </p:par>
                            <p:par>
                              <p:cTn id="25" fill="hold">
                                <p:stCondLst>
                                  <p:cond delay="5250"/>
                                </p:stCondLst>
                                <p:childTnLst>
                                  <p:par>
                                    <p:cTn id="26" presetID="49" presetClass="entr" presetSubtype="0" decel="100000"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ppt_w</p:attrName>
                                            </p:attrNameLst>
                                          </p:cBhvr>
                                          <p:tavLst>
                                            <p:tav tm="0">
                                              <p:val>
                                                <p:fltVal val="0"/>
                                              </p:val>
                                            </p:tav>
                                            <p:tav tm="100000">
                                              <p:val>
                                                <p:strVal val="#ppt_w"/>
                                              </p:val>
                                            </p:tav>
                                          </p:tavLst>
                                        </p:anim>
                                        <p:anim calcmode="lin" valueType="num">
                                          <p:cBhvr>
                                            <p:cTn id="29" dur="500" fill="hold"/>
                                            <p:tgtEl>
                                              <p:spTgt spid="36"/>
                                            </p:tgtEl>
                                            <p:attrNameLst>
                                              <p:attrName>ppt_h</p:attrName>
                                            </p:attrNameLst>
                                          </p:cBhvr>
                                          <p:tavLst>
                                            <p:tav tm="0">
                                              <p:val>
                                                <p:fltVal val="0"/>
                                              </p:val>
                                            </p:tav>
                                            <p:tav tm="100000">
                                              <p:val>
                                                <p:strVal val="#ppt_h"/>
                                              </p:val>
                                            </p:tav>
                                          </p:tavLst>
                                        </p:anim>
                                        <p:anim calcmode="lin" valueType="num">
                                          <p:cBhvr>
                                            <p:cTn id="30" dur="500" fill="hold"/>
                                            <p:tgtEl>
                                              <p:spTgt spid="36"/>
                                            </p:tgtEl>
                                            <p:attrNameLst>
                                              <p:attrName>style.rotation</p:attrName>
                                            </p:attrNameLst>
                                          </p:cBhvr>
                                          <p:tavLst>
                                            <p:tav tm="0">
                                              <p:val>
                                                <p:fltVal val="360"/>
                                              </p:val>
                                            </p:tav>
                                            <p:tav tm="100000">
                                              <p:val>
                                                <p:fltVal val="0"/>
                                              </p:val>
                                            </p:tav>
                                          </p:tavLst>
                                        </p:anim>
                                        <p:animEffect transition="in" filter="fade">
                                          <p:cBhvr>
                                            <p:cTn id="31" dur="500"/>
                                            <p:tgtEl>
                                              <p:spTgt spid="36"/>
                                            </p:tgtEl>
                                          </p:cBhvr>
                                        </p:animEffect>
                                      </p:childTnLst>
                                    </p:cTn>
                                  </p:par>
                                </p:childTnLst>
                              </p:cTn>
                            </p:par>
                            <p:par>
                              <p:cTn id="32" fill="hold">
                                <p:stCondLst>
                                  <p:cond delay="5750"/>
                                </p:stCondLst>
                                <p:childTnLst>
                                  <p:par>
                                    <p:cTn id="33" presetID="53" presetClass="entr" presetSubtype="16"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p:cTn id="35" dur="500" fill="hold"/>
                                            <p:tgtEl>
                                              <p:spTgt spid="37"/>
                                            </p:tgtEl>
                                            <p:attrNameLst>
                                              <p:attrName>ppt_w</p:attrName>
                                            </p:attrNameLst>
                                          </p:cBhvr>
                                          <p:tavLst>
                                            <p:tav tm="0">
                                              <p:val>
                                                <p:fltVal val="0"/>
                                              </p:val>
                                            </p:tav>
                                            <p:tav tm="100000">
                                              <p:val>
                                                <p:strVal val="#ppt_w"/>
                                              </p:val>
                                            </p:tav>
                                          </p:tavLst>
                                        </p:anim>
                                        <p:anim calcmode="lin" valueType="num">
                                          <p:cBhvr>
                                            <p:cTn id="36" dur="500" fill="hold"/>
                                            <p:tgtEl>
                                              <p:spTgt spid="37"/>
                                            </p:tgtEl>
                                            <p:attrNameLst>
                                              <p:attrName>ppt_h</p:attrName>
                                            </p:attrNameLst>
                                          </p:cBhvr>
                                          <p:tavLst>
                                            <p:tav tm="0">
                                              <p:val>
                                                <p:fltVal val="0"/>
                                              </p:val>
                                            </p:tav>
                                            <p:tav tm="100000">
                                              <p:val>
                                                <p:strVal val="#ppt_h"/>
                                              </p:val>
                                            </p:tav>
                                          </p:tavLst>
                                        </p:anim>
                                        <p:animEffect transition="in" filter="fade">
                                          <p:cBhvr>
                                            <p:cTn id="3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35" grpId="0" animBg="1"/>
          <p:bldP spid="36" grpId="0"/>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50"/>
                                            <p:tgtEl>
                                              <p:spTgt spid="14"/>
                                            </p:tgtEl>
                                          </p:cBhvr>
                                        </p:animEffect>
                                      </p:childTnLst>
                                    </p:cTn>
                                  </p:par>
                                  <p:par>
                                    <p:cTn id="8" presetID="10" presetClass="entr" presetSubtype="0" fill="hold" nodeType="withEffect">
                                      <p:stCondLst>
                                        <p:cond delay="25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250"/>
                                            <p:tgtEl>
                                              <p:spTgt spid="21"/>
                                            </p:tgtEl>
                                          </p:cBhvr>
                                        </p:animEffect>
                                      </p:childTnLst>
                                    </p:cTn>
                                  </p:par>
                                  <p:par>
                                    <p:cTn id="11" presetID="10" presetClass="entr" presetSubtype="0" fill="hold" nodeType="withEffect">
                                      <p:stCondLst>
                                        <p:cond delay="50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250"/>
                                            <p:tgtEl>
                                              <p:spTgt spid="28"/>
                                            </p:tgtEl>
                                          </p:cBhvr>
                                        </p:animEffect>
                                      </p:childTnLst>
                                    </p:cTn>
                                  </p:par>
                                  <p:par>
                                    <p:cTn id="14" presetID="10" presetClass="entr" presetSubtype="0" fill="hold" nodeType="withEffect">
                                      <p:stCondLst>
                                        <p:cond delay="75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250"/>
                                            <p:tgtEl>
                                              <p:spTgt spid="4"/>
                                            </p:tgtEl>
                                          </p:cBhvr>
                                        </p:animEffect>
                                      </p:childTnLst>
                                    </p:cTn>
                                  </p:par>
                                  <p:par>
                                    <p:cTn id="17" presetID="10" presetClass="entr" presetSubtype="0" fill="hold" grpId="1" nodeType="withEffect">
                                      <p:stCondLst>
                                        <p:cond delay="75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50"/>
                                            <p:tgtEl>
                                              <p:spTgt spid="10"/>
                                            </p:tgtEl>
                                          </p:cBhvr>
                                        </p:animEffect>
                                      </p:childTnLst>
                                    </p:cTn>
                                  </p:par>
                                  <p:par>
                                    <p:cTn id="20" presetID="64" presetClass="path" presetSubtype="0" accel="50000" fill="hold" grpId="0" nodeType="withEffect">
                                      <p:stCondLst>
                                        <p:cond delay="1750"/>
                                      </p:stCondLst>
                                      <p:childTnLst>
                                        <p:animMotion origin="layout" path="M 4.58333E-6 -4.81481E-6 L 4.58333E-6 -1.77222 " pathEditMode="relative" rAng="0" ptsTypes="AA">
                                          <p:cBhvr>
                                            <p:cTn id="21" dur="3500" fill="hold"/>
                                            <p:tgtEl>
                                              <p:spTgt spid="10"/>
                                            </p:tgtEl>
                                            <p:attrNameLst>
                                              <p:attrName>ppt_x</p:attrName>
                                              <p:attrName>ppt_y</p:attrName>
                                            </p:attrNameLst>
                                          </p:cBhvr>
                                          <p:rCtr x="0" y="-88611"/>
                                        </p:animMotion>
                                      </p:childTnLst>
                                    </p:cTn>
                                  </p:par>
                                  <p:par>
                                    <p:cTn id="22" presetID="22" presetClass="entr" presetSubtype="4" fill="hold" grpId="0" nodeType="withEffect">
                                      <p:stCondLst>
                                        <p:cond delay="750"/>
                                      </p:stCondLst>
                                      <p:childTnLst>
                                        <p:set>
                                          <p:cBhvr>
                                            <p:cTn id="23" dur="1" fill="hold">
                                              <p:stCondLst>
                                                <p:cond delay="0"/>
                                              </p:stCondLst>
                                            </p:cTn>
                                            <p:tgtEl>
                                              <p:spTgt spid="35"/>
                                            </p:tgtEl>
                                            <p:attrNameLst>
                                              <p:attrName>style.visibility</p:attrName>
                                            </p:attrNameLst>
                                          </p:cBhvr>
                                          <p:to>
                                            <p:strVal val="visible"/>
                                          </p:to>
                                        </p:set>
                                        <p:animEffect transition="in" filter="wipe(down)">
                                          <p:cBhvr>
                                            <p:cTn id="24" dur="500"/>
                                            <p:tgtEl>
                                              <p:spTgt spid="35"/>
                                            </p:tgtEl>
                                          </p:cBhvr>
                                        </p:animEffect>
                                      </p:childTnLst>
                                    </p:cTn>
                                  </p:par>
                                </p:childTnLst>
                              </p:cTn>
                            </p:par>
                            <p:par>
                              <p:cTn id="25" fill="hold">
                                <p:stCondLst>
                                  <p:cond delay="5250"/>
                                </p:stCondLst>
                                <p:childTnLst>
                                  <p:par>
                                    <p:cTn id="26" presetID="49" presetClass="entr" presetSubtype="0" decel="100000"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ppt_w</p:attrName>
                                            </p:attrNameLst>
                                          </p:cBhvr>
                                          <p:tavLst>
                                            <p:tav tm="0">
                                              <p:val>
                                                <p:fltVal val="0"/>
                                              </p:val>
                                            </p:tav>
                                            <p:tav tm="100000">
                                              <p:val>
                                                <p:strVal val="#ppt_w"/>
                                              </p:val>
                                            </p:tav>
                                          </p:tavLst>
                                        </p:anim>
                                        <p:anim calcmode="lin" valueType="num">
                                          <p:cBhvr>
                                            <p:cTn id="29" dur="500" fill="hold"/>
                                            <p:tgtEl>
                                              <p:spTgt spid="36"/>
                                            </p:tgtEl>
                                            <p:attrNameLst>
                                              <p:attrName>ppt_h</p:attrName>
                                            </p:attrNameLst>
                                          </p:cBhvr>
                                          <p:tavLst>
                                            <p:tav tm="0">
                                              <p:val>
                                                <p:fltVal val="0"/>
                                              </p:val>
                                            </p:tav>
                                            <p:tav tm="100000">
                                              <p:val>
                                                <p:strVal val="#ppt_h"/>
                                              </p:val>
                                            </p:tav>
                                          </p:tavLst>
                                        </p:anim>
                                        <p:anim calcmode="lin" valueType="num">
                                          <p:cBhvr>
                                            <p:cTn id="30" dur="500" fill="hold"/>
                                            <p:tgtEl>
                                              <p:spTgt spid="36"/>
                                            </p:tgtEl>
                                            <p:attrNameLst>
                                              <p:attrName>style.rotation</p:attrName>
                                            </p:attrNameLst>
                                          </p:cBhvr>
                                          <p:tavLst>
                                            <p:tav tm="0">
                                              <p:val>
                                                <p:fltVal val="360"/>
                                              </p:val>
                                            </p:tav>
                                            <p:tav tm="100000">
                                              <p:val>
                                                <p:fltVal val="0"/>
                                              </p:val>
                                            </p:tav>
                                          </p:tavLst>
                                        </p:anim>
                                        <p:animEffect transition="in" filter="fade">
                                          <p:cBhvr>
                                            <p:cTn id="31" dur="500"/>
                                            <p:tgtEl>
                                              <p:spTgt spid="36"/>
                                            </p:tgtEl>
                                          </p:cBhvr>
                                        </p:animEffect>
                                      </p:childTnLst>
                                    </p:cTn>
                                  </p:par>
                                </p:childTnLst>
                              </p:cTn>
                            </p:par>
                            <p:par>
                              <p:cTn id="32" fill="hold">
                                <p:stCondLst>
                                  <p:cond delay="5750"/>
                                </p:stCondLst>
                                <p:childTnLst>
                                  <p:par>
                                    <p:cTn id="33" presetID="53" presetClass="entr" presetSubtype="16"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p:cTn id="35" dur="500" fill="hold"/>
                                            <p:tgtEl>
                                              <p:spTgt spid="37"/>
                                            </p:tgtEl>
                                            <p:attrNameLst>
                                              <p:attrName>ppt_w</p:attrName>
                                            </p:attrNameLst>
                                          </p:cBhvr>
                                          <p:tavLst>
                                            <p:tav tm="0">
                                              <p:val>
                                                <p:fltVal val="0"/>
                                              </p:val>
                                            </p:tav>
                                            <p:tav tm="100000">
                                              <p:val>
                                                <p:strVal val="#ppt_w"/>
                                              </p:val>
                                            </p:tav>
                                          </p:tavLst>
                                        </p:anim>
                                        <p:anim calcmode="lin" valueType="num">
                                          <p:cBhvr>
                                            <p:cTn id="36" dur="500" fill="hold"/>
                                            <p:tgtEl>
                                              <p:spTgt spid="37"/>
                                            </p:tgtEl>
                                            <p:attrNameLst>
                                              <p:attrName>ppt_h</p:attrName>
                                            </p:attrNameLst>
                                          </p:cBhvr>
                                          <p:tavLst>
                                            <p:tav tm="0">
                                              <p:val>
                                                <p:fltVal val="0"/>
                                              </p:val>
                                            </p:tav>
                                            <p:tav tm="100000">
                                              <p:val>
                                                <p:strVal val="#ppt_h"/>
                                              </p:val>
                                            </p:tav>
                                          </p:tavLst>
                                        </p:anim>
                                        <p:animEffect transition="in" filter="fade">
                                          <p:cBhvr>
                                            <p:cTn id="3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35" grpId="0" animBg="1"/>
          <p:bldP spid="36" grpId="0"/>
          <p:bldP spid="37"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8" y="88050"/>
            <a:ext cx="1275751" cy="507687"/>
          </a:xfrm>
          <a:prstGeom prst="rect">
            <a:avLst/>
          </a:prstGeom>
          <a:noFill/>
        </p:spPr>
        <p:txBody>
          <a:bodyPr wrap="square" lIns="91425" tIns="45712" rIns="91425" bIns="45712" rtlCol="0">
            <a:spAutoFit/>
          </a:bodyPr>
          <a:lstStyle/>
          <a:p>
            <a:r>
              <a:rPr lang="en-US" altLang="zh-CN" sz="2699" b="1" spc="-112" dirty="0">
                <a:solidFill>
                  <a:srgbClr val="42BAC8"/>
                </a:solidFill>
                <a:effectLst/>
                <a:latin typeface="Arial Black" pitchFamily="34" charset="0"/>
                <a:ea typeface="微软雅黑" pitchFamily="34" charset="-122"/>
              </a:rPr>
              <a:t>LOGO</a:t>
            </a:r>
            <a:endParaRPr lang="zh-CN" altLang="en-US" sz="2699" b="1" spc="-112" dirty="0">
              <a:solidFill>
                <a:srgbClr val="42BAC8"/>
              </a:solidFill>
              <a:effectLst/>
              <a:latin typeface="Arial Black" pitchFamily="34" charset="0"/>
              <a:ea typeface="微软雅黑" pitchFamily="34" charset="-122"/>
            </a:endParaRPr>
          </a:p>
        </p:txBody>
      </p:sp>
      <p:cxnSp>
        <p:nvCxnSpPr>
          <p:cNvPr id="5" name="直接连接符 4"/>
          <p:cNvCxnSpPr/>
          <p:nvPr/>
        </p:nvCxnSpPr>
        <p:spPr>
          <a:xfrm>
            <a:off x="1171395" y="519997"/>
            <a:ext cx="7972607"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42BAC8"/>
                </a:solidFill>
                <a:latin typeface="微软雅黑" pitchFamily="34" charset="-122"/>
                <a:ea typeface="微软雅黑" pitchFamily="34" charset="-122"/>
              </a:rPr>
              <a:t>点击输入标题内容</a:t>
            </a:r>
          </a:p>
        </p:txBody>
      </p:sp>
      <p:sp>
        <p:nvSpPr>
          <p:cNvPr id="7" name="原创设计师QQ598969553            _1"/>
          <p:cNvSpPr>
            <a:spLocks/>
          </p:cNvSpPr>
          <p:nvPr/>
        </p:nvSpPr>
        <p:spPr bwMode="auto">
          <a:xfrm>
            <a:off x="1466267" y="1093766"/>
            <a:ext cx="234888"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8" name="原创设计师QQ598969553            _2"/>
          <p:cNvSpPr>
            <a:spLocks/>
          </p:cNvSpPr>
          <p:nvPr/>
        </p:nvSpPr>
        <p:spPr bwMode="auto">
          <a:xfrm>
            <a:off x="1466267" y="2096460"/>
            <a:ext cx="234888" cy="443815"/>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42BAC8"/>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9" name="原创设计师QQ598969553            _3"/>
          <p:cNvSpPr>
            <a:spLocks/>
          </p:cNvSpPr>
          <p:nvPr/>
        </p:nvSpPr>
        <p:spPr bwMode="auto">
          <a:xfrm>
            <a:off x="1768084" y="1093766"/>
            <a:ext cx="234888"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10" name="原创设计师QQ598969553            _4"/>
          <p:cNvSpPr>
            <a:spLocks/>
          </p:cNvSpPr>
          <p:nvPr/>
        </p:nvSpPr>
        <p:spPr bwMode="auto">
          <a:xfrm>
            <a:off x="2068642" y="1093766"/>
            <a:ext cx="236149"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11" name="原创设计师QQ598969553            _5"/>
          <p:cNvSpPr>
            <a:spLocks/>
          </p:cNvSpPr>
          <p:nvPr/>
        </p:nvSpPr>
        <p:spPr bwMode="auto">
          <a:xfrm>
            <a:off x="2366671" y="1093766"/>
            <a:ext cx="236149" cy="144650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12" name="原创设计师QQ598969553            _6"/>
          <p:cNvSpPr>
            <a:spLocks/>
          </p:cNvSpPr>
          <p:nvPr/>
        </p:nvSpPr>
        <p:spPr bwMode="auto">
          <a:xfrm>
            <a:off x="1768084" y="1794262"/>
            <a:ext cx="234888" cy="746013"/>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42BAC8"/>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13" name="原创设计师QQ598969553            _7"/>
          <p:cNvSpPr>
            <a:spLocks/>
          </p:cNvSpPr>
          <p:nvPr/>
        </p:nvSpPr>
        <p:spPr bwMode="auto">
          <a:xfrm>
            <a:off x="2068642" y="1481944"/>
            <a:ext cx="236149" cy="1058328"/>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42BAC8"/>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14" name="原创设计师QQ598969553            _8"/>
          <p:cNvSpPr>
            <a:spLocks/>
          </p:cNvSpPr>
          <p:nvPr/>
        </p:nvSpPr>
        <p:spPr bwMode="auto">
          <a:xfrm>
            <a:off x="2366671" y="1277109"/>
            <a:ext cx="236149" cy="1263166"/>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42BAC8"/>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15" name="原创设计师QQ598969553            _9"/>
          <p:cNvSpPr>
            <a:spLocks/>
          </p:cNvSpPr>
          <p:nvPr/>
        </p:nvSpPr>
        <p:spPr bwMode="auto">
          <a:xfrm>
            <a:off x="3085220" y="1093766"/>
            <a:ext cx="234888"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16" name="原创设计师QQ598969553            _10"/>
          <p:cNvSpPr>
            <a:spLocks/>
          </p:cNvSpPr>
          <p:nvPr/>
        </p:nvSpPr>
        <p:spPr bwMode="auto">
          <a:xfrm>
            <a:off x="3385778" y="1093766"/>
            <a:ext cx="236149"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17" name="原创设计师QQ598969553            _11"/>
          <p:cNvSpPr>
            <a:spLocks/>
          </p:cNvSpPr>
          <p:nvPr/>
        </p:nvSpPr>
        <p:spPr bwMode="auto">
          <a:xfrm>
            <a:off x="3687596" y="1093766"/>
            <a:ext cx="236149"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18" name="原创设计师QQ598969553            _12"/>
          <p:cNvSpPr>
            <a:spLocks/>
          </p:cNvSpPr>
          <p:nvPr/>
        </p:nvSpPr>
        <p:spPr bwMode="auto">
          <a:xfrm>
            <a:off x="3989414" y="1093766"/>
            <a:ext cx="236149"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19" name="原创设计师QQ598969553            _13"/>
          <p:cNvSpPr>
            <a:spLocks/>
          </p:cNvSpPr>
          <p:nvPr/>
        </p:nvSpPr>
        <p:spPr bwMode="auto">
          <a:xfrm>
            <a:off x="3085220" y="2325322"/>
            <a:ext cx="234888" cy="214953"/>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42BAC8"/>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20" name="原创设计师QQ598969553            _14"/>
          <p:cNvSpPr>
            <a:spLocks/>
          </p:cNvSpPr>
          <p:nvPr/>
        </p:nvSpPr>
        <p:spPr bwMode="auto">
          <a:xfrm>
            <a:off x="3385778" y="1800580"/>
            <a:ext cx="236149" cy="739692"/>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42BAC8"/>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21" name="原创设计师QQ598969553            _15"/>
          <p:cNvSpPr>
            <a:spLocks/>
          </p:cNvSpPr>
          <p:nvPr/>
        </p:nvSpPr>
        <p:spPr bwMode="auto">
          <a:xfrm>
            <a:off x="3687596" y="1277109"/>
            <a:ext cx="236149" cy="1263166"/>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42BAC8"/>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22" name="原创设计师QQ598969553            _16"/>
          <p:cNvSpPr>
            <a:spLocks/>
          </p:cNvSpPr>
          <p:nvPr/>
        </p:nvSpPr>
        <p:spPr bwMode="auto">
          <a:xfrm>
            <a:off x="3989414" y="1985190"/>
            <a:ext cx="236149" cy="555084"/>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42BAC8"/>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23" name="原创设计师QQ598969553            _17"/>
          <p:cNvSpPr>
            <a:spLocks/>
          </p:cNvSpPr>
          <p:nvPr/>
        </p:nvSpPr>
        <p:spPr bwMode="auto">
          <a:xfrm>
            <a:off x="4696600" y="1093766"/>
            <a:ext cx="236149"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24" name="原创设计师QQ598969553            _18"/>
          <p:cNvSpPr>
            <a:spLocks/>
          </p:cNvSpPr>
          <p:nvPr/>
        </p:nvSpPr>
        <p:spPr bwMode="auto">
          <a:xfrm>
            <a:off x="4998416" y="1093766"/>
            <a:ext cx="234888"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25" name="原创设计师QQ598969553            _19"/>
          <p:cNvSpPr>
            <a:spLocks/>
          </p:cNvSpPr>
          <p:nvPr/>
        </p:nvSpPr>
        <p:spPr bwMode="auto">
          <a:xfrm>
            <a:off x="5300231" y="1093766"/>
            <a:ext cx="234888"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26" name="原创设计师QQ598969553            _20"/>
          <p:cNvSpPr>
            <a:spLocks/>
          </p:cNvSpPr>
          <p:nvPr/>
        </p:nvSpPr>
        <p:spPr bwMode="auto">
          <a:xfrm>
            <a:off x="5600790" y="1093766"/>
            <a:ext cx="236149"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27" name="原创设计师QQ598969553            _21"/>
          <p:cNvSpPr>
            <a:spLocks/>
          </p:cNvSpPr>
          <p:nvPr/>
        </p:nvSpPr>
        <p:spPr bwMode="auto">
          <a:xfrm>
            <a:off x="5600790" y="1270785"/>
            <a:ext cx="236149" cy="1269488"/>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42BAC8"/>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28" name="原创设计师QQ598969553            _22"/>
          <p:cNvSpPr>
            <a:spLocks/>
          </p:cNvSpPr>
          <p:nvPr/>
        </p:nvSpPr>
        <p:spPr bwMode="auto">
          <a:xfrm>
            <a:off x="5300231" y="1505971"/>
            <a:ext cx="234888" cy="1034304"/>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42BAC8"/>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29" name="原创设计师QQ598969553            _23"/>
          <p:cNvSpPr>
            <a:spLocks/>
          </p:cNvSpPr>
          <p:nvPr/>
        </p:nvSpPr>
        <p:spPr bwMode="auto">
          <a:xfrm>
            <a:off x="4998416" y="1800580"/>
            <a:ext cx="234888" cy="739692"/>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42BAC8"/>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30" name="原创设计师QQ598969553            _24"/>
          <p:cNvSpPr>
            <a:spLocks/>
          </p:cNvSpPr>
          <p:nvPr/>
        </p:nvSpPr>
        <p:spPr bwMode="auto">
          <a:xfrm>
            <a:off x="4696600" y="2106576"/>
            <a:ext cx="236149" cy="433699"/>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42BAC8"/>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31" name="原创设计师QQ598969553            _25"/>
          <p:cNvSpPr>
            <a:spLocks/>
          </p:cNvSpPr>
          <p:nvPr/>
        </p:nvSpPr>
        <p:spPr bwMode="auto">
          <a:xfrm>
            <a:off x="6395112" y="1093766"/>
            <a:ext cx="236149" cy="144650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32" name="原创设计师QQ598969553            _26"/>
          <p:cNvSpPr>
            <a:spLocks/>
          </p:cNvSpPr>
          <p:nvPr/>
        </p:nvSpPr>
        <p:spPr bwMode="auto">
          <a:xfrm>
            <a:off x="6693143" y="1093766"/>
            <a:ext cx="236149"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33" name="原创设计师QQ598969553            _27"/>
          <p:cNvSpPr>
            <a:spLocks/>
          </p:cNvSpPr>
          <p:nvPr/>
        </p:nvSpPr>
        <p:spPr bwMode="auto">
          <a:xfrm>
            <a:off x="6994957" y="1093766"/>
            <a:ext cx="234888"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34" name="原创设计师QQ598969553            _28"/>
          <p:cNvSpPr>
            <a:spLocks/>
          </p:cNvSpPr>
          <p:nvPr/>
        </p:nvSpPr>
        <p:spPr bwMode="auto">
          <a:xfrm>
            <a:off x="7296774" y="1093766"/>
            <a:ext cx="234888"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35" name="原创设计师QQ598969553            _29"/>
          <p:cNvSpPr>
            <a:spLocks/>
          </p:cNvSpPr>
          <p:nvPr/>
        </p:nvSpPr>
        <p:spPr bwMode="auto">
          <a:xfrm>
            <a:off x="7296774" y="1284694"/>
            <a:ext cx="234888" cy="1255580"/>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42BAC8"/>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36" name="原创设计师QQ598969553            _30"/>
          <p:cNvSpPr>
            <a:spLocks/>
          </p:cNvSpPr>
          <p:nvPr/>
        </p:nvSpPr>
        <p:spPr bwMode="auto">
          <a:xfrm>
            <a:off x="6994957" y="1394700"/>
            <a:ext cx="234888" cy="114557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42BAC8"/>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37" name="原创设计师QQ598969553            _31"/>
          <p:cNvSpPr>
            <a:spLocks/>
          </p:cNvSpPr>
          <p:nvPr/>
        </p:nvSpPr>
        <p:spPr bwMode="auto">
          <a:xfrm>
            <a:off x="6693143" y="2231752"/>
            <a:ext cx="236149" cy="308521"/>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42BAC8"/>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38" name="原创设计师QQ598969553            _32"/>
          <p:cNvSpPr>
            <a:spLocks/>
          </p:cNvSpPr>
          <p:nvPr/>
        </p:nvSpPr>
        <p:spPr bwMode="auto">
          <a:xfrm>
            <a:off x="6395112" y="1658964"/>
            <a:ext cx="236149" cy="881308"/>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42BAC8"/>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39" name="原创设计师QQ598969553            _33"/>
          <p:cNvSpPr>
            <a:spLocks noChangeArrowheads="1"/>
          </p:cNvSpPr>
          <p:nvPr/>
        </p:nvSpPr>
        <p:spPr bwMode="auto">
          <a:xfrm>
            <a:off x="1728936" y="2781403"/>
            <a:ext cx="596058" cy="598827"/>
          </a:xfrm>
          <a:prstGeom prst="ellipse">
            <a:avLst/>
          </a:prstGeom>
          <a:solidFill>
            <a:schemeClr val="bg1">
              <a:lumMod val="95000"/>
            </a:schemeClr>
          </a:solidFill>
          <a:ln w="12700" cap="flat">
            <a:solidFill>
              <a:srgbClr val="42BAC8"/>
            </a:solidFill>
            <a:prstDash val="solid"/>
            <a:miter lim="800000"/>
            <a:headEnd/>
            <a:tailEnd/>
          </a:ln>
          <a:extLst/>
        </p:spPr>
        <p:txBody>
          <a:bodyPr vert="horz" wrap="square" lIns="72728" tIns="36364" rIns="72728" bIns="36364" numCol="1" anchor="t" anchorCtr="0" compatLnSpc="1">
            <a:prstTxWarp prst="textNoShape">
              <a:avLst/>
            </a:prstTxWarp>
          </a:bodyPr>
          <a:lstStyle/>
          <a:p>
            <a:endParaRPr lang="zh-CN" altLang="en-US" sz="1349"/>
          </a:p>
        </p:txBody>
      </p:sp>
      <p:sp>
        <p:nvSpPr>
          <p:cNvPr id="40" name="原创设计师QQ598969553            _34"/>
          <p:cNvSpPr>
            <a:spLocks noEditPoints="1"/>
          </p:cNvSpPr>
          <p:nvPr/>
        </p:nvSpPr>
        <p:spPr bwMode="auto">
          <a:xfrm>
            <a:off x="1870784" y="2920526"/>
            <a:ext cx="316152" cy="320584"/>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42BAC8"/>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41" name="原创设计师QQ598969553            _35"/>
          <p:cNvSpPr>
            <a:spLocks noChangeArrowheads="1"/>
          </p:cNvSpPr>
          <p:nvPr/>
        </p:nvSpPr>
        <p:spPr bwMode="auto">
          <a:xfrm>
            <a:off x="3355051" y="2781403"/>
            <a:ext cx="598072" cy="598827"/>
          </a:xfrm>
          <a:prstGeom prst="ellipse">
            <a:avLst/>
          </a:prstGeom>
          <a:solidFill>
            <a:schemeClr val="bg1">
              <a:lumMod val="95000"/>
            </a:schemeClr>
          </a:solidFill>
          <a:ln w="12700" cap="flat">
            <a:solidFill>
              <a:srgbClr val="42BAC8"/>
            </a:solidFill>
            <a:prstDash val="solid"/>
            <a:miter lim="800000"/>
            <a:headEnd/>
            <a:tailEnd/>
          </a:ln>
          <a:extLst/>
        </p:spPr>
        <p:txBody>
          <a:bodyPr vert="horz" wrap="square" lIns="72728" tIns="36364" rIns="72728" bIns="36364" numCol="1" anchor="t" anchorCtr="0" compatLnSpc="1">
            <a:prstTxWarp prst="textNoShape">
              <a:avLst/>
            </a:prstTxWarp>
          </a:bodyPr>
          <a:lstStyle/>
          <a:p>
            <a:endParaRPr lang="zh-CN" altLang="en-US" sz="1349"/>
          </a:p>
        </p:txBody>
      </p:sp>
      <p:sp>
        <p:nvSpPr>
          <p:cNvPr id="42" name="原创设计师QQ598969553            _36"/>
          <p:cNvSpPr>
            <a:spLocks noChangeArrowheads="1"/>
          </p:cNvSpPr>
          <p:nvPr/>
        </p:nvSpPr>
        <p:spPr bwMode="auto">
          <a:xfrm>
            <a:off x="4973159" y="2781403"/>
            <a:ext cx="596058" cy="598827"/>
          </a:xfrm>
          <a:prstGeom prst="ellipse">
            <a:avLst/>
          </a:prstGeom>
          <a:solidFill>
            <a:schemeClr val="bg1">
              <a:lumMod val="95000"/>
            </a:schemeClr>
          </a:solidFill>
          <a:ln w="12700" cap="flat">
            <a:solidFill>
              <a:srgbClr val="42BAC8"/>
            </a:solidFill>
            <a:prstDash val="solid"/>
            <a:miter lim="800000"/>
            <a:headEnd/>
            <a:tailEnd/>
          </a:ln>
          <a:extLst/>
        </p:spPr>
        <p:txBody>
          <a:bodyPr vert="horz" wrap="square" lIns="72728" tIns="36364" rIns="72728" bIns="36364" numCol="1" anchor="t" anchorCtr="0" compatLnSpc="1">
            <a:prstTxWarp prst="textNoShape">
              <a:avLst/>
            </a:prstTxWarp>
          </a:bodyPr>
          <a:lstStyle/>
          <a:p>
            <a:endParaRPr lang="zh-CN" altLang="en-US" sz="1349"/>
          </a:p>
        </p:txBody>
      </p:sp>
      <p:sp>
        <p:nvSpPr>
          <p:cNvPr id="43" name="原创设计师QQ598969553            _37"/>
          <p:cNvSpPr>
            <a:spLocks noChangeArrowheads="1"/>
          </p:cNvSpPr>
          <p:nvPr/>
        </p:nvSpPr>
        <p:spPr bwMode="auto">
          <a:xfrm>
            <a:off x="6652412" y="2781403"/>
            <a:ext cx="596058" cy="598827"/>
          </a:xfrm>
          <a:prstGeom prst="ellipse">
            <a:avLst/>
          </a:prstGeom>
          <a:solidFill>
            <a:schemeClr val="bg1">
              <a:lumMod val="95000"/>
            </a:schemeClr>
          </a:solidFill>
          <a:ln w="12700" cap="flat">
            <a:solidFill>
              <a:srgbClr val="42BAC8"/>
            </a:solidFill>
            <a:prstDash val="solid"/>
            <a:miter lim="800000"/>
            <a:headEnd/>
            <a:tailEnd/>
          </a:ln>
          <a:extLst/>
        </p:spPr>
        <p:txBody>
          <a:bodyPr vert="horz" wrap="square" lIns="72728" tIns="36364" rIns="72728" bIns="36364" numCol="1" anchor="t" anchorCtr="0" compatLnSpc="1">
            <a:prstTxWarp prst="textNoShape">
              <a:avLst/>
            </a:prstTxWarp>
          </a:bodyPr>
          <a:lstStyle/>
          <a:p>
            <a:endParaRPr lang="zh-CN" altLang="en-US" sz="1349"/>
          </a:p>
        </p:txBody>
      </p:sp>
      <p:sp>
        <p:nvSpPr>
          <p:cNvPr id="44" name="原创设计师QQ598969553            _38"/>
          <p:cNvSpPr>
            <a:spLocks noEditPoints="1"/>
          </p:cNvSpPr>
          <p:nvPr/>
        </p:nvSpPr>
        <p:spPr bwMode="auto">
          <a:xfrm>
            <a:off x="5145449" y="2981012"/>
            <a:ext cx="247686" cy="199612"/>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42BAC8"/>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45" name="原创设计师QQ598969553            _39"/>
          <p:cNvSpPr>
            <a:spLocks noEditPoints="1"/>
          </p:cNvSpPr>
          <p:nvPr/>
        </p:nvSpPr>
        <p:spPr bwMode="auto">
          <a:xfrm>
            <a:off x="3482289" y="2932247"/>
            <a:ext cx="342332" cy="298405"/>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42BAC8"/>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46" name="原创设计师QQ598969553            _40"/>
          <p:cNvSpPr>
            <a:spLocks noEditPoints="1"/>
          </p:cNvSpPr>
          <p:nvPr/>
        </p:nvSpPr>
        <p:spPr bwMode="auto">
          <a:xfrm>
            <a:off x="6823577" y="2937783"/>
            <a:ext cx="253729" cy="282274"/>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42BAC8"/>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47" name="原创设计师QQ598969553            _41"/>
          <p:cNvSpPr txBox="1"/>
          <p:nvPr/>
        </p:nvSpPr>
        <p:spPr>
          <a:xfrm>
            <a:off x="1255604" y="3770536"/>
            <a:ext cx="1407791" cy="938419"/>
          </a:xfrm>
          <a:prstGeom prst="rect">
            <a:avLst/>
          </a:prstGeom>
          <a:noFill/>
        </p:spPr>
        <p:txBody>
          <a:bodyPr wrap="square" lIns="72728" tIns="36364" rIns="72728" bIns="36364" rtlCol="0">
            <a:spAutoFit/>
          </a:bodyPr>
          <a:lstStyle/>
          <a:p>
            <a:pPr algn="just"/>
            <a:r>
              <a:rPr lang="zh-CN" altLang="en-US" sz="1124"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8" name="原创设计师QQ598969553            _42"/>
          <p:cNvSpPr txBox="1"/>
          <p:nvPr/>
        </p:nvSpPr>
        <p:spPr>
          <a:xfrm>
            <a:off x="1613597" y="3465411"/>
            <a:ext cx="1411412" cy="215380"/>
          </a:xfrm>
          <a:prstGeom prst="rect">
            <a:avLst/>
          </a:prstGeom>
          <a:noFill/>
        </p:spPr>
        <p:txBody>
          <a:bodyPr wrap="square" lIns="72728" tIns="0" rIns="72728" bIns="0" rtlCol="0" anchor="t">
            <a:spAutoFit/>
          </a:bodyPr>
          <a:lstStyle/>
          <a:p>
            <a:r>
              <a:rPr lang="zh-CN" altLang="en-US" sz="2099" baseline="-3000" dirty="0">
                <a:solidFill>
                  <a:schemeClr val="tx1">
                    <a:lumMod val="85000"/>
                    <a:lumOff val="15000"/>
                  </a:schemeClr>
                </a:solidFill>
                <a:latin typeface="微软雅黑" pitchFamily="34" charset="-122"/>
                <a:ea typeface="微软雅黑" pitchFamily="34" charset="-122"/>
              </a:rPr>
              <a:t>添加标题</a:t>
            </a:r>
          </a:p>
        </p:txBody>
      </p:sp>
      <p:sp>
        <p:nvSpPr>
          <p:cNvPr id="49" name="原创设计师QQ598969553            _43"/>
          <p:cNvSpPr txBox="1"/>
          <p:nvPr/>
        </p:nvSpPr>
        <p:spPr>
          <a:xfrm>
            <a:off x="2893141" y="3770536"/>
            <a:ext cx="1407791" cy="938419"/>
          </a:xfrm>
          <a:prstGeom prst="rect">
            <a:avLst/>
          </a:prstGeom>
          <a:noFill/>
        </p:spPr>
        <p:txBody>
          <a:bodyPr wrap="square" lIns="72728" tIns="36364" rIns="72728" bIns="36364" rtlCol="0">
            <a:spAutoFit/>
          </a:bodyPr>
          <a:lstStyle/>
          <a:p>
            <a:pPr algn="just"/>
            <a:r>
              <a:rPr lang="zh-CN" altLang="en-US" sz="1124"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0" name="原创设计师QQ598969553            _44"/>
          <p:cNvSpPr txBox="1"/>
          <p:nvPr/>
        </p:nvSpPr>
        <p:spPr>
          <a:xfrm>
            <a:off x="3251132" y="3495632"/>
            <a:ext cx="1411412" cy="215380"/>
          </a:xfrm>
          <a:prstGeom prst="rect">
            <a:avLst/>
          </a:prstGeom>
          <a:noFill/>
        </p:spPr>
        <p:txBody>
          <a:bodyPr wrap="square" lIns="72728" tIns="0" rIns="72728" bIns="0" rtlCol="0" anchor="t">
            <a:spAutoFit/>
          </a:bodyPr>
          <a:lstStyle/>
          <a:p>
            <a:r>
              <a:rPr lang="zh-CN" altLang="en-US" sz="2099" baseline="-3000" dirty="0">
                <a:solidFill>
                  <a:schemeClr val="tx1">
                    <a:lumMod val="85000"/>
                    <a:lumOff val="15000"/>
                  </a:schemeClr>
                </a:solidFill>
                <a:latin typeface="微软雅黑" pitchFamily="34" charset="-122"/>
                <a:ea typeface="微软雅黑" pitchFamily="34" charset="-122"/>
              </a:rPr>
              <a:t>添加标题</a:t>
            </a:r>
          </a:p>
        </p:txBody>
      </p:sp>
      <p:sp>
        <p:nvSpPr>
          <p:cNvPr id="51" name="原创设计师QQ598969553            _45"/>
          <p:cNvSpPr txBox="1"/>
          <p:nvPr/>
        </p:nvSpPr>
        <p:spPr>
          <a:xfrm>
            <a:off x="4508666" y="3770536"/>
            <a:ext cx="1407791" cy="938419"/>
          </a:xfrm>
          <a:prstGeom prst="rect">
            <a:avLst/>
          </a:prstGeom>
          <a:noFill/>
        </p:spPr>
        <p:txBody>
          <a:bodyPr wrap="square" lIns="72728" tIns="36364" rIns="72728" bIns="36364" rtlCol="0">
            <a:spAutoFit/>
          </a:bodyPr>
          <a:lstStyle/>
          <a:p>
            <a:pPr algn="just"/>
            <a:r>
              <a:rPr lang="zh-CN" altLang="en-US" sz="1124"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2" name="原创设计师QQ598969553            _46"/>
          <p:cNvSpPr txBox="1"/>
          <p:nvPr/>
        </p:nvSpPr>
        <p:spPr>
          <a:xfrm>
            <a:off x="4866658" y="3495632"/>
            <a:ext cx="1411412" cy="215380"/>
          </a:xfrm>
          <a:prstGeom prst="rect">
            <a:avLst/>
          </a:prstGeom>
          <a:noFill/>
        </p:spPr>
        <p:txBody>
          <a:bodyPr wrap="square" lIns="72728" tIns="0" rIns="72728" bIns="0" rtlCol="0" anchor="t">
            <a:spAutoFit/>
          </a:bodyPr>
          <a:lstStyle/>
          <a:p>
            <a:r>
              <a:rPr lang="zh-CN" altLang="en-US" sz="2099" baseline="-3000" dirty="0">
                <a:solidFill>
                  <a:schemeClr val="tx1">
                    <a:lumMod val="85000"/>
                    <a:lumOff val="15000"/>
                  </a:schemeClr>
                </a:solidFill>
                <a:latin typeface="微软雅黑" pitchFamily="34" charset="-122"/>
                <a:ea typeface="微软雅黑" pitchFamily="34" charset="-122"/>
              </a:rPr>
              <a:t>添加标题</a:t>
            </a:r>
          </a:p>
        </p:txBody>
      </p:sp>
      <p:sp>
        <p:nvSpPr>
          <p:cNvPr id="53" name="原创设计师QQ598969553            _47"/>
          <p:cNvSpPr txBox="1"/>
          <p:nvPr/>
        </p:nvSpPr>
        <p:spPr>
          <a:xfrm>
            <a:off x="6186973" y="3783634"/>
            <a:ext cx="1407791" cy="938419"/>
          </a:xfrm>
          <a:prstGeom prst="rect">
            <a:avLst/>
          </a:prstGeom>
          <a:noFill/>
        </p:spPr>
        <p:txBody>
          <a:bodyPr wrap="square" lIns="72728" tIns="36364" rIns="72728" bIns="36364" rtlCol="0">
            <a:spAutoFit/>
          </a:bodyPr>
          <a:lstStyle/>
          <a:p>
            <a:pPr algn="just"/>
            <a:r>
              <a:rPr lang="zh-CN" altLang="en-US" sz="1124"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4" name="原创设计师QQ598969553            _48"/>
          <p:cNvSpPr txBox="1"/>
          <p:nvPr/>
        </p:nvSpPr>
        <p:spPr>
          <a:xfrm>
            <a:off x="6544965" y="3495632"/>
            <a:ext cx="1411412" cy="215380"/>
          </a:xfrm>
          <a:prstGeom prst="rect">
            <a:avLst/>
          </a:prstGeom>
          <a:noFill/>
        </p:spPr>
        <p:txBody>
          <a:bodyPr wrap="square" lIns="72728" tIns="0" rIns="72728" bIns="0" rtlCol="0" anchor="t">
            <a:spAutoFit/>
          </a:bodyPr>
          <a:lstStyle/>
          <a:p>
            <a:r>
              <a:rPr lang="zh-CN" altLang="en-US" sz="2099" baseline="-3000" dirty="0">
                <a:solidFill>
                  <a:schemeClr val="tx1">
                    <a:lumMod val="85000"/>
                    <a:lumOff val="1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331862188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anim calcmode="lin" valueType="num">
                                      <p:cBhvr>
                                        <p:cTn id="16" dur="500" fill="hold"/>
                                        <p:tgtEl>
                                          <p:spTgt spid="39"/>
                                        </p:tgtEl>
                                        <p:attrNameLst>
                                          <p:attrName>ppt_w</p:attrName>
                                        </p:attrNameLst>
                                      </p:cBhvr>
                                      <p:tavLst>
                                        <p:tav tm="0" fmla="#ppt_w*sin(2.5*pi*$)">
                                          <p:val>
                                            <p:fltVal val="0"/>
                                          </p:val>
                                        </p:tav>
                                        <p:tav tm="100000">
                                          <p:val>
                                            <p:fltVal val="1"/>
                                          </p:val>
                                        </p:tav>
                                      </p:tavLst>
                                    </p:anim>
                                    <p:anim calcmode="lin" valueType="num">
                                      <p:cBhvr>
                                        <p:cTn id="17" dur="500" fill="hold"/>
                                        <p:tgtEl>
                                          <p:spTgt spid="39"/>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anim calcmode="lin" valueType="num">
                                      <p:cBhvr>
                                        <p:cTn id="21" dur="500" fill="hold"/>
                                        <p:tgtEl>
                                          <p:spTgt spid="40"/>
                                        </p:tgtEl>
                                        <p:attrNameLst>
                                          <p:attrName>ppt_w</p:attrName>
                                        </p:attrNameLst>
                                      </p:cBhvr>
                                      <p:tavLst>
                                        <p:tav tm="0" fmla="#ppt_w*sin(2.5*pi*$)">
                                          <p:val>
                                            <p:fltVal val="0"/>
                                          </p:val>
                                        </p:tav>
                                        <p:tav tm="100000">
                                          <p:val>
                                            <p:fltVal val="1"/>
                                          </p:val>
                                        </p:tav>
                                      </p:tavLst>
                                    </p:anim>
                                    <p:anim calcmode="lin" valueType="num">
                                      <p:cBhvr>
                                        <p:cTn id="22" dur="500" fill="hold"/>
                                        <p:tgtEl>
                                          <p:spTgt spid="40"/>
                                        </p:tgtEl>
                                        <p:attrNameLst>
                                          <p:attrName>ppt_h</p:attrName>
                                        </p:attrNameLst>
                                      </p:cBhvr>
                                      <p:tavLst>
                                        <p:tav tm="0">
                                          <p:val>
                                            <p:strVal val="#ppt_h"/>
                                          </p:val>
                                        </p:tav>
                                        <p:tav tm="100000">
                                          <p:val>
                                            <p:strVal val="#ppt_h"/>
                                          </p:val>
                                        </p:tav>
                                      </p:tavLst>
                                    </p:anim>
                                  </p:childTnLst>
                                </p:cTn>
                              </p:par>
                            </p:childTnLst>
                          </p:cTn>
                        </p:par>
                        <p:par>
                          <p:cTn id="23" fill="hold">
                            <p:stCondLst>
                              <p:cond delay="1350"/>
                            </p:stCondLst>
                            <p:childTnLst>
                              <p:par>
                                <p:cTn id="24" presetID="47" presetClass="entr" presetSubtype="0" fill="hold" grpId="0" nodeType="afterEffect">
                                  <p:stCondLst>
                                    <p:cond delay="0"/>
                                  </p:stCondLst>
                                  <p:childTnLst>
                                    <p:set>
                                      <p:cBhvr>
                                        <p:cTn id="25" dur="1" fill="hold">
                                          <p:stCondLst>
                                            <p:cond delay="0"/>
                                          </p:stCondLst>
                                        </p:cTn>
                                        <p:tgtEl>
                                          <p:spTgt spid="48"/>
                                        </p:tgtEl>
                                        <p:attrNameLst>
                                          <p:attrName>style.visibility</p:attrName>
                                        </p:attrNameLst>
                                      </p:cBhvr>
                                      <p:to>
                                        <p:strVal val="visible"/>
                                      </p:to>
                                    </p:set>
                                    <p:animEffect transition="in" filter="fade">
                                      <p:cBhvr>
                                        <p:cTn id="26" dur="1000"/>
                                        <p:tgtEl>
                                          <p:spTgt spid="48"/>
                                        </p:tgtEl>
                                      </p:cBhvr>
                                    </p:animEffect>
                                    <p:anim calcmode="lin" valueType="num">
                                      <p:cBhvr>
                                        <p:cTn id="27" dur="1000" fill="hold"/>
                                        <p:tgtEl>
                                          <p:spTgt spid="48"/>
                                        </p:tgtEl>
                                        <p:attrNameLst>
                                          <p:attrName>ppt_x</p:attrName>
                                        </p:attrNameLst>
                                      </p:cBhvr>
                                      <p:tavLst>
                                        <p:tav tm="0">
                                          <p:val>
                                            <p:strVal val="#ppt_x"/>
                                          </p:val>
                                        </p:tav>
                                        <p:tav tm="100000">
                                          <p:val>
                                            <p:strVal val="#ppt_x"/>
                                          </p:val>
                                        </p:tav>
                                      </p:tavLst>
                                    </p:anim>
                                    <p:anim calcmode="lin" valueType="num">
                                      <p:cBhvr>
                                        <p:cTn id="28" dur="1000" fill="hold"/>
                                        <p:tgtEl>
                                          <p:spTgt spid="48"/>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1000"/>
                                        <p:tgtEl>
                                          <p:spTgt spid="47"/>
                                        </p:tgtEl>
                                      </p:cBhvr>
                                    </p:animEffect>
                                    <p:anim calcmode="lin" valueType="num">
                                      <p:cBhvr>
                                        <p:cTn id="32" dur="1000" fill="hold"/>
                                        <p:tgtEl>
                                          <p:spTgt spid="47"/>
                                        </p:tgtEl>
                                        <p:attrNameLst>
                                          <p:attrName>ppt_x</p:attrName>
                                        </p:attrNameLst>
                                      </p:cBhvr>
                                      <p:tavLst>
                                        <p:tav tm="0">
                                          <p:val>
                                            <p:strVal val="#ppt_x"/>
                                          </p:val>
                                        </p:tav>
                                        <p:tav tm="100000">
                                          <p:val>
                                            <p:strVal val="#ppt_x"/>
                                          </p:val>
                                        </p:tav>
                                      </p:tavLst>
                                    </p:anim>
                                    <p:anim calcmode="lin" valueType="num">
                                      <p:cBhvr>
                                        <p:cTn id="33" dur="1000" fill="hold"/>
                                        <p:tgtEl>
                                          <p:spTgt spid="47"/>
                                        </p:tgtEl>
                                        <p:attrNameLst>
                                          <p:attrName>ppt_y</p:attrName>
                                        </p:attrNameLst>
                                      </p:cBhvr>
                                      <p:tavLst>
                                        <p:tav tm="0">
                                          <p:val>
                                            <p:strVal val="#ppt_y-.1"/>
                                          </p:val>
                                        </p:tav>
                                        <p:tav tm="100000">
                                          <p:val>
                                            <p:strVal val="#ppt_y"/>
                                          </p:val>
                                        </p:tav>
                                      </p:tavLst>
                                    </p:anim>
                                  </p:childTnLst>
                                </p:cTn>
                              </p:par>
                              <p:par>
                                <p:cTn id="34" presetID="22" presetClass="entr" presetSubtype="4"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down)">
                                      <p:cBhvr>
                                        <p:cTn id="36" dur="500"/>
                                        <p:tgtEl>
                                          <p:spTgt spid="7"/>
                                        </p:tgtEl>
                                      </p:cBhvr>
                                    </p:animEffect>
                                  </p:childTnLst>
                                </p:cTn>
                              </p:par>
                              <p:par>
                                <p:cTn id="37" presetID="22" presetClass="entr" presetSubtype="4" fill="hold" grpId="0" nodeType="withEffect">
                                  <p:stCondLst>
                                    <p:cond delay="200"/>
                                  </p:stCondLst>
                                  <p:childTnLst>
                                    <p:set>
                                      <p:cBhvr>
                                        <p:cTn id="38" dur="1" fill="hold">
                                          <p:stCondLst>
                                            <p:cond delay="0"/>
                                          </p:stCondLst>
                                        </p:cTn>
                                        <p:tgtEl>
                                          <p:spTgt spid="9"/>
                                        </p:tgtEl>
                                        <p:attrNameLst>
                                          <p:attrName>style.visibility</p:attrName>
                                        </p:attrNameLst>
                                      </p:cBhvr>
                                      <p:to>
                                        <p:strVal val="visible"/>
                                      </p:to>
                                    </p:set>
                                    <p:animEffect transition="in" filter="wipe(down)">
                                      <p:cBhvr>
                                        <p:cTn id="39" dur="500"/>
                                        <p:tgtEl>
                                          <p:spTgt spid="9"/>
                                        </p:tgtEl>
                                      </p:cBhvr>
                                    </p:animEffect>
                                  </p:childTnLst>
                                </p:cTn>
                              </p:par>
                              <p:par>
                                <p:cTn id="40" presetID="22" presetClass="entr" presetSubtype="4" fill="hold" grpId="0" nodeType="withEffect">
                                  <p:stCondLst>
                                    <p:cond delay="40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par>
                                <p:cTn id="43" presetID="22" presetClass="entr" presetSubtype="4" fill="hold" grpId="0" nodeType="withEffect">
                                  <p:stCondLst>
                                    <p:cond delay="600"/>
                                  </p:stCondLst>
                                  <p:childTnLst>
                                    <p:set>
                                      <p:cBhvr>
                                        <p:cTn id="44" dur="1" fill="hold">
                                          <p:stCondLst>
                                            <p:cond delay="0"/>
                                          </p:stCondLst>
                                        </p:cTn>
                                        <p:tgtEl>
                                          <p:spTgt spid="11"/>
                                        </p:tgtEl>
                                        <p:attrNameLst>
                                          <p:attrName>style.visibility</p:attrName>
                                        </p:attrNameLst>
                                      </p:cBhvr>
                                      <p:to>
                                        <p:strVal val="visible"/>
                                      </p:to>
                                    </p:set>
                                    <p:animEffect transition="in" filter="wipe(down)">
                                      <p:cBhvr>
                                        <p:cTn id="45" dur="500"/>
                                        <p:tgtEl>
                                          <p:spTgt spid="11"/>
                                        </p:tgtEl>
                                      </p:cBhvr>
                                    </p:animEffect>
                                  </p:childTnLst>
                                </p:cTn>
                              </p:par>
                            </p:childTnLst>
                          </p:cTn>
                        </p:par>
                        <p:par>
                          <p:cTn id="46" fill="hold">
                            <p:stCondLst>
                              <p:cond delay="2450"/>
                            </p:stCondLst>
                            <p:childTnLst>
                              <p:par>
                                <p:cTn id="47" presetID="22" presetClass="entr" presetSubtype="4"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down)">
                                      <p:cBhvr>
                                        <p:cTn id="49" dur="500"/>
                                        <p:tgtEl>
                                          <p:spTgt spid="8"/>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down)">
                                      <p:cBhvr>
                                        <p:cTn id="55" dur="500"/>
                                        <p:tgtEl>
                                          <p:spTgt spid="13"/>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down)">
                                      <p:cBhvr>
                                        <p:cTn id="58" dur="500"/>
                                        <p:tgtEl>
                                          <p:spTgt spid="14"/>
                                        </p:tgtEl>
                                      </p:cBhvr>
                                    </p:animEffect>
                                  </p:childTnLst>
                                </p:cTn>
                              </p:par>
                            </p:childTnLst>
                          </p:cTn>
                        </p:par>
                        <p:par>
                          <p:cTn id="59" fill="hold">
                            <p:stCondLst>
                              <p:cond delay="2950"/>
                            </p:stCondLst>
                            <p:childTnLst>
                              <p:par>
                                <p:cTn id="60" presetID="45" presetClass="entr" presetSubtype="0"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500"/>
                                        <p:tgtEl>
                                          <p:spTgt spid="41"/>
                                        </p:tgtEl>
                                      </p:cBhvr>
                                    </p:animEffect>
                                    <p:anim calcmode="lin" valueType="num">
                                      <p:cBhvr>
                                        <p:cTn id="63" dur="500" fill="hold"/>
                                        <p:tgtEl>
                                          <p:spTgt spid="41"/>
                                        </p:tgtEl>
                                        <p:attrNameLst>
                                          <p:attrName>ppt_w</p:attrName>
                                        </p:attrNameLst>
                                      </p:cBhvr>
                                      <p:tavLst>
                                        <p:tav tm="0" fmla="#ppt_w*sin(2.5*pi*$)">
                                          <p:val>
                                            <p:fltVal val="0"/>
                                          </p:val>
                                        </p:tav>
                                        <p:tav tm="100000">
                                          <p:val>
                                            <p:fltVal val="1"/>
                                          </p:val>
                                        </p:tav>
                                      </p:tavLst>
                                    </p:anim>
                                    <p:anim calcmode="lin" valueType="num">
                                      <p:cBhvr>
                                        <p:cTn id="64" dur="500" fill="hold"/>
                                        <p:tgtEl>
                                          <p:spTgt spid="41"/>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500"/>
                                        <p:tgtEl>
                                          <p:spTgt spid="45"/>
                                        </p:tgtEl>
                                      </p:cBhvr>
                                    </p:animEffect>
                                    <p:anim calcmode="lin" valueType="num">
                                      <p:cBhvr>
                                        <p:cTn id="68" dur="500" fill="hold"/>
                                        <p:tgtEl>
                                          <p:spTgt spid="45"/>
                                        </p:tgtEl>
                                        <p:attrNameLst>
                                          <p:attrName>ppt_w</p:attrName>
                                        </p:attrNameLst>
                                      </p:cBhvr>
                                      <p:tavLst>
                                        <p:tav tm="0" fmla="#ppt_w*sin(2.5*pi*$)">
                                          <p:val>
                                            <p:fltVal val="0"/>
                                          </p:val>
                                        </p:tav>
                                        <p:tav tm="100000">
                                          <p:val>
                                            <p:fltVal val="1"/>
                                          </p:val>
                                        </p:tav>
                                      </p:tavLst>
                                    </p:anim>
                                    <p:anim calcmode="lin" valueType="num">
                                      <p:cBhvr>
                                        <p:cTn id="69" dur="500" fill="hold"/>
                                        <p:tgtEl>
                                          <p:spTgt spid="45"/>
                                        </p:tgtEl>
                                        <p:attrNameLst>
                                          <p:attrName>ppt_h</p:attrName>
                                        </p:attrNameLst>
                                      </p:cBhvr>
                                      <p:tavLst>
                                        <p:tav tm="0">
                                          <p:val>
                                            <p:strVal val="#ppt_h"/>
                                          </p:val>
                                        </p:tav>
                                        <p:tav tm="100000">
                                          <p:val>
                                            <p:strVal val="#ppt_h"/>
                                          </p:val>
                                        </p:tav>
                                      </p:tavLst>
                                    </p:anim>
                                  </p:childTnLst>
                                </p:cTn>
                              </p:par>
                            </p:childTnLst>
                          </p:cTn>
                        </p:par>
                        <p:par>
                          <p:cTn id="70" fill="hold">
                            <p:stCondLst>
                              <p:cond delay="3450"/>
                            </p:stCondLst>
                            <p:childTnLst>
                              <p:par>
                                <p:cTn id="71" presetID="47" presetClass="entr" presetSubtype="0" fill="hold" grpId="0" nodeType="afterEffect">
                                  <p:stCondLst>
                                    <p:cond delay="0"/>
                                  </p:stCondLst>
                                  <p:childTnLst>
                                    <p:set>
                                      <p:cBhvr>
                                        <p:cTn id="72" dur="1" fill="hold">
                                          <p:stCondLst>
                                            <p:cond delay="0"/>
                                          </p:stCondLst>
                                        </p:cTn>
                                        <p:tgtEl>
                                          <p:spTgt spid="50"/>
                                        </p:tgtEl>
                                        <p:attrNameLst>
                                          <p:attrName>style.visibility</p:attrName>
                                        </p:attrNameLst>
                                      </p:cBhvr>
                                      <p:to>
                                        <p:strVal val="visible"/>
                                      </p:to>
                                    </p:set>
                                    <p:animEffect transition="in" filter="fade">
                                      <p:cBhvr>
                                        <p:cTn id="73" dur="1000"/>
                                        <p:tgtEl>
                                          <p:spTgt spid="50"/>
                                        </p:tgtEl>
                                      </p:cBhvr>
                                    </p:animEffect>
                                    <p:anim calcmode="lin" valueType="num">
                                      <p:cBhvr>
                                        <p:cTn id="74" dur="1000" fill="hold"/>
                                        <p:tgtEl>
                                          <p:spTgt spid="50"/>
                                        </p:tgtEl>
                                        <p:attrNameLst>
                                          <p:attrName>ppt_x</p:attrName>
                                        </p:attrNameLst>
                                      </p:cBhvr>
                                      <p:tavLst>
                                        <p:tav tm="0">
                                          <p:val>
                                            <p:strVal val="#ppt_x"/>
                                          </p:val>
                                        </p:tav>
                                        <p:tav tm="100000">
                                          <p:val>
                                            <p:strVal val="#ppt_x"/>
                                          </p:val>
                                        </p:tav>
                                      </p:tavLst>
                                    </p:anim>
                                    <p:anim calcmode="lin" valueType="num">
                                      <p:cBhvr>
                                        <p:cTn id="75" dur="1000" fill="hold"/>
                                        <p:tgtEl>
                                          <p:spTgt spid="50"/>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49"/>
                                        </p:tgtEl>
                                        <p:attrNameLst>
                                          <p:attrName>style.visibility</p:attrName>
                                        </p:attrNameLst>
                                      </p:cBhvr>
                                      <p:to>
                                        <p:strVal val="visible"/>
                                      </p:to>
                                    </p:set>
                                    <p:animEffect transition="in" filter="fade">
                                      <p:cBhvr>
                                        <p:cTn id="78" dur="1000"/>
                                        <p:tgtEl>
                                          <p:spTgt spid="49"/>
                                        </p:tgtEl>
                                      </p:cBhvr>
                                    </p:animEffect>
                                    <p:anim calcmode="lin" valueType="num">
                                      <p:cBhvr>
                                        <p:cTn id="79" dur="1000" fill="hold"/>
                                        <p:tgtEl>
                                          <p:spTgt spid="49"/>
                                        </p:tgtEl>
                                        <p:attrNameLst>
                                          <p:attrName>ppt_x</p:attrName>
                                        </p:attrNameLst>
                                      </p:cBhvr>
                                      <p:tavLst>
                                        <p:tav tm="0">
                                          <p:val>
                                            <p:strVal val="#ppt_x"/>
                                          </p:val>
                                        </p:tav>
                                        <p:tav tm="100000">
                                          <p:val>
                                            <p:strVal val="#ppt_x"/>
                                          </p:val>
                                        </p:tav>
                                      </p:tavLst>
                                    </p:anim>
                                    <p:anim calcmode="lin" valueType="num">
                                      <p:cBhvr>
                                        <p:cTn id="80" dur="1000" fill="hold"/>
                                        <p:tgtEl>
                                          <p:spTgt spid="49"/>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wipe(down)">
                                      <p:cBhvr>
                                        <p:cTn id="83" dur="500"/>
                                        <p:tgtEl>
                                          <p:spTgt spid="15"/>
                                        </p:tgtEl>
                                      </p:cBhvr>
                                    </p:animEffect>
                                  </p:childTnLst>
                                </p:cTn>
                              </p:par>
                              <p:par>
                                <p:cTn id="84" presetID="22" presetClass="entr" presetSubtype="4" fill="hold" grpId="0" nodeType="withEffect">
                                  <p:stCondLst>
                                    <p:cond delay="200"/>
                                  </p:stCondLst>
                                  <p:childTnLst>
                                    <p:set>
                                      <p:cBhvr>
                                        <p:cTn id="85" dur="1" fill="hold">
                                          <p:stCondLst>
                                            <p:cond delay="0"/>
                                          </p:stCondLst>
                                        </p:cTn>
                                        <p:tgtEl>
                                          <p:spTgt spid="16"/>
                                        </p:tgtEl>
                                        <p:attrNameLst>
                                          <p:attrName>style.visibility</p:attrName>
                                        </p:attrNameLst>
                                      </p:cBhvr>
                                      <p:to>
                                        <p:strVal val="visible"/>
                                      </p:to>
                                    </p:set>
                                    <p:animEffect transition="in" filter="wipe(down)">
                                      <p:cBhvr>
                                        <p:cTn id="86" dur="500"/>
                                        <p:tgtEl>
                                          <p:spTgt spid="16"/>
                                        </p:tgtEl>
                                      </p:cBhvr>
                                    </p:animEffect>
                                  </p:childTnLst>
                                </p:cTn>
                              </p:par>
                              <p:par>
                                <p:cTn id="87" presetID="22" presetClass="entr" presetSubtype="4" fill="hold" grpId="0" nodeType="withEffect">
                                  <p:stCondLst>
                                    <p:cond delay="400"/>
                                  </p:stCondLst>
                                  <p:childTnLst>
                                    <p:set>
                                      <p:cBhvr>
                                        <p:cTn id="88" dur="1" fill="hold">
                                          <p:stCondLst>
                                            <p:cond delay="0"/>
                                          </p:stCondLst>
                                        </p:cTn>
                                        <p:tgtEl>
                                          <p:spTgt spid="17"/>
                                        </p:tgtEl>
                                        <p:attrNameLst>
                                          <p:attrName>style.visibility</p:attrName>
                                        </p:attrNameLst>
                                      </p:cBhvr>
                                      <p:to>
                                        <p:strVal val="visible"/>
                                      </p:to>
                                    </p:set>
                                    <p:animEffect transition="in" filter="wipe(down)">
                                      <p:cBhvr>
                                        <p:cTn id="89" dur="500"/>
                                        <p:tgtEl>
                                          <p:spTgt spid="17"/>
                                        </p:tgtEl>
                                      </p:cBhvr>
                                    </p:animEffect>
                                  </p:childTnLst>
                                </p:cTn>
                              </p:par>
                              <p:par>
                                <p:cTn id="90" presetID="22" presetClass="entr" presetSubtype="4" fill="hold" grpId="0" nodeType="withEffect">
                                  <p:stCondLst>
                                    <p:cond delay="600"/>
                                  </p:stCondLst>
                                  <p:childTnLst>
                                    <p:set>
                                      <p:cBhvr>
                                        <p:cTn id="91" dur="1" fill="hold">
                                          <p:stCondLst>
                                            <p:cond delay="0"/>
                                          </p:stCondLst>
                                        </p:cTn>
                                        <p:tgtEl>
                                          <p:spTgt spid="18"/>
                                        </p:tgtEl>
                                        <p:attrNameLst>
                                          <p:attrName>style.visibility</p:attrName>
                                        </p:attrNameLst>
                                      </p:cBhvr>
                                      <p:to>
                                        <p:strVal val="visible"/>
                                      </p:to>
                                    </p:set>
                                    <p:animEffect transition="in" filter="wipe(down)">
                                      <p:cBhvr>
                                        <p:cTn id="92" dur="500"/>
                                        <p:tgtEl>
                                          <p:spTgt spid="18"/>
                                        </p:tgtEl>
                                      </p:cBhvr>
                                    </p:animEffect>
                                  </p:childTnLst>
                                </p:cTn>
                              </p:par>
                            </p:childTnLst>
                          </p:cTn>
                        </p:par>
                        <p:par>
                          <p:cTn id="93" fill="hold">
                            <p:stCondLst>
                              <p:cond delay="4550"/>
                            </p:stCondLst>
                            <p:childTnLst>
                              <p:par>
                                <p:cTn id="94" presetID="22" presetClass="entr" presetSubtype="4" fill="hold" grpId="0" nodeType="after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wipe(down)">
                                      <p:cBhvr>
                                        <p:cTn id="96" dur="500"/>
                                        <p:tgtEl>
                                          <p:spTgt spid="19"/>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20"/>
                                        </p:tgtEl>
                                        <p:attrNameLst>
                                          <p:attrName>style.visibility</p:attrName>
                                        </p:attrNameLst>
                                      </p:cBhvr>
                                      <p:to>
                                        <p:strVal val="visible"/>
                                      </p:to>
                                    </p:set>
                                    <p:animEffect transition="in" filter="wipe(down)">
                                      <p:cBhvr>
                                        <p:cTn id="99" dur="500"/>
                                        <p:tgtEl>
                                          <p:spTgt spid="20"/>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wipe(down)">
                                      <p:cBhvr>
                                        <p:cTn id="102" dur="500"/>
                                        <p:tgtEl>
                                          <p:spTgt spid="21"/>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22"/>
                                        </p:tgtEl>
                                        <p:attrNameLst>
                                          <p:attrName>style.visibility</p:attrName>
                                        </p:attrNameLst>
                                      </p:cBhvr>
                                      <p:to>
                                        <p:strVal val="visible"/>
                                      </p:to>
                                    </p:set>
                                    <p:animEffect transition="in" filter="wipe(down)">
                                      <p:cBhvr>
                                        <p:cTn id="105" dur="500"/>
                                        <p:tgtEl>
                                          <p:spTgt spid="22"/>
                                        </p:tgtEl>
                                      </p:cBhvr>
                                    </p:animEffect>
                                  </p:childTnLst>
                                </p:cTn>
                              </p:par>
                            </p:childTnLst>
                          </p:cTn>
                        </p:par>
                        <p:par>
                          <p:cTn id="106" fill="hold">
                            <p:stCondLst>
                              <p:cond delay="5050"/>
                            </p:stCondLst>
                            <p:childTnLst>
                              <p:par>
                                <p:cTn id="107" presetID="45" presetClass="entr" presetSubtype="0" fill="hold" grpId="0" nodeType="afterEffect">
                                  <p:stCondLst>
                                    <p:cond delay="0"/>
                                  </p:stCondLst>
                                  <p:childTnLst>
                                    <p:set>
                                      <p:cBhvr>
                                        <p:cTn id="108" dur="1" fill="hold">
                                          <p:stCondLst>
                                            <p:cond delay="0"/>
                                          </p:stCondLst>
                                        </p:cTn>
                                        <p:tgtEl>
                                          <p:spTgt spid="42"/>
                                        </p:tgtEl>
                                        <p:attrNameLst>
                                          <p:attrName>style.visibility</p:attrName>
                                        </p:attrNameLst>
                                      </p:cBhvr>
                                      <p:to>
                                        <p:strVal val="visible"/>
                                      </p:to>
                                    </p:set>
                                    <p:animEffect transition="in" filter="fade">
                                      <p:cBhvr>
                                        <p:cTn id="109" dur="500"/>
                                        <p:tgtEl>
                                          <p:spTgt spid="42"/>
                                        </p:tgtEl>
                                      </p:cBhvr>
                                    </p:animEffect>
                                    <p:anim calcmode="lin" valueType="num">
                                      <p:cBhvr>
                                        <p:cTn id="110" dur="500" fill="hold"/>
                                        <p:tgtEl>
                                          <p:spTgt spid="42"/>
                                        </p:tgtEl>
                                        <p:attrNameLst>
                                          <p:attrName>ppt_w</p:attrName>
                                        </p:attrNameLst>
                                      </p:cBhvr>
                                      <p:tavLst>
                                        <p:tav tm="0" fmla="#ppt_w*sin(2.5*pi*$)">
                                          <p:val>
                                            <p:fltVal val="0"/>
                                          </p:val>
                                        </p:tav>
                                        <p:tav tm="100000">
                                          <p:val>
                                            <p:fltVal val="1"/>
                                          </p:val>
                                        </p:tav>
                                      </p:tavLst>
                                    </p:anim>
                                    <p:anim calcmode="lin" valueType="num">
                                      <p:cBhvr>
                                        <p:cTn id="111" dur="500" fill="hold"/>
                                        <p:tgtEl>
                                          <p:spTgt spid="42"/>
                                        </p:tgtEl>
                                        <p:attrNameLst>
                                          <p:attrName>ppt_h</p:attrName>
                                        </p:attrNameLst>
                                      </p:cBhvr>
                                      <p:tavLst>
                                        <p:tav tm="0">
                                          <p:val>
                                            <p:strVal val="#ppt_h"/>
                                          </p:val>
                                        </p:tav>
                                        <p:tav tm="100000">
                                          <p:val>
                                            <p:strVal val="#ppt_h"/>
                                          </p:val>
                                        </p:tav>
                                      </p:tavLst>
                                    </p:anim>
                                  </p:childTnLst>
                                </p:cTn>
                              </p:par>
                              <p:par>
                                <p:cTn id="112" presetID="45" presetClass="entr" presetSubtype="0" fill="hold" grpId="0" nodeType="withEffect">
                                  <p:stCondLst>
                                    <p:cond delay="0"/>
                                  </p:stCondLst>
                                  <p:childTnLst>
                                    <p:set>
                                      <p:cBhvr>
                                        <p:cTn id="113" dur="1" fill="hold">
                                          <p:stCondLst>
                                            <p:cond delay="0"/>
                                          </p:stCondLst>
                                        </p:cTn>
                                        <p:tgtEl>
                                          <p:spTgt spid="44"/>
                                        </p:tgtEl>
                                        <p:attrNameLst>
                                          <p:attrName>style.visibility</p:attrName>
                                        </p:attrNameLst>
                                      </p:cBhvr>
                                      <p:to>
                                        <p:strVal val="visible"/>
                                      </p:to>
                                    </p:set>
                                    <p:animEffect transition="in" filter="fade">
                                      <p:cBhvr>
                                        <p:cTn id="114" dur="500"/>
                                        <p:tgtEl>
                                          <p:spTgt spid="44"/>
                                        </p:tgtEl>
                                      </p:cBhvr>
                                    </p:animEffect>
                                    <p:anim calcmode="lin" valueType="num">
                                      <p:cBhvr>
                                        <p:cTn id="115" dur="500" fill="hold"/>
                                        <p:tgtEl>
                                          <p:spTgt spid="44"/>
                                        </p:tgtEl>
                                        <p:attrNameLst>
                                          <p:attrName>ppt_w</p:attrName>
                                        </p:attrNameLst>
                                      </p:cBhvr>
                                      <p:tavLst>
                                        <p:tav tm="0" fmla="#ppt_w*sin(2.5*pi*$)">
                                          <p:val>
                                            <p:fltVal val="0"/>
                                          </p:val>
                                        </p:tav>
                                        <p:tav tm="100000">
                                          <p:val>
                                            <p:fltVal val="1"/>
                                          </p:val>
                                        </p:tav>
                                      </p:tavLst>
                                    </p:anim>
                                    <p:anim calcmode="lin" valueType="num">
                                      <p:cBhvr>
                                        <p:cTn id="116" dur="500" fill="hold"/>
                                        <p:tgtEl>
                                          <p:spTgt spid="44"/>
                                        </p:tgtEl>
                                        <p:attrNameLst>
                                          <p:attrName>ppt_h</p:attrName>
                                        </p:attrNameLst>
                                      </p:cBhvr>
                                      <p:tavLst>
                                        <p:tav tm="0">
                                          <p:val>
                                            <p:strVal val="#ppt_h"/>
                                          </p:val>
                                        </p:tav>
                                        <p:tav tm="100000">
                                          <p:val>
                                            <p:strVal val="#ppt_h"/>
                                          </p:val>
                                        </p:tav>
                                      </p:tavLst>
                                    </p:anim>
                                  </p:childTnLst>
                                </p:cTn>
                              </p:par>
                            </p:childTnLst>
                          </p:cTn>
                        </p:par>
                        <p:par>
                          <p:cTn id="117" fill="hold">
                            <p:stCondLst>
                              <p:cond delay="5550"/>
                            </p:stCondLst>
                            <p:childTnLst>
                              <p:par>
                                <p:cTn id="118" presetID="47" presetClass="entr" presetSubtype="0" fill="hold" grpId="0" nodeType="afterEffect">
                                  <p:stCondLst>
                                    <p:cond delay="0"/>
                                  </p:stCondLst>
                                  <p:childTnLst>
                                    <p:set>
                                      <p:cBhvr>
                                        <p:cTn id="119" dur="1" fill="hold">
                                          <p:stCondLst>
                                            <p:cond delay="0"/>
                                          </p:stCondLst>
                                        </p:cTn>
                                        <p:tgtEl>
                                          <p:spTgt spid="52"/>
                                        </p:tgtEl>
                                        <p:attrNameLst>
                                          <p:attrName>style.visibility</p:attrName>
                                        </p:attrNameLst>
                                      </p:cBhvr>
                                      <p:to>
                                        <p:strVal val="visible"/>
                                      </p:to>
                                    </p:set>
                                    <p:animEffect transition="in" filter="fade">
                                      <p:cBhvr>
                                        <p:cTn id="120" dur="1000"/>
                                        <p:tgtEl>
                                          <p:spTgt spid="52"/>
                                        </p:tgtEl>
                                      </p:cBhvr>
                                    </p:animEffect>
                                    <p:anim calcmode="lin" valueType="num">
                                      <p:cBhvr>
                                        <p:cTn id="121" dur="1000" fill="hold"/>
                                        <p:tgtEl>
                                          <p:spTgt spid="52"/>
                                        </p:tgtEl>
                                        <p:attrNameLst>
                                          <p:attrName>ppt_x</p:attrName>
                                        </p:attrNameLst>
                                      </p:cBhvr>
                                      <p:tavLst>
                                        <p:tav tm="0">
                                          <p:val>
                                            <p:strVal val="#ppt_x"/>
                                          </p:val>
                                        </p:tav>
                                        <p:tav tm="100000">
                                          <p:val>
                                            <p:strVal val="#ppt_x"/>
                                          </p:val>
                                        </p:tav>
                                      </p:tavLst>
                                    </p:anim>
                                    <p:anim calcmode="lin" valueType="num">
                                      <p:cBhvr>
                                        <p:cTn id="122" dur="1000" fill="hold"/>
                                        <p:tgtEl>
                                          <p:spTgt spid="52"/>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0"/>
                                  </p:stCondLst>
                                  <p:childTnLst>
                                    <p:set>
                                      <p:cBhvr>
                                        <p:cTn id="124" dur="1" fill="hold">
                                          <p:stCondLst>
                                            <p:cond delay="0"/>
                                          </p:stCondLst>
                                        </p:cTn>
                                        <p:tgtEl>
                                          <p:spTgt spid="51"/>
                                        </p:tgtEl>
                                        <p:attrNameLst>
                                          <p:attrName>style.visibility</p:attrName>
                                        </p:attrNameLst>
                                      </p:cBhvr>
                                      <p:to>
                                        <p:strVal val="visible"/>
                                      </p:to>
                                    </p:set>
                                    <p:animEffect transition="in" filter="fade">
                                      <p:cBhvr>
                                        <p:cTn id="125" dur="1000"/>
                                        <p:tgtEl>
                                          <p:spTgt spid="51"/>
                                        </p:tgtEl>
                                      </p:cBhvr>
                                    </p:animEffect>
                                    <p:anim calcmode="lin" valueType="num">
                                      <p:cBhvr>
                                        <p:cTn id="126" dur="1000" fill="hold"/>
                                        <p:tgtEl>
                                          <p:spTgt spid="51"/>
                                        </p:tgtEl>
                                        <p:attrNameLst>
                                          <p:attrName>ppt_x</p:attrName>
                                        </p:attrNameLst>
                                      </p:cBhvr>
                                      <p:tavLst>
                                        <p:tav tm="0">
                                          <p:val>
                                            <p:strVal val="#ppt_x"/>
                                          </p:val>
                                        </p:tav>
                                        <p:tav tm="100000">
                                          <p:val>
                                            <p:strVal val="#ppt_x"/>
                                          </p:val>
                                        </p:tav>
                                      </p:tavLst>
                                    </p:anim>
                                    <p:anim calcmode="lin" valueType="num">
                                      <p:cBhvr>
                                        <p:cTn id="127" dur="1000" fill="hold"/>
                                        <p:tgtEl>
                                          <p:spTgt spid="51"/>
                                        </p:tgtEl>
                                        <p:attrNameLst>
                                          <p:attrName>ppt_y</p:attrName>
                                        </p:attrNameLst>
                                      </p:cBhvr>
                                      <p:tavLst>
                                        <p:tav tm="0">
                                          <p:val>
                                            <p:strVal val="#ppt_y-.1"/>
                                          </p:val>
                                        </p:tav>
                                        <p:tav tm="100000">
                                          <p:val>
                                            <p:strVal val="#ppt_y"/>
                                          </p:val>
                                        </p:tav>
                                      </p:tavLst>
                                    </p:anim>
                                  </p:childTnLst>
                                </p:cTn>
                              </p:par>
                              <p:par>
                                <p:cTn id="128" presetID="22" presetClass="entr" presetSubtype="4" fill="hold" grpId="0" nodeType="withEffect">
                                  <p:stCondLst>
                                    <p:cond delay="0"/>
                                  </p:stCondLst>
                                  <p:childTnLst>
                                    <p:set>
                                      <p:cBhvr>
                                        <p:cTn id="129" dur="1" fill="hold">
                                          <p:stCondLst>
                                            <p:cond delay="0"/>
                                          </p:stCondLst>
                                        </p:cTn>
                                        <p:tgtEl>
                                          <p:spTgt spid="23"/>
                                        </p:tgtEl>
                                        <p:attrNameLst>
                                          <p:attrName>style.visibility</p:attrName>
                                        </p:attrNameLst>
                                      </p:cBhvr>
                                      <p:to>
                                        <p:strVal val="visible"/>
                                      </p:to>
                                    </p:set>
                                    <p:animEffect transition="in" filter="wipe(down)">
                                      <p:cBhvr>
                                        <p:cTn id="130" dur="500"/>
                                        <p:tgtEl>
                                          <p:spTgt spid="23"/>
                                        </p:tgtEl>
                                      </p:cBhvr>
                                    </p:animEffect>
                                  </p:childTnLst>
                                </p:cTn>
                              </p:par>
                              <p:par>
                                <p:cTn id="131" presetID="22" presetClass="entr" presetSubtype="4" fill="hold" grpId="0" nodeType="withEffect">
                                  <p:stCondLst>
                                    <p:cond delay="200"/>
                                  </p:stCondLst>
                                  <p:childTnLst>
                                    <p:set>
                                      <p:cBhvr>
                                        <p:cTn id="132" dur="1" fill="hold">
                                          <p:stCondLst>
                                            <p:cond delay="0"/>
                                          </p:stCondLst>
                                        </p:cTn>
                                        <p:tgtEl>
                                          <p:spTgt spid="24"/>
                                        </p:tgtEl>
                                        <p:attrNameLst>
                                          <p:attrName>style.visibility</p:attrName>
                                        </p:attrNameLst>
                                      </p:cBhvr>
                                      <p:to>
                                        <p:strVal val="visible"/>
                                      </p:to>
                                    </p:set>
                                    <p:animEffect transition="in" filter="wipe(down)">
                                      <p:cBhvr>
                                        <p:cTn id="133" dur="500"/>
                                        <p:tgtEl>
                                          <p:spTgt spid="24"/>
                                        </p:tgtEl>
                                      </p:cBhvr>
                                    </p:animEffect>
                                  </p:childTnLst>
                                </p:cTn>
                              </p:par>
                              <p:par>
                                <p:cTn id="134" presetID="22" presetClass="entr" presetSubtype="4" fill="hold" grpId="0" nodeType="withEffect">
                                  <p:stCondLst>
                                    <p:cond delay="400"/>
                                  </p:stCondLst>
                                  <p:childTnLst>
                                    <p:set>
                                      <p:cBhvr>
                                        <p:cTn id="135" dur="1" fill="hold">
                                          <p:stCondLst>
                                            <p:cond delay="0"/>
                                          </p:stCondLst>
                                        </p:cTn>
                                        <p:tgtEl>
                                          <p:spTgt spid="25"/>
                                        </p:tgtEl>
                                        <p:attrNameLst>
                                          <p:attrName>style.visibility</p:attrName>
                                        </p:attrNameLst>
                                      </p:cBhvr>
                                      <p:to>
                                        <p:strVal val="visible"/>
                                      </p:to>
                                    </p:set>
                                    <p:animEffect transition="in" filter="wipe(down)">
                                      <p:cBhvr>
                                        <p:cTn id="136" dur="500"/>
                                        <p:tgtEl>
                                          <p:spTgt spid="25"/>
                                        </p:tgtEl>
                                      </p:cBhvr>
                                    </p:animEffect>
                                  </p:childTnLst>
                                </p:cTn>
                              </p:par>
                              <p:par>
                                <p:cTn id="137" presetID="22" presetClass="entr" presetSubtype="4" fill="hold" grpId="0" nodeType="withEffect">
                                  <p:stCondLst>
                                    <p:cond delay="600"/>
                                  </p:stCondLst>
                                  <p:childTnLst>
                                    <p:set>
                                      <p:cBhvr>
                                        <p:cTn id="138" dur="1" fill="hold">
                                          <p:stCondLst>
                                            <p:cond delay="0"/>
                                          </p:stCondLst>
                                        </p:cTn>
                                        <p:tgtEl>
                                          <p:spTgt spid="26"/>
                                        </p:tgtEl>
                                        <p:attrNameLst>
                                          <p:attrName>style.visibility</p:attrName>
                                        </p:attrNameLst>
                                      </p:cBhvr>
                                      <p:to>
                                        <p:strVal val="visible"/>
                                      </p:to>
                                    </p:set>
                                    <p:animEffect transition="in" filter="wipe(down)">
                                      <p:cBhvr>
                                        <p:cTn id="139" dur="500"/>
                                        <p:tgtEl>
                                          <p:spTgt spid="26"/>
                                        </p:tgtEl>
                                      </p:cBhvr>
                                    </p:animEffect>
                                  </p:childTnLst>
                                </p:cTn>
                              </p:par>
                            </p:childTnLst>
                          </p:cTn>
                        </p:par>
                        <p:par>
                          <p:cTn id="140" fill="hold">
                            <p:stCondLst>
                              <p:cond delay="6650"/>
                            </p:stCondLst>
                            <p:childTnLst>
                              <p:par>
                                <p:cTn id="141" presetID="22" presetClass="entr" presetSubtype="4" fill="hold" grpId="0" nodeType="afterEffect">
                                  <p:stCondLst>
                                    <p:cond delay="0"/>
                                  </p:stCondLst>
                                  <p:childTnLst>
                                    <p:set>
                                      <p:cBhvr>
                                        <p:cTn id="142" dur="1" fill="hold">
                                          <p:stCondLst>
                                            <p:cond delay="0"/>
                                          </p:stCondLst>
                                        </p:cTn>
                                        <p:tgtEl>
                                          <p:spTgt spid="30"/>
                                        </p:tgtEl>
                                        <p:attrNameLst>
                                          <p:attrName>style.visibility</p:attrName>
                                        </p:attrNameLst>
                                      </p:cBhvr>
                                      <p:to>
                                        <p:strVal val="visible"/>
                                      </p:to>
                                    </p:set>
                                    <p:animEffect transition="in" filter="wipe(down)">
                                      <p:cBhvr>
                                        <p:cTn id="143" dur="500"/>
                                        <p:tgtEl>
                                          <p:spTgt spid="30"/>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9"/>
                                        </p:tgtEl>
                                        <p:attrNameLst>
                                          <p:attrName>style.visibility</p:attrName>
                                        </p:attrNameLst>
                                      </p:cBhvr>
                                      <p:to>
                                        <p:strVal val="visible"/>
                                      </p:to>
                                    </p:set>
                                    <p:animEffect transition="in" filter="wipe(down)">
                                      <p:cBhvr>
                                        <p:cTn id="146" dur="500"/>
                                        <p:tgtEl>
                                          <p:spTgt spid="29"/>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8"/>
                                        </p:tgtEl>
                                        <p:attrNameLst>
                                          <p:attrName>style.visibility</p:attrName>
                                        </p:attrNameLst>
                                      </p:cBhvr>
                                      <p:to>
                                        <p:strVal val="visible"/>
                                      </p:to>
                                    </p:set>
                                    <p:animEffect transition="in" filter="wipe(down)">
                                      <p:cBhvr>
                                        <p:cTn id="149" dur="500"/>
                                        <p:tgtEl>
                                          <p:spTgt spid="28"/>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7"/>
                                        </p:tgtEl>
                                        <p:attrNameLst>
                                          <p:attrName>style.visibility</p:attrName>
                                        </p:attrNameLst>
                                      </p:cBhvr>
                                      <p:to>
                                        <p:strVal val="visible"/>
                                      </p:to>
                                    </p:set>
                                    <p:animEffect transition="in" filter="wipe(down)">
                                      <p:cBhvr>
                                        <p:cTn id="152" dur="500"/>
                                        <p:tgtEl>
                                          <p:spTgt spid="27"/>
                                        </p:tgtEl>
                                      </p:cBhvr>
                                    </p:animEffect>
                                  </p:childTnLst>
                                </p:cTn>
                              </p:par>
                            </p:childTnLst>
                          </p:cTn>
                        </p:par>
                        <p:par>
                          <p:cTn id="153" fill="hold">
                            <p:stCondLst>
                              <p:cond delay="7150"/>
                            </p:stCondLst>
                            <p:childTnLst>
                              <p:par>
                                <p:cTn id="154" presetID="45" presetClass="entr" presetSubtype="0" fill="hold" grpId="0" nodeType="afterEffect">
                                  <p:stCondLst>
                                    <p:cond delay="0"/>
                                  </p:stCondLst>
                                  <p:childTnLst>
                                    <p:set>
                                      <p:cBhvr>
                                        <p:cTn id="155" dur="1" fill="hold">
                                          <p:stCondLst>
                                            <p:cond delay="0"/>
                                          </p:stCondLst>
                                        </p:cTn>
                                        <p:tgtEl>
                                          <p:spTgt spid="43"/>
                                        </p:tgtEl>
                                        <p:attrNameLst>
                                          <p:attrName>style.visibility</p:attrName>
                                        </p:attrNameLst>
                                      </p:cBhvr>
                                      <p:to>
                                        <p:strVal val="visible"/>
                                      </p:to>
                                    </p:set>
                                    <p:animEffect transition="in" filter="fade">
                                      <p:cBhvr>
                                        <p:cTn id="156" dur="500"/>
                                        <p:tgtEl>
                                          <p:spTgt spid="43"/>
                                        </p:tgtEl>
                                      </p:cBhvr>
                                    </p:animEffect>
                                    <p:anim calcmode="lin" valueType="num">
                                      <p:cBhvr>
                                        <p:cTn id="157" dur="500" fill="hold"/>
                                        <p:tgtEl>
                                          <p:spTgt spid="43"/>
                                        </p:tgtEl>
                                        <p:attrNameLst>
                                          <p:attrName>ppt_w</p:attrName>
                                        </p:attrNameLst>
                                      </p:cBhvr>
                                      <p:tavLst>
                                        <p:tav tm="0" fmla="#ppt_w*sin(2.5*pi*$)">
                                          <p:val>
                                            <p:fltVal val="0"/>
                                          </p:val>
                                        </p:tav>
                                        <p:tav tm="100000">
                                          <p:val>
                                            <p:fltVal val="1"/>
                                          </p:val>
                                        </p:tav>
                                      </p:tavLst>
                                    </p:anim>
                                    <p:anim calcmode="lin" valueType="num">
                                      <p:cBhvr>
                                        <p:cTn id="158" dur="500" fill="hold"/>
                                        <p:tgtEl>
                                          <p:spTgt spid="43"/>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46"/>
                                        </p:tgtEl>
                                        <p:attrNameLst>
                                          <p:attrName>style.visibility</p:attrName>
                                        </p:attrNameLst>
                                      </p:cBhvr>
                                      <p:to>
                                        <p:strVal val="visible"/>
                                      </p:to>
                                    </p:set>
                                    <p:animEffect transition="in" filter="fade">
                                      <p:cBhvr>
                                        <p:cTn id="161" dur="500"/>
                                        <p:tgtEl>
                                          <p:spTgt spid="46"/>
                                        </p:tgtEl>
                                      </p:cBhvr>
                                    </p:animEffect>
                                    <p:anim calcmode="lin" valueType="num">
                                      <p:cBhvr>
                                        <p:cTn id="162" dur="500" fill="hold"/>
                                        <p:tgtEl>
                                          <p:spTgt spid="46"/>
                                        </p:tgtEl>
                                        <p:attrNameLst>
                                          <p:attrName>ppt_w</p:attrName>
                                        </p:attrNameLst>
                                      </p:cBhvr>
                                      <p:tavLst>
                                        <p:tav tm="0" fmla="#ppt_w*sin(2.5*pi*$)">
                                          <p:val>
                                            <p:fltVal val="0"/>
                                          </p:val>
                                        </p:tav>
                                        <p:tav tm="100000">
                                          <p:val>
                                            <p:fltVal val="1"/>
                                          </p:val>
                                        </p:tav>
                                      </p:tavLst>
                                    </p:anim>
                                    <p:anim calcmode="lin" valueType="num">
                                      <p:cBhvr>
                                        <p:cTn id="163" dur="500" fill="hold"/>
                                        <p:tgtEl>
                                          <p:spTgt spid="46"/>
                                        </p:tgtEl>
                                        <p:attrNameLst>
                                          <p:attrName>ppt_h</p:attrName>
                                        </p:attrNameLst>
                                      </p:cBhvr>
                                      <p:tavLst>
                                        <p:tav tm="0">
                                          <p:val>
                                            <p:strVal val="#ppt_h"/>
                                          </p:val>
                                        </p:tav>
                                        <p:tav tm="100000">
                                          <p:val>
                                            <p:strVal val="#ppt_h"/>
                                          </p:val>
                                        </p:tav>
                                      </p:tavLst>
                                    </p:anim>
                                  </p:childTnLst>
                                </p:cTn>
                              </p:par>
                            </p:childTnLst>
                          </p:cTn>
                        </p:par>
                        <p:par>
                          <p:cTn id="164" fill="hold">
                            <p:stCondLst>
                              <p:cond delay="7650"/>
                            </p:stCondLst>
                            <p:childTnLst>
                              <p:par>
                                <p:cTn id="165" presetID="47" presetClass="entr" presetSubtype="0" fill="hold" grpId="0" nodeType="afterEffect">
                                  <p:stCondLst>
                                    <p:cond delay="0"/>
                                  </p:stCondLst>
                                  <p:childTnLst>
                                    <p:set>
                                      <p:cBhvr>
                                        <p:cTn id="166" dur="1" fill="hold">
                                          <p:stCondLst>
                                            <p:cond delay="0"/>
                                          </p:stCondLst>
                                        </p:cTn>
                                        <p:tgtEl>
                                          <p:spTgt spid="54"/>
                                        </p:tgtEl>
                                        <p:attrNameLst>
                                          <p:attrName>style.visibility</p:attrName>
                                        </p:attrNameLst>
                                      </p:cBhvr>
                                      <p:to>
                                        <p:strVal val="visible"/>
                                      </p:to>
                                    </p:set>
                                    <p:animEffect transition="in" filter="fade">
                                      <p:cBhvr>
                                        <p:cTn id="167" dur="1000"/>
                                        <p:tgtEl>
                                          <p:spTgt spid="54"/>
                                        </p:tgtEl>
                                      </p:cBhvr>
                                    </p:animEffect>
                                    <p:anim calcmode="lin" valueType="num">
                                      <p:cBhvr>
                                        <p:cTn id="168" dur="1000" fill="hold"/>
                                        <p:tgtEl>
                                          <p:spTgt spid="54"/>
                                        </p:tgtEl>
                                        <p:attrNameLst>
                                          <p:attrName>ppt_x</p:attrName>
                                        </p:attrNameLst>
                                      </p:cBhvr>
                                      <p:tavLst>
                                        <p:tav tm="0">
                                          <p:val>
                                            <p:strVal val="#ppt_x"/>
                                          </p:val>
                                        </p:tav>
                                        <p:tav tm="100000">
                                          <p:val>
                                            <p:strVal val="#ppt_x"/>
                                          </p:val>
                                        </p:tav>
                                      </p:tavLst>
                                    </p:anim>
                                    <p:anim calcmode="lin" valueType="num">
                                      <p:cBhvr>
                                        <p:cTn id="169" dur="1000" fill="hold"/>
                                        <p:tgtEl>
                                          <p:spTgt spid="54"/>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53"/>
                                        </p:tgtEl>
                                        <p:attrNameLst>
                                          <p:attrName>style.visibility</p:attrName>
                                        </p:attrNameLst>
                                      </p:cBhvr>
                                      <p:to>
                                        <p:strVal val="visible"/>
                                      </p:to>
                                    </p:set>
                                    <p:animEffect transition="in" filter="fade">
                                      <p:cBhvr>
                                        <p:cTn id="172" dur="1000"/>
                                        <p:tgtEl>
                                          <p:spTgt spid="53"/>
                                        </p:tgtEl>
                                      </p:cBhvr>
                                    </p:animEffect>
                                    <p:anim calcmode="lin" valueType="num">
                                      <p:cBhvr>
                                        <p:cTn id="173" dur="1000" fill="hold"/>
                                        <p:tgtEl>
                                          <p:spTgt spid="53"/>
                                        </p:tgtEl>
                                        <p:attrNameLst>
                                          <p:attrName>ppt_x</p:attrName>
                                        </p:attrNameLst>
                                      </p:cBhvr>
                                      <p:tavLst>
                                        <p:tav tm="0">
                                          <p:val>
                                            <p:strVal val="#ppt_x"/>
                                          </p:val>
                                        </p:tav>
                                        <p:tav tm="100000">
                                          <p:val>
                                            <p:strVal val="#ppt_x"/>
                                          </p:val>
                                        </p:tav>
                                      </p:tavLst>
                                    </p:anim>
                                    <p:anim calcmode="lin" valueType="num">
                                      <p:cBhvr>
                                        <p:cTn id="174" dur="1000" fill="hold"/>
                                        <p:tgtEl>
                                          <p:spTgt spid="53"/>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31"/>
                                        </p:tgtEl>
                                        <p:attrNameLst>
                                          <p:attrName>style.visibility</p:attrName>
                                        </p:attrNameLst>
                                      </p:cBhvr>
                                      <p:to>
                                        <p:strVal val="visible"/>
                                      </p:to>
                                    </p:set>
                                    <p:animEffect transition="in" filter="wipe(down)">
                                      <p:cBhvr>
                                        <p:cTn id="177" dur="500"/>
                                        <p:tgtEl>
                                          <p:spTgt spid="31"/>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32"/>
                                        </p:tgtEl>
                                        <p:attrNameLst>
                                          <p:attrName>style.visibility</p:attrName>
                                        </p:attrNameLst>
                                      </p:cBhvr>
                                      <p:to>
                                        <p:strVal val="visible"/>
                                      </p:to>
                                    </p:set>
                                    <p:animEffect transition="in" filter="wipe(down)">
                                      <p:cBhvr>
                                        <p:cTn id="180" dur="500"/>
                                        <p:tgtEl>
                                          <p:spTgt spid="32"/>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33"/>
                                        </p:tgtEl>
                                        <p:attrNameLst>
                                          <p:attrName>style.visibility</p:attrName>
                                        </p:attrNameLst>
                                      </p:cBhvr>
                                      <p:to>
                                        <p:strVal val="visible"/>
                                      </p:to>
                                    </p:set>
                                    <p:animEffect transition="in" filter="wipe(down)">
                                      <p:cBhvr>
                                        <p:cTn id="183" dur="500"/>
                                        <p:tgtEl>
                                          <p:spTgt spid="33"/>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34"/>
                                        </p:tgtEl>
                                        <p:attrNameLst>
                                          <p:attrName>style.visibility</p:attrName>
                                        </p:attrNameLst>
                                      </p:cBhvr>
                                      <p:to>
                                        <p:strVal val="visible"/>
                                      </p:to>
                                    </p:set>
                                    <p:animEffect transition="in" filter="wipe(down)">
                                      <p:cBhvr>
                                        <p:cTn id="186" dur="500"/>
                                        <p:tgtEl>
                                          <p:spTgt spid="34"/>
                                        </p:tgtEl>
                                      </p:cBhvr>
                                    </p:animEffect>
                                  </p:childTnLst>
                                </p:cTn>
                              </p:par>
                            </p:childTnLst>
                          </p:cTn>
                        </p:par>
                        <p:par>
                          <p:cTn id="187" fill="hold">
                            <p:stCondLst>
                              <p:cond delay="8750"/>
                            </p:stCondLst>
                            <p:childTnLst>
                              <p:par>
                                <p:cTn id="188" presetID="22" presetClass="entr" presetSubtype="4" fill="hold" grpId="0" nodeType="afterEffect">
                                  <p:stCondLst>
                                    <p:cond delay="0"/>
                                  </p:stCondLst>
                                  <p:childTnLst>
                                    <p:set>
                                      <p:cBhvr>
                                        <p:cTn id="189" dur="1" fill="hold">
                                          <p:stCondLst>
                                            <p:cond delay="0"/>
                                          </p:stCondLst>
                                        </p:cTn>
                                        <p:tgtEl>
                                          <p:spTgt spid="38"/>
                                        </p:tgtEl>
                                        <p:attrNameLst>
                                          <p:attrName>style.visibility</p:attrName>
                                        </p:attrNameLst>
                                      </p:cBhvr>
                                      <p:to>
                                        <p:strVal val="visible"/>
                                      </p:to>
                                    </p:set>
                                    <p:animEffect transition="in" filter="wipe(down)">
                                      <p:cBhvr>
                                        <p:cTn id="190" dur="500"/>
                                        <p:tgtEl>
                                          <p:spTgt spid="38"/>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37"/>
                                        </p:tgtEl>
                                        <p:attrNameLst>
                                          <p:attrName>style.visibility</p:attrName>
                                        </p:attrNameLst>
                                      </p:cBhvr>
                                      <p:to>
                                        <p:strVal val="visible"/>
                                      </p:to>
                                    </p:set>
                                    <p:animEffect transition="in" filter="wipe(down)">
                                      <p:cBhvr>
                                        <p:cTn id="193" dur="500"/>
                                        <p:tgtEl>
                                          <p:spTgt spid="37"/>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36"/>
                                        </p:tgtEl>
                                        <p:attrNameLst>
                                          <p:attrName>style.visibility</p:attrName>
                                        </p:attrNameLst>
                                      </p:cBhvr>
                                      <p:to>
                                        <p:strVal val="visible"/>
                                      </p:to>
                                    </p:set>
                                    <p:animEffect transition="in" filter="wipe(down)">
                                      <p:cBhvr>
                                        <p:cTn id="196" dur="500"/>
                                        <p:tgtEl>
                                          <p:spTgt spid="36"/>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35"/>
                                        </p:tgtEl>
                                        <p:attrNameLst>
                                          <p:attrName>style.visibility</p:attrName>
                                        </p:attrNameLst>
                                      </p:cBhvr>
                                      <p:to>
                                        <p:strVal val="visible"/>
                                      </p:to>
                                    </p:set>
                                    <p:animEffect transition="in" filter="wipe(down)">
                                      <p:cBhvr>
                                        <p:cTn id="19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p:bldP spid="48" grpId="0"/>
      <p:bldP spid="49" grpId="0"/>
      <p:bldP spid="50" grpId="0"/>
      <p:bldP spid="51" grpId="0"/>
      <p:bldP spid="52" grpId="0"/>
      <p:bldP spid="53" grpId="0"/>
      <p:bldP spid="5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8" y="88050"/>
            <a:ext cx="1275751" cy="507687"/>
          </a:xfrm>
          <a:prstGeom prst="rect">
            <a:avLst/>
          </a:prstGeom>
          <a:noFill/>
        </p:spPr>
        <p:txBody>
          <a:bodyPr wrap="square" lIns="91425" tIns="45712" rIns="91425" bIns="45712" rtlCol="0">
            <a:spAutoFit/>
          </a:bodyPr>
          <a:lstStyle/>
          <a:p>
            <a:r>
              <a:rPr lang="en-US" altLang="zh-CN" sz="2699" b="1" spc="-112" dirty="0">
                <a:solidFill>
                  <a:srgbClr val="42BAC8"/>
                </a:solidFill>
                <a:effectLst/>
                <a:latin typeface="Arial Black" pitchFamily="34" charset="0"/>
                <a:ea typeface="微软雅黑" pitchFamily="34" charset="-122"/>
              </a:rPr>
              <a:t>LOGO</a:t>
            </a:r>
            <a:endParaRPr lang="zh-CN" altLang="en-US" sz="2699" b="1" spc="-112" dirty="0">
              <a:solidFill>
                <a:srgbClr val="42BAC8"/>
              </a:solidFill>
              <a:effectLst/>
              <a:latin typeface="Arial Black" pitchFamily="34" charset="0"/>
              <a:ea typeface="微软雅黑" pitchFamily="34" charset="-122"/>
            </a:endParaRPr>
          </a:p>
        </p:txBody>
      </p:sp>
      <p:cxnSp>
        <p:nvCxnSpPr>
          <p:cNvPr id="5" name="直接连接符 4"/>
          <p:cNvCxnSpPr/>
          <p:nvPr/>
        </p:nvCxnSpPr>
        <p:spPr>
          <a:xfrm>
            <a:off x="1171395" y="519997"/>
            <a:ext cx="7972607"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42BAC8"/>
                </a:solidFill>
                <a:latin typeface="微软雅黑" pitchFamily="34" charset="-122"/>
                <a:ea typeface="微软雅黑" pitchFamily="34" charset="-122"/>
              </a:rPr>
              <a:t>点击输入标题内容</a:t>
            </a:r>
          </a:p>
        </p:txBody>
      </p:sp>
      <p:sp>
        <p:nvSpPr>
          <p:cNvPr id="7" name="灯片编号占位符 2"/>
          <p:cNvSpPr>
            <a:spLocks noGrp="1"/>
          </p:cNvSpPr>
          <p:nvPr>
            <p:ph type="sldNum" sz="quarter" idx="12"/>
          </p:nvPr>
        </p:nvSpPr>
        <p:spPr>
          <a:xfrm>
            <a:off x="6457950" y="4767264"/>
            <a:ext cx="2057400" cy="273844"/>
          </a:xfrm>
        </p:spPr>
        <p:txBody>
          <a:bodyPr/>
          <a:lstStyle/>
          <a:p>
            <a:fld id="{D447205E-B5AF-420F-9205-14CD5B2048A0}" type="slidenum">
              <a:rPr lang="zh-CN" altLang="en-US" smtClean="0"/>
              <a:t>11</a:t>
            </a:fld>
            <a:endParaRPr lang="zh-CN" altLang="en-US"/>
          </a:p>
        </p:txBody>
      </p:sp>
      <p:sp>
        <p:nvSpPr>
          <p:cNvPr id="8" name="任意多边形 7"/>
          <p:cNvSpPr/>
          <p:nvPr/>
        </p:nvSpPr>
        <p:spPr>
          <a:xfrm flipH="1">
            <a:off x="2106183" y="1026637"/>
            <a:ext cx="3348362" cy="3348362"/>
          </a:xfrm>
          <a:custGeom>
            <a:avLst/>
            <a:gdLst>
              <a:gd name="connsiteX0" fmla="*/ 2232223 w 4464483"/>
              <a:gd name="connsiteY0" fmla="*/ 0 h 4464482"/>
              <a:gd name="connsiteX1" fmla="*/ 1 w 4464483"/>
              <a:gd name="connsiteY1" fmla="*/ 2232241 h 4464482"/>
              <a:gd name="connsiteX2" fmla="*/ 284969 w 4464483"/>
              <a:gd name="connsiteY2" fmla="*/ 2232240 h 4464482"/>
              <a:gd name="connsiteX3" fmla="*/ 295023 w 4464483"/>
              <a:gd name="connsiteY3" fmla="*/ 2033148 h 4464482"/>
              <a:gd name="connsiteX4" fmla="*/ 2232242 w 4464483"/>
              <a:gd name="connsiteY4" fmla="*/ 284972 h 4464482"/>
              <a:gd name="connsiteX5" fmla="*/ 4179515 w 4464483"/>
              <a:gd name="connsiteY5" fmla="*/ 2232245 h 4464482"/>
              <a:gd name="connsiteX6" fmla="*/ 2232242 w 4464483"/>
              <a:gd name="connsiteY6" fmla="*/ 4179518 h 4464482"/>
              <a:gd name="connsiteX7" fmla="*/ 295023 w 4464483"/>
              <a:gd name="connsiteY7" fmla="*/ 2431342 h 4464482"/>
              <a:gd name="connsiteX8" fmla="*/ 284972 w 4464483"/>
              <a:gd name="connsiteY8" fmla="*/ 2232309 h 4464482"/>
              <a:gd name="connsiteX9" fmla="*/ 0 w 4464483"/>
              <a:gd name="connsiteY9" fmla="*/ 2232320 h 4464482"/>
              <a:gd name="connsiteX10" fmla="*/ 2232300 w 4464483"/>
              <a:gd name="connsiteY10" fmla="*/ 4464482 h 4464482"/>
              <a:gd name="connsiteX11" fmla="*/ 4464483 w 4464483"/>
              <a:gd name="connsiteY11" fmla="*/ 2232202 h 4464482"/>
              <a:gd name="connsiteX12" fmla="*/ 2232223 w 4464483"/>
              <a:gd name="connsiteY12" fmla="*/ 0 h 446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64483" h="4464482">
                <a:moveTo>
                  <a:pt x="2232223" y="0"/>
                </a:moveTo>
                <a:cubicBezTo>
                  <a:pt x="999397" y="11"/>
                  <a:pt x="1" y="999416"/>
                  <a:pt x="1" y="2232241"/>
                </a:cubicBezTo>
                <a:lnTo>
                  <a:pt x="284969" y="2232240"/>
                </a:lnTo>
                <a:lnTo>
                  <a:pt x="295023" y="2033148"/>
                </a:lnTo>
                <a:cubicBezTo>
                  <a:pt x="394743" y="1051224"/>
                  <a:pt x="1224009" y="284972"/>
                  <a:pt x="2232242" y="284972"/>
                </a:cubicBezTo>
                <a:cubicBezTo>
                  <a:pt x="3307691" y="284972"/>
                  <a:pt x="4179515" y="1156796"/>
                  <a:pt x="4179515" y="2232245"/>
                </a:cubicBezTo>
                <a:cubicBezTo>
                  <a:pt x="4179515" y="3307694"/>
                  <a:pt x="3307691" y="4179518"/>
                  <a:pt x="2232242" y="4179518"/>
                </a:cubicBezTo>
                <a:cubicBezTo>
                  <a:pt x="1224009" y="4179518"/>
                  <a:pt x="394743" y="3413267"/>
                  <a:pt x="295023" y="2431342"/>
                </a:cubicBezTo>
                <a:lnTo>
                  <a:pt x="284972" y="2232309"/>
                </a:lnTo>
                <a:lnTo>
                  <a:pt x="0" y="2232320"/>
                </a:lnTo>
                <a:cubicBezTo>
                  <a:pt x="43" y="3465145"/>
                  <a:pt x="999475" y="4464515"/>
                  <a:pt x="2232300" y="4464482"/>
                </a:cubicBezTo>
                <a:cubicBezTo>
                  <a:pt x="3465125" y="4464450"/>
                  <a:pt x="4464505" y="3465027"/>
                  <a:pt x="4464483" y="2232202"/>
                </a:cubicBezTo>
                <a:cubicBezTo>
                  <a:pt x="4464462" y="999377"/>
                  <a:pt x="3465048" y="-11"/>
                  <a:pt x="2232223" y="0"/>
                </a:cubicBezTo>
                <a:close/>
              </a:path>
            </a:pathLst>
          </a:custGeom>
          <a:solidFill>
            <a:srgbClr val="D8F1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9" name="任意多边形 8"/>
          <p:cNvSpPr/>
          <p:nvPr/>
        </p:nvSpPr>
        <p:spPr>
          <a:xfrm rot="16200000" flipH="1">
            <a:off x="2333293" y="1253648"/>
            <a:ext cx="3348418" cy="2894400"/>
          </a:xfrm>
          <a:custGeom>
            <a:avLst/>
            <a:gdLst>
              <a:gd name="connsiteX0" fmla="*/ 0 w 4464557"/>
              <a:gd name="connsiteY0" fmla="*/ 1626829 h 3859200"/>
              <a:gd name="connsiteX1" fmla="*/ 1676929 w 4464557"/>
              <a:gd name="connsiteY1" fmla="*/ 3788816 h 3859200"/>
              <a:gd name="connsiteX2" fmla="*/ 4188156 w 4464557"/>
              <a:gd name="connsiteY2" fmla="*/ 2702530 h 3859200"/>
              <a:gd name="connsiteX3" fmla="*/ 3760830 w 4464557"/>
              <a:gd name="connsiteY3" fmla="*/ 0 h 3859200"/>
              <a:gd name="connsiteX4" fmla="*/ 3564357 w 4464557"/>
              <a:gd name="connsiteY4" fmla="*/ 209091 h 3859200"/>
              <a:gd name="connsiteX5" fmla="*/ 3609172 w 4464557"/>
              <a:gd name="connsiteY5" fmla="*/ 249821 h 3859200"/>
              <a:gd name="connsiteX6" fmla="*/ 4179515 w 4464557"/>
              <a:gd name="connsiteY6" fmla="*/ 1626751 h 3859200"/>
              <a:gd name="connsiteX7" fmla="*/ 2232242 w 4464557"/>
              <a:gd name="connsiteY7" fmla="*/ 3574024 h 3859200"/>
              <a:gd name="connsiteX8" fmla="*/ 295023 w 4464557"/>
              <a:gd name="connsiteY8" fmla="*/ 1825849 h 3859200"/>
              <a:gd name="connsiteX9" fmla="*/ 284973 w 4464557"/>
              <a:gd name="connsiteY9" fmla="*/ 1626819 h 385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64557" h="3859200">
                <a:moveTo>
                  <a:pt x="0" y="1626829"/>
                </a:moveTo>
                <a:cubicBezTo>
                  <a:pt x="36" y="2645754"/>
                  <a:pt x="690036" y="3535339"/>
                  <a:pt x="1676929" y="3788816"/>
                </a:cubicBezTo>
                <a:cubicBezTo>
                  <a:pt x="2663822" y="4042293"/>
                  <a:pt x="3697107" y="3595323"/>
                  <a:pt x="4188156" y="2702530"/>
                </a:cubicBezTo>
                <a:cubicBezTo>
                  <a:pt x="4679204" y="1809737"/>
                  <a:pt x="4503374" y="697737"/>
                  <a:pt x="3760830" y="0"/>
                </a:cubicBezTo>
                <a:lnTo>
                  <a:pt x="3564357" y="209091"/>
                </a:lnTo>
                <a:lnTo>
                  <a:pt x="3609172" y="249821"/>
                </a:lnTo>
                <a:cubicBezTo>
                  <a:pt x="3961559" y="602208"/>
                  <a:pt x="4179515" y="1089027"/>
                  <a:pt x="4179515" y="1626751"/>
                </a:cubicBezTo>
                <a:cubicBezTo>
                  <a:pt x="4179515" y="2702200"/>
                  <a:pt x="3307691" y="3574024"/>
                  <a:pt x="2232242" y="3574024"/>
                </a:cubicBezTo>
                <a:cubicBezTo>
                  <a:pt x="1224009" y="3574024"/>
                  <a:pt x="394743" y="2807773"/>
                  <a:pt x="295023" y="1825849"/>
                </a:cubicBezTo>
                <a:lnTo>
                  <a:pt x="284973" y="1626819"/>
                </a:lnTo>
                <a:close/>
              </a:path>
            </a:pathLst>
          </a:custGeom>
          <a:solidFill>
            <a:srgbClr val="1D62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10" name="任意多边形 9"/>
          <p:cNvSpPr/>
          <p:nvPr/>
        </p:nvSpPr>
        <p:spPr>
          <a:xfrm flipH="1">
            <a:off x="2491728" y="1412185"/>
            <a:ext cx="2577273" cy="2577273"/>
          </a:xfrm>
          <a:custGeom>
            <a:avLst/>
            <a:gdLst>
              <a:gd name="connsiteX0" fmla="*/ 1718167 w 3436364"/>
              <a:gd name="connsiteY0" fmla="*/ 0 h 3436364"/>
              <a:gd name="connsiteX1" fmla="*/ 0 w 3436364"/>
              <a:gd name="connsiteY1" fmla="*/ 1718182 h 3436364"/>
              <a:gd name="connsiteX2" fmla="*/ 286362 w 3436364"/>
              <a:gd name="connsiteY2" fmla="*/ 1718181 h 3436364"/>
              <a:gd name="connsiteX3" fmla="*/ 293755 w 3436364"/>
              <a:gd name="connsiteY3" fmla="*/ 1571787 h 3436364"/>
              <a:gd name="connsiteX4" fmla="*/ 1718181 w 3436364"/>
              <a:gd name="connsiteY4" fmla="*/ 286364 h 3436364"/>
              <a:gd name="connsiteX5" fmla="*/ 3150000 w 3436364"/>
              <a:gd name="connsiteY5" fmla="*/ 1718182 h 3436364"/>
              <a:gd name="connsiteX6" fmla="*/ 1718181 w 3436364"/>
              <a:gd name="connsiteY6" fmla="*/ 3150000 h 3436364"/>
              <a:gd name="connsiteX7" fmla="*/ 293755 w 3436364"/>
              <a:gd name="connsiteY7" fmla="*/ 1864577 h 3436364"/>
              <a:gd name="connsiteX8" fmla="*/ 286365 w 3436364"/>
              <a:gd name="connsiteY8" fmla="*/ 1718232 h 3436364"/>
              <a:gd name="connsiteX9" fmla="*/ 0 w 3436364"/>
              <a:gd name="connsiteY9" fmla="*/ 1718242 h 3436364"/>
              <a:gd name="connsiteX10" fmla="*/ 1718227 w 3436364"/>
              <a:gd name="connsiteY10" fmla="*/ 3436364 h 3436364"/>
              <a:gd name="connsiteX11" fmla="*/ 3436364 w 3436364"/>
              <a:gd name="connsiteY11" fmla="*/ 1718152 h 3436364"/>
              <a:gd name="connsiteX12" fmla="*/ 1718167 w 3436364"/>
              <a:gd name="connsiteY12" fmla="*/ 0 h 3436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36364" h="3436364">
                <a:moveTo>
                  <a:pt x="1718167" y="0"/>
                </a:moveTo>
                <a:cubicBezTo>
                  <a:pt x="769247" y="8"/>
                  <a:pt x="0" y="769262"/>
                  <a:pt x="0" y="1718182"/>
                </a:cubicBezTo>
                <a:lnTo>
                  <a:pt x="286362" y="1718181"/>
                </a:lnTo>
                <a:lnTo>
                  <a:pt x="293755" y="1571787"/>
                </a:lnTo>
                <a:cubicBezTo>
                  <a:pt x="367078" y="849784"/>
                  <a:pt x="976832" y="286364"/>
                  <a:pt x="1718181" y="286364"/>
                </a:cubicBezTo>
                <a:cubicBezTo>
                  <a:pt x="2508953" y="286364"/>
                  <a:pt x="3150000" y="927411"/>
                  <a:pt x="3150000" y="1718182"/>
                </a:cubicBezTo>
                <a:cubicBezTo>
                  <a:pt x="3150000" y="2508953"/>
                  <a:pt x="2508953" y="3150000"/>
                  <a:pt x="1718181" y="3150000"/>
                </a:cubicBezTo>
                <a:cubicBezTo>
                  <a:pt x="976832" y="3150000"/>
                  <a:pt x="367078" y="2586580"/>
                  <a:pt x="293755" y="1864577"/>
                </a:cubicBezTo>
                <a:lnTo>
                  <a:pt x="286365" y="1718232"/>
                </a:lnTo>
                <a:lnTo>
                  <a:pt x="0" y="1718242"/>
                </a:lnTo>
                <a:cubicBezTo>
                  <a:pt x="33" y="2667162"/>
                  <a:pt x="769307" y="3436389"/>
                  <a:pt x="1718227" y="3436364"/>
                </a:cubicBezTo>
                <a:cubicBezTo>
                  <a:pt x="2667147" y="3436339"/>
                  <a:pt x="3436381" y="2667072"/>
                  <a:pt x="3436364" y="1718152"/>
                </a:cubicBezTo>
                <a:cubicBezTo>
                  <a:pt x="3436347" y="769232"/>
                  <a:pt x="2667087" y="-8"/>
                  <a:pt x="1718167" y="0"/>
                </a:cubicBezTo>
                <a:close/>
              </a:path>
            </a:pathLst>
          </a:custGeom>
          <a:solidFill>
            <a:srgbClr val="D8F1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11" name="任意多边形 10"/>
          <p:cNvSpPr/>
          <p:nvPr/>
        </p:nvSpPr>
        <p:spPr>
          <a:xfrm rot="16200000" flipH="1">
            <a:off x="2503790" y="1424331"/>
            <a:ext cx="2577392" cy="2553104"/>
          </a:xfrm>
          <a:custGeom>
            <a:avLst/>
            <a:gdLst>
              <a:gd name="connsiteX0" fmla="*/ 0 w 3436522"/>
              <a:gd name="connsiteY0" fmla="*/ 1685966 h 3404139"/>
              <a:gd name="connsiteX1" fmla="*/ 1607113 w 3436522"/>
              <a:gd name="connsiteY1" fmla="*/ 3400494 h 3404139"/>
              <a:gd name="connsiteX2" fmla="*/ 3421996 w 3436522"/>
              <a:gd name="connsiteY2" fmla="*/ 1907639 h 3404139"/>
              <a:gd name="connsiteX3" fmla="*/ 2049650 w 3436522"/>
              <a:gd name="connsiteY3" fmla="*/ 0 h 3404139"/>
              <a:gd name="connsiteX4" fmla="*/ 1994347 w 3436522"/>
              <a:gd name="connsiteY4" fmla="*/ 281285 h 3404139"/>
              <a:gd name="connsiteX5" fmla="*/ 2006743 w 3436522"/>
              <a:gd name="connsiteY5" fmla="*/ 283177 h 3404139"/>
              <a:gd name="connsiteX6" fmla="*/ 3150000 w 3436522"/>
              <a:gd name="connsiteY6" fmla="*/ 1685907 h 3404139"/>
              <a:gd name="connsiteX7" fmla="*/ 1718182 w 3436522"/>
              <a:gd name="connsiteY7" fmla="*/ 3117726 h 3404139"/>
              <a:gd name="connsiteX8" fmla="*/ 293756 w 3436522"/>
              <a:gd name="connsiteY8" fmla="*/ 1832302 h 3404139"/>
              <a:gd name="connsiteX9" fmla="*/ 286366 w 3436522"/>
              <a:gd name="connsiteY9" fmla="*/ 1685956 h 340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36522" h="3404139">
                <a:moveTo>
                  <a:pt x="0" y="1685966"/>
                </a:moveTo>
                <a:cubicBezTo>
                  <a:pt x="32" y="2591748"/>
                  <a:pt x="703225" y="3341941"/>
                  <a:pt x="1607113" y="3400494"/>
                </a:cubicBezTo>
                <a:cubicBezTo>
                  <a:pt x="2511000" y="3459047"/>
                  <a:pt x="3305104" y="2805847"/>
                  <a:pt x="3421996" y="1907639"/>
                </a:cubicBezTo>
                <a:cubicBezTo>
                  <a:pt x="3538888" y="1009431"/>
                  <a:pt x="2938417" y="174742"/>
                  <a:pt x="2049650" y="0"/>
                </a:cubicBezTo>
                <a:lnTo>
                  <a:pt x="1994347" y="281285"/>
                </a:lnTo>
                <a:lnTo>
                  <a:pt x="2006743" y="283177"/>
                </a:lnTo>
                <a:cubicBezTo>
                  <a:pt x="2659198" y="416689"/>
                  <a:pt x="3150000" y="993981"/>
                  <a:pt x="3150000" y="1685907"/>
                </a:cubicBezTo>
                <a:cubicBezTo>
                  <a:pt x="3150000" y="2476679"/>
                  <a:pt x="2508953" y="3117726"/>
                  <a:pt x="1718182" y="3117726"/>
                </a:cubicBezTo>
                <a:cubicBezTo>
                  <a:pt x="976834" y="3117726"/>
                  <a:pt x="367079" y="2554306"/>
                  <a:pt x="293756" y="1832302"/>
                </a:cubicBezTo>
                <a:lnTo>
                  <a:pt x="286366" y="1685956"/>
                </a:lnTo>
                <a:close/>
              </a:path>
            </a:pathLst>
          </a:custGeom>
          <a:solidFill>
            <a:srgbClr val="2B8B9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12" name="任意多边形 11"/>
          <p:cNvSpPr/>
          <p:nvPr/>
        </p:nvSpPr>
        <p:spPr>
          <a:xfrm flipH="1">
            <a:off x="2878320" y="1798774"/>
            <a:ext cx="1804093" cy="1804088"/>
          </a:xfrm>
          <a:custGeom>
            <a:avLst/>
            <a:gdLst>
              <a:gd name="connsiteX0" fmla="*/ 1202719 w 2405457"/>
              <a:gd name="connsiteY0" fmla="*/ 0 h 2405450"/>
              <a:gd name="connsiteX1" fmla="*/ 1 w 2405457"/>
              <a:gd name="connsiteY1" fmla="*/ 1202725 h 2405450"/>
              <a:gd name="connsiteX2" fmla="*/ 286365 w 2405457"/>
              <a:gd name="connsiteY2" fmla="*/ 1202725 h 2405450"/>
              <a:gd name="connsiteX3" fmla="*/ 291096 w 2405457"/>
              <a:gd name="connsiteY3" fmla="*/ 1109035 h 2405450"/>
              <a:gd name="connsiteX4" fmla="*/ 1202729 w 2405457"/>
              <a:gd name="connsiteY4" fmla="*/ 286364 h 2405450"/>
              <a:gd name="connsiteX5" fmla="*/ 2119093 w 2405457"/>
              <a:gd name="connsiteY5" fmla="*/ 1202728 h 2405450"/>
              <a:gd name="connsiteX6" fmla="*/ 1202729 w 2405457"/>
              <a:gd name="connsiteY6" fmla="*/ 2119092 h 2405450"/>
              <a:gd name="connsiteX7" fmla="*/ 291096 w 2405457"/>
              <a:gd name="connsiteY7" fmla="*/ 1296421 h 2405450"/>
              <a:gd name="connsiteX8" fmla="*/ 286367 w 2405457"/>
              <a:gd name="connsiteY8" fmla="*/ 1202758 h 2405450"/>
              <a:gd name="connsiteX9" fmla="*/ 0 w 2405457"/>
              <a:gd name="connsiteY9" fmla="*/ 1202767 h 2405450"/>
              <a:gd name="connsiteX10" fmla="*/ 1202760 w 2405457"/>
              <a:gd name="connsiteY10" fmla="*/ 2405450 h 2405450"/>
              <a:gd name="connsiteX11" fmla="*/ 2405457 w 2405457"/>
              <a:gd name="connsiteY11" fmla="*/ 1202704 h 2405450"/>
              <a:gd name="connsiteX12" fmla="*/ 1202719 w 2405457"/>
              <a:gd name="connsiteY12" fmla="*/ 0 h 2405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05457" h="2405450">
                <a:moveTo>
                  <a:pt x="1202719" y="0"/>
                </a:moveTo>
                <a:cubicBezTo>
                  <a:pt x="538474" y="6"/>
                  <a:pt x="1" y="538482"/>
                  <a:pt x="1" y="1202725"/>
                </a:cubicBezTo>
                <a:lnTo>
                  <a:pt x="286365" y="1202725"/>
                </a:lnTo>
                <a:lnTo>
                  <a:pt x="291096" y="1109035"/>
                </a:lnTo>
                <a:cubicBezTo>
                  <a:pt x="338023" y="646953"/>
                  <a:pt x="728266" y="286364"/>
                  <a:pt x="1202729" y="286364"/>
                </a:cubicBezTo>
                <a:cubicBezTo>
                  <a:pt x="1708823" y="286364"/>
                  <a:pt x="2119093" y="696634"/>
                  <a:pt x="2119093" y="1202728"/>
                </a:cubicBezTo>
                <a:cubicBezTo>
                  <a:pt x="2119093" y="1708822"/>
                  <a:pt x="1708823" y="2119092"/>
                  <a:pt x="1202729" y="2119092"/>
                </a:cubicBezTo>
                <a:cubicBezTo>
                  <a:pt x="728266" y="2119092"/>
                  <a:pt x="338023" y="1758503"/>
                  <a:pt x="291096" y="1296421"/>
                </a:cubicBezTo>
                <a:lnTo>
                  <a:pt x="286367" y="1202758"/>
                </a:lnTo>
                <a:lnTo>
                  <a:pt x="0" y="1202767"/>
                </a:lnTo>
                <a:cubicBezTo>
                  <a:pt x="24" y="1867010"/>
                  <a:pt x="538516" y="2405468"/>
                  <a:pt x="1202760" y="2405450"/>
                </a:cubicBezTo>
                <a:cubicBezTo>
                  <a:pt x="1867005" y="2405433"/>
                  <a:pt x="2405469" y="1866947"/>
                  <a:pt x="2405457" y="1202704"/>
                </a:cubicBezTo>
                <a:cubicBezTo>
                  <a:pt x="2405446" y="538461"/>
                  <a:pt x="1866963" y="-6"/>
                  <a:pt x="1202719" y="0"/>
                </a:cubicBezTo>
                <a:close/>
              </a:path>
            </a:pathLst>
          </a:custGeom>
          <a:solidFill>
            <a:srgbClr val="D8F1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13" name="任意多边形 12"/>
          <p:cNvSpPr/>
          <p:nvPr/>
        </p:nvSpPr>
        <p:spPr>
          <a:xfrm rot="16200000" flipH="1">
            <a:off x="2878340" y="1798746"/>
            <a:ext cx="1804122" cy="1804185"/>
          </a:xfrm>
          <a:custGeom>
            <a:avLst/>
            <a:gdLst>
              <a:gd name="connsiteX0" fmla="*/ 0 w 2405496"/>
              <a:gd name="connsiteY0" fmla="*/ 1202781 h 2405580"/>
              <a:gd name="connsiteX1" fmla="*/ 909186 w 2405496"/>
              <a:gd name="connsiteY1" fmla="*/ 2369096 h 2405580"/>
              <a:gd name="connsiteX2" fmla="*/ 2262148 w 2405496"/>
              <a:gd name="connsiteY2" fmla="*/ 1772100 h 2405580"/>
              <a:gd name="connsiteX3" fmla="*/ 2013465 w 2405496"/>
              <a:gd name="connsiteY3" fmla="*/ 314340 h 2405580"/>
              <a:gd name="connsiteX4" fmla="*/ 539097 w 2405496"/>
              <a:gd name="connsiteY4" fmla="*/ 199668 h 2405580"/>
              <a:gd name="connsiteX5" fmla="*/ 697242 w 2405496"/>
              <a:gd name="connsiteY5" fmla="*/ 438704 h 2405580"/>
              <a:gd name="connsiteX6" fmla="*/ 765930 w 2405496"/>
              <a:gd name="connsiteY6" fmla="*/ 396975 h 2405580"/>
              <a:gd name="connsiteX7" fmla="*/ 1202724 w 2405496"/>
              <a:gd name="connsiteY7" fmla="*/ 286375 h 2405580"/>
              <a:gd name="connsiteX8" fmla="*/ 2119088 w 2405496"/>
              <a:gd name="connsiteY8" fmla="*/ 1202739 h 2405580"/>
              <a:gd name="connsiteX9" fmla="*/ 1202724 w 2405496"/>
              <a:gd name="connsiteY9" fmla="*/ 2119103 h 2405580"/>
              <a:gd name="connsiteX10" fmla="*/ 291091 w 2405496"/>
              <a:gd name="connsiteY10" fmla="*/ 1296432 h 2405580"/>
              <a:gd name="connsiteX11" fmla="*/ 286361 w 2405496"/>
              <a:gd name="connsiteY11" fmla="*/ 1202771 h 240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05496" h="2405580">
                <a:moveTo>
                  <a:pt x="0" y="1202781"/>
                </a:moveTo>
                <a:cubicBezTo>
                  <a:pt x="20" y="1753953"/>
                  <a:pt x="374683" y="2234576"/>
                  <a:pt x="909186" y="2369096"/>
                </a:cubicBezTo>
                <a:cubicBezTo>
                  <a:pt x="1443690" y="2503616"/>
                  <a:pt x="2001228" y="2257602"/>
                  <a:pt x="2262148" y="1772100"/>
                </a:cubicBezTo>
                <a:cubicBezTo>
                  <a:pt x="2523067" y="1286600"/>
                  <a:pt x="2420588" y="685877"/>
                  <a:pt x="2013465" y="314340"/>
                </a:cubicBezTo>
                <a:cubicBezTo>
                  <a:pt x="1606340" y="-57198"/>
                  <a:pt x="998772" y="-104453"/>
                  <a:pt x="539097" y="199668"/>
                </a:cubicBezTo>
                <a:lnTo>
                  <a:pt x="697242" y="438704"/>
                </a:lnTo>
                <a:lnTo>
                  <a:pt x="765930" y="396975"/>
                </a:lnTo>
                <a:cubicBezTo>
                  <a:pt x="895773" y="326440"/>
                  <a:pt x="1044569" y="286375"/>
                  <a:pt x="1202724" y="286375"/>
                </a:cubicBezTo>
                <a:cubicBezTo>
                  <a:pt x="1708818" y="286375"/>
                  <a:pt x="2119088" y="696645"/>
                  <a:pt x="2119088" y="1202739"/>
                </a:cubicBezTo>
                <a:cubicBezTo>
                  <a:pt x="2119088" y="1708833"/>
                  <a:pt x="1708818" y="2119103"/>
                  <a:pt x="1202724" y="2119103"/>
                </a:cubicBezTo>
                <a:cubicBezTo>
                  <a:pt x="728261" y="2119103"/>
                  <a:pt x="338018" y="1758514"/>
                  <a:pt x="291091" y="1296432"/>
                </a:cubicBezTo>
                <a:lnTo>
                  <a:pt x="286361" y="1202771"/>
                </a:lnTo>
                <a:close/>
              </a:path>
            </a:pathLst>
          </a:cu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14" name="任意多边形 13"/>
          <p:cNvSpPr/>
          <p:nvPr/>
        </p:nvSpPr>
        <p:spPr>
          <a:xfrm>
            <a:off x="1332263" y="1918127"/>
            <a:ext cx="1818604" cy="268887"/>
          </a:xfrm>
          <a:custGeom>
            <a:avLst/>
            <a:gdLst>
              <a:gd name="connsiteX0" fmla="*/ 2895600 w 2895600"/>
              <a:gd name="connsiteY0" fmla="*/ 165100 h 165100"/>
              <a:gd name="connsiteX1" fmla="*/ 2768600 w 2895600"/>
              <a:gd name="connsiteY1" fmla="*/ 0 h 165100"/>
              <a:gd name="connsiteX2" fmla="*/ 0 w 2895600"/>
              <a:gd name="connsiteY2" fmla="*/ 0 h 165100"/>
              <a:gd name="connsiteX0" fmla="*/ 3060700 w 3060700"/>
              <a:gd name="connsiteY0" fmla="*/ 159452 h 159452"/>
              <a:gd name="connsiteX1" fmla="*/ 2768600 w 3060700"/>
              <a:gd name="connsiteY1" fmla="*/ 0 h 159452"/>
              <a:gd name="connsiteX2" fmla="*/ 0 w 3060700"/>
              <a:gd name="connsiteY2" fmla="*/ 0 h 159452"/>
            </a:gdLst>
            <a:ahLst/>
            <a:cxnLst>
              <a:cxn ang="0">
                <a:pos x="connsiteX0" y="connsiteY0"/>
              </a:cxn>
              <a:cxn ang="0">
                <a:pos x="connsiteX1" y="connsiteY1"/>
              </a:cxn>
              <a:cxn ang="0">
                <a:pos x="connsiteX2" y="connsiteY2"/>
              </a:cxn>
            </a:cxnLst>
            <a:rect l="l" t="t" r="r" b="b"/>
            <a:pathLst>
              <a:path w="3060700" h="159452">
                <a:moveTo>
                  <a:pt x="3060700" y="159452"/>
                </a:moveTo>
                <a:lnTo>
                  <a:pt x="2768600" y="0"/>
                </a:lnTo>
                <a:lnTo>
                  <a:pt x="0" y="0"/>
                </a:lnTo>
              </a:path>
            </a:pathLst>
          </a:custGeom>
          <a:noFill/>
          <a:ln w="19050">
            <a:solidFill>
              <a:schemeClr val="bg1">
                <a:lumMod val="50000"/>
              </a:schemeClr>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任意多边形 14"/>
          <p:cNvSpPr/>
          <p:nvPr/>
        </p:nvSpPr>
        <p:spPr>
          <a:xfrm>
            <a:off x="787653" y="2597840"/>
            <a:ext cx="1818604" cy="268887"/>
          </a:xfrm>
          <a:custGeom>
            <a:avLst/>
            <a:gdLst>
              <a:gd name="connsiteX0" fmla="*/ 2895600 w 2895600"/>
              <a:gd name="connsiteY0" fmla="*/ 165100 h 165100"/>
              <a:gd name="connsiteX1" fmla="*/ 2768600 w 2895600"/>
              <a:gd name="connsiteY1" fmla="*/ 0 h 165100"/>
              <a:gd name="connsiteX2" fmla="*/ 0 w 2895600"/>
              <a:gd name="connsiteY2" fmla="*/ 0 h 165100"/>
              <a:gd name="connsiteX0" fmla="*/ 3060700 w 3060700"/>
              <a:gd name="connsiteY0" fmla="*/ 159452 h 159452"/>
              <a:gd name="connsiteX1" fmla="*/ 2768600 w 3060700"/>
              <a:gd name="connsiteY1" fmla="*/ 0 h 159452"/>
              <a:gd name="connsiteX2" fmla="*/ 0 w 3060700"/>
              <a:gd name="connsiteY2" fmla="*/ 0 h 159452"/>
            </a:gdLst>
            <a:ahLst/>
            <a:cxnLst>
              <a:cxn ang="0">
                <a:pos x="connsiteX0" y="connsiteY0"/>
              </a:cxn>
              <a:cxn ang="0">
                <a:pos x="connsiteX1" y="connsiteY1"/>
              </a:cxn>
              <a:cxn ang="0">
                <a:pos x="connsiteX2" y="connsiteY2"/>
              </a:cxn>
            </a:cxnLst>
            <a:rect l="l" t="t" r="r" b="b"/>
            <a:pathLst>
              <a:path w="3060700" h="159452">
                <a:moveTo>
                  <a:pt x="3060700" y="159452"/>
                </a:moveTo>
                <a:lnTo>
                  <a:pt x="2768600" y="0"/>
                </a:lnTo>
                <a:lnTo>
                  <a:pt x="0" y="0"/>
                </a:lnTo>
              </a:path>
            </a:pathLst>
          </a:custGeom>
          <a:noFill/>
          <a:ln w="19050">
            <a:solidFill>
              <a:schemeClr val="bg1">
                <a:lumMod val="50000"/>
              </a:schemeClr>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 name="任意多边形 15"/>
          <p:cNvSpPr/>
          <p:nvPr/>
        </p:nvSpPr>
        <p:spPr>
          <a:xfrm>
            <a:off x="773226" y="3461738"/>
            <a:ext cx="1818604" cy="268887"/>
          </a:xfrm>
          <a:custGeom>
            <a:avLst/>
            <a:gdLst>
              <a:gd name="connsiteX0" fmla="*/ 2895600 w 2895600"/>
              <a:gd name="connsiteY0" fmla="*/ 165100 h 165100"/>
              <a:gd name="connsiteX1" fmla="*/ 2768600 w 2895600"/>
              <a:gd name="connsiteY1" fmla="*/ 0 h 165100"/>
              <a:gd name="connsiteX2" fmla="*/ 0 w 2895600"/>
              <a:gd name="connsiteY2" fmla="*/ 0 h 165100"/>
              <a:gd name="connsiteX0" fmla="*/ 3060700 w 3060700"/>
              <a:gd name="connsiteY0" fmla="*/ 159452 h 159452"/>
              <a:gd name="connsiteX1" fmla="*/ 2768600 w 3060700"/>
              <a:gd name="connsiteY1" fmla="*/ 0 h 159452"/>
              <a:gd name="connsiteX2" fmla="*/ 0 w 3060700"/>
              <a:gd name="connsiteY2" fmla="*/ 0 h 159452"/>
            </a:gdLst>
            <a:ahLst/>
            <a:cxnLst>
              <a:cxn ang="0">
                <a:pos x="connsiteX0" y="connsiteY0"/>
              </a:cxn>
              <a:cxn ang="0">
                <a:pos x="connsiteX1" y="connsiteY1"/>
              </a:cxn>
              <a:cxn ang="0">
                <a:pos x="connsiteX2" y="connsiteY2"/>
              </a:cxn>
            </a:cxnLst>
            <a:rect l="l" t="t" r="r" b="b"/>
            <a:pathLst>
              <a:path w="3060700" h="159452">
                <a:moveTo>
                  <a:pt x="3060700" y="159452"/>
                </a:moveTo>
                <a:lnTo>
                  <a:pt x="2768600" y="0"/>
                </a:lnTo>
                <a:lnTo>
                  <a:pt x="0" y="0"/>
                </a:lnTo>
              </a:path>
            </a:pathLst>
          </a:custGeom>
          <a:noFill/>
          <a:ln w="19050">
            <a:solidFill>
              <a:schemeClr val="bg1">
                <a:lumMod val="50000"/>
              </a:schemeClr>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 name="上箭头 16"/>
          <p:cNvSpPr/>
          <p:nvPr/>
        </p:nvSpPr>
        <p:spPr>
          <a:xfrm>
            <a:off x="5887719" y="1083063"/>
            <a:ext cx="258287" cy="262445"/>
          </a:xfrm>
          <a:prstGeom prst="upArrow">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 name="文本框 17"/>
          <p:cNvSpPr txBox="1"/>
          <p:nvPr/>
        </p:nvSpPr>
        <p:spPr>
          <a:xfrm>
            <a:off x="6143452" y="1027651"/>
            <a:ext cx="649537" cy="415498"/>
          </a:xfrm>
          <a:prstGeom prst="rect">
            <a:avLst/>
          </a:prstGeom>
          <a:noFill/>
        </p:spPr>
        <p:txBody>
          <a:bodyPr wrap="none" rtlCol="0">
            <a:spAutoFit/>
          </a:bodyPr>
          <a:lstStyle/>
          <a:p>
            <a:pPr algn="ctr">
              <a:spcBef>
                <a:spcPts val="750"/>
              </a:spcBef>
            </a:pPr>
            <a:r>
              <a:rPr lang="en-US" altLang="zh-CN" sz="2100" b="1" dirty="0">
                <a:solidFill>
                  <a:srgbClr val="42BAC8"/>
                </a:solidFill>
                <a:latin typeface="DFPYanKaiW5-B5" panose="03000500000000000000" pitchFamily="66" charset="-120"/>
                <a:ea typeface="DFPYanKaiW5-B5" panose="03000500000000000000" pitchFamily="66" charset="-120"/>
                <a:cs typeface="DFLiSong-Lt" panose="02020309000000000000" pitchFamily="49" charset="-122"/>
              </a:rPr>
              <a:t>75%</a:t>
            </a:r>
            <a:endParaRPr lang="zh-CN" altLang="en-US" sz="2100" b="1" dirty="0">
              <a:solidFill>
                <a:srgbClr val="42BAC8"/>
              </a:solidFill>
              <a:latin typeface="DFPYanKaiW5-B5" panose="03000500000000000000" pitchFamily="66" charset="-120"/>
              <a:ea typeface="DFPYanKaiW5-B5" panose="03000500000000000000" pitchFamily="66" charset="-120"/>
              <a:cs typeface="DFLiSong-Lt" panose="02020309000000000000" pitchFamily="49" charset="-122"/>
            </a:endParaRPr>
          </a:p>
        </p:txBody>
      </p:sp>
      <p:sp>
        <p:nvSpPr>
          <p:cNvPr id="19" name="文本框 18"/>
          <p:cNvSpPr txBox="1"/>
          <p:nvPr/>
        </p:nvSpPr>
        <p:spPr>
          <a:xfrm>
            <a:off x="5826995" y="1405243"/>
            <a:ext cx="1768176" cy="232628"/>
          </a:xfrm>
          <a:prstGeom prst="rect">
            <a:avLst/>
          </a:prstGeom>
          <a:noFill/>
        </p:spPr>
        <p:txBody>
          <a:bodyPr wrap="square" rtlCol="0">
            <a:spAutoFit/>
          </a:bodyPr>
          <a:lstStyle/>
          <a:p>
            <a:pPr>
              <a:lnSpc>
                <a:spcPct val="90000"/>
              </a:lnSpc>
              <a:spcBef>
                <a:spcPts val="750"/>
              </a:spcBef>
            </a:pPr>
            <a:r>
              <a:rPr lang="zh-CN" altLang="en-US" sz="1013"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0" name="文本框 19"/>
          <p:cNvSpPr txBox="1"/>
          <p:nvPr/>
        </p:nvSpPr>
        <p:spPr>
          <a:xfrm>
            <a:off x="5826997" y="1620482"/>
            <a:ext cx="2543780" cy="722505"/>
          </a:xfrm>
          <a:prstGeom prst="rect">
            <a:avLst/>
          </a:prstGeom>
          <a:noFill/>
        </p:spPr>
        <p:txBody>
          <a:bodyPr wrap="square" rtlCol="0">
            <a:spAutoFit/>
          </a:bodyPr>
          <a:lstStyle/>
          <a:p>
            <a:pPr>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上箭头 20"/>
          <p:cNvSpPr/>
          <p:nvPr/>
        </p:nvSpPr>
        <p:spPr>
          <a:xfrm>
            <a:off x="5887719" y="2252505"/>
            <a:ext cx="258287" cy="262445"/>
          </a:xfrm>
          <a:prstGeom prst="upArrow">
            <a:avLst/>
          </a:prstGeom>
          <a:solidFill>
            <a:srgbClr val="2B8B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2" name="文本框 21"/>
          <p:cNvSpPr txBox="1"/>
          <p:nvPr/>
        </p:nvSpPr>
        <p:spPr>
          <a:xfrm>
            <a:off x="6143455" y="2197093"/>
            <a:ext cx="649537" cy="415498"/>
          </a:xfrm>
          <a:prstGeom prst="rect">
            <a:avLst/>
          </a:prstGeom>
          <a:noFill/>
        </p:spPr>
        <p:txBody>
          <a:bodyPr wrap="none" rtlCol="0">
            <a:spAutoFit/>
          </a:bodyPr>
          <a:lstStyle/>
          <a:p>
            <a:pPr algn="ctr">
              <a:spcBef>
                <a:spcPts val="750"/>
              </a:spcBef>
            </a:pPr>
            <a:r>
              <a:rPr lang="en-US" altLang="zh-CN" sz="2100" b="1" dirty="0">
                <a:solidFill>
                  <a:srgbClr val="2B8B95"/>
                </a:solidFill>
                <a:latin typeface="DFPYanKaiW5-B5" panose="03000500000000000000" pitchFamily="66" charset="-120"/>
                <a:ea typeface="DFPYanKaiW5-B5" panose="03000500000000000000" pitchFamily="66" charset="-120"/>
                <a:cs typeface="DFLiSong-Lt" panose="02020309000000000000" pitchFamily="49" charset="-122"/>
              </a:rPr>
              <a:t>45%</a:t>
            </a:r>
            <a:endParaRPr lang="zh-CN" altLang="en-US" sz="2100" b="1" dirty="0">
              <a:solidFill>
                <a:srgbClr val="2B8B95"/>
              </a:solidFill>
              <a:latin typeface="DFPYanKaiW5-B5" panose="03000500000000000000" pitchFamily="66" charset="-120"/>
              <a:ea typeface="DFPYanKaiW5-B5" panose="03000500000000000000" pitchFamily="66" charset="-120"/>
              <a:cs typeface="DFLiSong-Lt" panose="02020309000000000000" pitchFamily="49" charset="-122"/>
            </a:endParaRPr>
          </a:p>
        </p:txBody>
      </p:sp>
      <p:sp>
        <p:nvSpPr>
          <p:cNvPr id="23" name="文本框 22"/>
          <p:cNvSpPr txBox="1"/>
          <p:nvPr/>
        </p:nvSpPr>
        <p:spPr>
          <a:xfrm>
            <a:off x="5826995" y="2574685"/>
            <a:ext cx="1768176" cy="232628"/>
          </a:xfrm>
          <a:prstGeom prst="rect">
            <a:avLst/>
          </a:prstGeom>
          <a:noFill/>
        </p:spPr>
        <p:txBody>
          <a:bodyPr wrap="square" rtlCol="0">
            <a:spAutoFit/>
          </a:bodyPr>
          <a:lstStyle/>
          <a:p>
            <a:pPr>
              <a:lnSpc>
                <a:spcPct val="90000"/>
              </a:lnSpc>
              <a:spcBef>
                <a:spcPts val="750"/>
              </a:spcBef>
            </a:pPr>
            <a:r>
              <a:rPr lang="zh-CN" altLang="en-US" sz="1013"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4" name="文本框 23"/>
          <p:cNvSpPr txBox="1"/>
          <p:nvPr/>
        </p:nvSpPr>
        <p:spPr>
          <a:xfrm>
            <a:off x="5826997" y="2789924"/>
            <a:ext cx="2543780" cy="722505"/>
          </a:xfrm>
          <a:prstGeom prst="rect">
            <a:avLst/>
          </a:prstGeom>
          <a:noFill/>
        </p:spPr>
        <p:txBody>
          <a:bodyPr wrap="square" rtlCol="0">
            <a:spAutoFit/>
          </a:bodyPr>
          <a:lstStyle/>
          <a:p>
            <a:pPr>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上箭头 24"/>
          <p:cNvSpPr/>
          <p:nvPr/>
        </p:nvSpPr>
        <p:spPr>
          <a:xfrm>
            <a:off x="5887719" y="3421947"/>
            <a:ext cx="258287" cy="262445"/>
          </a:xfrm>
          <a:prstGeom prst="upArrow">
            <a:avLst/>
          </a:prstGeom>
          <a:solidFill>
            <a:srgbClr val="1D6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6" name="文本框 25"/>
          <p:cNvSpPr txBox="1"/>
          <p:nvPr/>
        </p:nvSpPr>
        <p:spPr>
          <a:xfrm>
            <a:off x="6143456" y="3366534"/>
            <a:ext cx="649537" cy="415498"/>
          </a:xfrm>
          <a:prstGeom prst="rect">
            <a:avLst/>
          </a:prstGeom>
          <a:noFill/>
        </p:spPr>
        <p:txBody>
          <a:bodyPr wrap="none" rtlCol="0">
            <a:spAutoFit/>
          </a:bodyPr>
          <a:lstStyle/>
          <a:p>
            <a:pPr algn="ctr">
              <a:spcBef>
                <a:spcPts val="750"/>
              </a:spcBef>
            </a:pPr>
            <a:r>
              <a:rPr lang="en-US" altLang="zh-CN" sz="2100" b="1" dirty="0">
                <a:solidFill>
                  <a:srgbClr val="1D6269"/>
                </a:solidFill>
                <a:latin typeface="DFPYanKaiW5-B5" panose="03000500000000000000" pitchFamily="66" charset="-120"/>
                <a:ea typeface="DFPYanKaiW5-B5" panose="03000500000000000000" pitchFamily="66" charset="-120"/>
                <a:cs typeface="DFLiSong-Lt" panose="02020309000000000000" pitchFamily="49" charset="-122"/>
              </a:rPr>
              <a:t>35%</a:t>
            </a:r>
            <a:endParaRPr lang="zh-CN" altLang="en-US" sz="2100" b="1" dirty="0">
              <a:solidFill>
                <a:srgbClr val="1D6269"/>
              </a:solidFill>
              <a:latin typeface="DFPYanKaiW5-B5" panose="03000500000000000000" pitchFamily="66" charset="-120"/>
              <a:ea typeface="DFPYanKaiW5-B5" panose="03000500000000000000" pitchFamily="66" charset="-120"/>
              <a:cs typeface="DFLiSong-Lt" panose="02020309000000000000" pitchFamily="49" charset="-122"/>
            </a:endParaRPr>
          </a:p>
        </p:txBody>
      </p:sp>
      <p:sp>
        <p:nvSpPr>
          <p:cNvPr id="27" name="文本框 26"/>
          <p:cNvSpPr txBox="1"/>
          <p:nvPr/>
        </p:nvSpPr>
        <p:spPr>
          <a:xfrm>
            <a:off x="5826995" y="3744125"/>
            <a:ext cx="1768176" cy="232628"/>
          </a:xfrm>
          <a:prstGeom prst="rect">
            <a:avLst/>
          </a:prstGeom>
          <a:noFill/>
        </p:spPr>
        <p:txBody>
          <a:bodyPr wrap="square" rtlCol="0">
            <a:spAutoFit/>
          </a:bodyPr>
          <a:lstStyle/>
          <a:p>
            <a:pPr>
              <a:lnSpc>
                <a:spcPct val="90000"/>
              </a:lnSpc>
              <a:spcBef>
                <a:spcPts val="750"/>
              </a:spcBef>
            </a:pPr>
            <a:r>
              <a:rPr lang="zh-CN" altLang="en-US" sz="1013"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8" name="文本框 27"/>
          <p:cNvSpPr txBox="1"/>
          <p:nvPr/>
        </p:nvSpPr>
        <p:spPr>
          <a:xfrm>
            <a:off x="5826997" y="3959366"/>
            <a:ext cx="2543780" cy="722505"/>
          </a:xfrm>
          <a:prstGeom prst="rect">
            <a:avLst/>
          </a:prstGeom>
          <a:noFill/>
        </p:spPr>
        <p:txBody>
          <a:bodyPr wrap="square" rtlCol="0">
            <a:spAutoFit/>
          </a:bodyPr>
          <a:lstStyle/>
          <a:p>
            <a:pPr>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3164855" y="2521875"/>
            <a:ext cx="1231019" cy="674031"/>
          </a:xfrm>
          <a:prstGeom prst="rect">
            <a:avLst/>
          </a:prstGeom>
          <a:noFill/>
        </p:spPr>
        <p:txBody>
          <a:bodyPr wrap="square" rtlCol="0">
            <a:spAutoFit/>
          </a:bodyPr>
          <a:lstStyle/>
          <a:p>
            <a:pPr algn="ctr">
              <a:lnSpc>
                <a:spcPct val="90000"/>
              </a:lnSpc>
              <a:spcBef>
                <a:spcPts val="750"/>
              </a:spcBef>
            </a:pPr>
            <a:r>
              <a:rPr lang="zh-CN" altLang="en-US" sz="21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0" name="文本框 29"/>
          <p:cNvSpPr txBox="1"/>
          <p:nvPr/>
        </p:nvSpPr>
        <p:spPr>
          <a:xfrm>
            <a:off x="1330579" y="1578646"/>
            <a:ext cx="1644947" cy="294953"/>
          </a:xfrm>
          <a:prstGeom prst="rect">
            <a:avLst/>
          </a:prstGeom>
          <a:noFill/>
        </p:spPr>
        <p:txBody>
          <a:bodyPr wrap="square" rtlCol="0">
            <a:spAutoFit/>
          </a:bodyPr>
          <a:lstStyle/>
          <a:p>
            <a:pPr algn="ctr">
              <a:lnSpc>
                <a:spcPct val="130000"/>
              </a:lnSpc>
              <a:spcBef>
                <a:spcPts val="750"/>
              </a:spcBef>
            </a:pPr>
            <a:r>
              <a:rPr lang="zh-CN" altLang="en-US" sz="1013"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1" name="文本框 30"/>
          <p:cNvSpPr txBox="1"/>
          <p:nvPr/>
        </p:nvSpPr>
        <p:spPr>
          <a:xfrm>
            <a:off x="787655" y="2257330"/>
            <a:ext cx="1644947" cy="294953"/>
          </a:xfrm>
          <a:prstGeom prst="rect">
            <a:avLst/>
          </a:prstGeom>
          <a:noFill/>
        </p:spPr>
        <p:txBody>
          <a:bodyPr wrap="square" rtlCol="0">
            <a:spAutoFit/>
          </a:bodyPr>
          <a:lstStyle/>
          <a:p>
            <a:pPr algn="ctr">
              <a:lnSpc>
                <a:spcPct val="130000"/>
              </a:lnSpc>
              <a:spcBef>
                <a:spcPts val="750"/>
              </a:spcBef>
            </a:pPr>
            <a:r>
              <a:rPr lang="zh-CN" altLang="en-US" sz="1013"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2" name="文本框 31"/>
          <p:cNvSpPr txBox="1"/>
          <p:nvPr/>
        </p:nvSpPr>
        <p:spPr>
          <a:xfrm>
            <a:off x="773229" y="3121126"/>
            <a:ext cx="1644947" cy="294953"/>
          </a:xfrm>
          <a:prstGeom prst="rect">
            <a:avLst/>
          </a:prstGeom>
          <a:noFill/>
        </p:spPr>
        <p:txBody>
          <a:bodyPr wrap="square" rtlCol="0">
            <a:spAutoFit/>
          </a:bodyPr>
          <a:lstStyle/>
          <a:p>
            <a:pPr algn="ctr">
              <a:lnSpc>
                <a:spcPct val="130000"/>
              </a:lnSpc>
              <a:spcBef>
                <a:spcPts val="750"/>
              </a:spcBef>
            </a:pPr>
            <a:r>
              <a:rPr lang="zh-CN" altLang="en-US" sz="1013"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377593685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par>
                                <p:cTn id="18" presetID="53" presetClass="entr" presetSubtype="16" fill="hold" grpId="0" nodeType="withEffect">
                                  <p:stCondLst>
                                    <p:cond delay="25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par>
                          <p:cTn id="28" fill="hold">
                            <p:stCondLst>
                              <p:cond delay="1850"/>
                            </p:stCondLst>
                            <p:childTnLst>
                              <p:par>
                                <p:cTn id="29" presetID="49" presetClass="entr" presetSubtype="0" decel="100000"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fltVal val="0"/>
                                          </p:val>
                                        </p:tav>
                                        <p:tav tm="100000">
                                          <p:val>
                                            <p:strVal val="#ppt_h"/>
                                          </p:val>
                                        </p:tav>
                                      </p:tavLst>
                                    </p:anim>
                                    <p:anim calcmode="lin" valueType="num">
                                      <p:cBhvr>
                                        <p:cTn id="33" dur="500" fill="hold"/>
                                        <p:tgtEl>
                                          <p:spTgt spid="29"/>
                                        </p:tgtEl>
                                        <p:attrNameLst>
                                          <p:attrName>style.rotation</p:attrName>
                                        </p:attrNameLst>
                                      </p:cBhvr>
                                      <p:tavLst>
                                        <p:tav tm="0">
                                          <p:val>
                                            <p:fltVal val="360"/>
                                          </p:val>
                                        </p:tav>
                                        <p:tav tm="100000">
                                          <p:val>
                                            <p:fltVal val="0"/>
                                          </p:val>
                                        </p:tav>
                                      </p:tavLst>
                                    </p:anim>
                                    <p:animEffect transition="in" filter="fade">
                                      <p:cBhvr>
                                        <p:cTn id="34" dur="500"/>
                                        <p:tgtEl>
                                          <p:spTgt spid="29"/>
                                        </p:tgtEl>
                                      </p:cBhvr>
                                    </p:animEffect>
                                  </p:childTnLst>
                                </p:cTn>
                              </p:par>
                            </p:childTnLst>
                          </p:cTn>
                        </p:par>
                        <p:par>
                          <p:cTn id="35" fill="hold">
                            <p:stCondLst>
                              <p:cond delay="2350"/>
                            </p:stCondLst>
                            <p:childTnLst>
                              <p:par>
                                <p:cTn id="36" presetID="21" presetClass="entr" presetSubtype="1"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heel(1)">
                                      <p:cBhvr>
                                        <p:cTn id="38" dur="1000"/>
                                        <p:tgtEl>
                                          <p:spTgt spid="9"/>
                                        </p:tgtEl>
                                      </p:cBhvr>
                                    </p:animEffect>
                                  </p:childTnLst>
                                </p:cTn>
                              </p:par>
                            </p:childTnLst>
                          </p:cTn>
                        </p:par>
                        <p:par>
                          <p:cTn id="39" fill="hold">
                            <p:stCondLst>
                              <p:cond delay="3350"/>
                            </p:stCondLst>
                            <p:childTnLst>
                              <p:par>
                                <p:cTn id="40" presetID="21" presetClass="entr" presetSubtype="1"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heel(1)">
                                      <p:cBhvr>
                                        <p:cTn id="42" dur="1000"/>
                                        <p:tgtEl>
                                          <p:spTgt spid="11"/>
                                        </p:tgtEl>
                                      </p:cBhvr>
                                    </p:animEffect>
                                  </p:childTnLst>
                                </p:cTn>
                              </p:par>
                            </p:childTnLst>
                          </p:cTn>
                        </p:par>
                        <p:par>
                          <p:cTn id="43" fill="hold">
                            <p:stCondLst>
                              <p:cond delay="4350"/>
                            </p:stCondLst>
                            <p:childTnLst>
                              <p:par>
                                <p:cTn id="44" presetID="21" presetClass="entr" presetSubtype="1"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heel(1)">
                                      <p:cBhvr>
                                        <p:cTn id="46" dur="1000"/>
                                        <p:tgtEl>
                                          <p:spTgt spid="13"/>
                                        </p:tgtEl>
                                      </p:cBhvr>
                                    </p:animEffect>
                                  </p:childTnLst>
                                </p:cTn>
                              </p:par>
                            </p:childTnLst>
                          </p:cTn>
                        </p:par>
                        <p:par>
                          <p:cTn id="47" fill="hold">
                            <p:stCondLst>
                              <p:cond delay="5350"/>
                            </p:stCondLst>
                            <p:childTnLst>
                              <p:par>
                                <p:cTn id="48" presetID="22" presetClass="entr" presetSubtype="2"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right)">
                                      <p:cBhvr>
                                        <p:cTn id="50" dur="500"/>
                                        <p:tgtEl>
                                          <p:spTgt spid="14"/>
                                        </p:tgtEl>
                                      </p:cBhvr>
                                    </p:animEffect>
                                  </p:childTnLst>
                                </p:cTn>
                              </p:par>
                            </p:childTnLst>
                          </p:cTn>
                        </p:par>
                        <p:par>
                          <p:cTn id="51" fill="hold">
                            <p:stCondLst>
                              <p:cond delay="5850"/>
                            </p:stCondLst>
                            <p:childTnLst>
                              <p:par>
                                <p:cTn id="52" presetID="52" presetClass="entr" presetSubtype="0"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Scale>
                                      <p:cBhvr>
                                        <p:cTn id="54" dur="75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750" decel="50000" fill="hold">
                                          <p:stCondLst>
                                            <p:cond delay="0"/>
                                          </p:stCondLst>
                                        </p:cTn>
                                        <p:tgtEl>
                                          <p:spTgt spid="30"/>
                                        </p:tgtEl>
                                        <p:attrNameLst>
                                          <p:attrName>ppt_x</p:attrName>
                                          <p:attrName>ppt_y</p:attrName>
                                        </p:attrNameLst>
                                      </p:cBhvr>
                                    </p:animMotion>
                                    <p:animEffect transition="in" filter="fade">
                                      <p:cBhvr>
                                        <p:cTn id="56" dur="750"/>
                                        <p:tgtEl>
                                          <p:spTgt spid="30"/>
                                        </p:tgtEl>
                                      </p:cBhvr>
                                    </p:animEffect>
                                  </p:childTnLst>
                                </p:cTn>
                              </p:par>
                            </p:childTnLst>
                          </p:cTn>
                        </p:par>
                        <p:par>
                          <p:cTn id="57" fill="hold">
                            <p:stCondLst>
                              <p:cond delay="6600"/>
                            </p:stCondLst>
                            <p:childTnLst>
                              <p:par>
                                <p:cTn id="58" presetID="22" presetClass="entr" presetSubtype="2"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right)">
                                      <p:cBhvr>
                                        <p:cTn id="60" dur="500"/>
                                        <p:tgtEl>
                                          <p:spTgt spid="15"/>
                                        </p:tgtEl>
                                      </p:cBhvr>
                                    </p:animEffect>
                                  </p:childTnLst>
                                </p:cTn>
                              </p:par>
                            </p:childTnLst>
                          </p:cTn>
                        </p:par>
                        <p:par>
                          <p:cTn id="61" fill="hold">
                            <p:stCondLst>
                              <p:cond delay="7100"/>
                            </p:stCondLst>
                            <p:childTnLst>
                              <p:par>
                                <p:cTn id="62" presetID="52" presetClass="entr" presetSubtype="0" fill="hold" grpId="0" nodeType="afterEffect">
                                  <p:stCondLst>
                                    <p:cond delay="0"/>
                                  </p:stCondLst>
                                  <p:childTnLst>
                                    <p:set>
                                      <p:cBhvr>
                                        <p:cTn id="63" dur="1" fill="hold">
                                          <p:stCondLst>
                                            <p:cond delay="0"/>
                                          </p:stCondLst>
                                        </p:cTn>
                                        <p:tgtEl>
                                          <p:spTgt spid="31"/>
                                        </p:tgtEl>
                                        <p:attrNameLst>
                                          <p:attrName>style.visibility</p:attrName>
                                        </p:attrNameLst>
                                      </p:cBhvr>
                                      <p:to>
                                        <p:strVal val="visible"/>
                                      </p:to>
                                    </p:set>
                                    <p:animScale>
                                      <p:cBhvr>
                                        <p:cTn id="64" dur="75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750" decel="50000" fill="hold">
                                          <p:stCondLst>
                                            <p:cond delay="0"/>
                                          </p:stCondLst>
                                        </p:cTn>
                                        <p:tgtEl>
                                          <p:spTgt spid="31"/>
                                        </p:tgtEl>
                                        <p:attrNameLst>
                                          <p:attrName>ppt_x</p:attrName>
                                          <p:attrName>ppt_y</p:attrName>
                                        </p:attrNameLst>
                                      </p:cBhvr>
                                    </p:animMotion>
                                    <p:animEffect transition="in" filter="fade">
                                      <p:cBhvr>
                                        <p:cTn id="66" dur="750"/>
                                        <p:tgtEl>
                                          <p:spTgt spid="31"/>
                                        </p:tgtEl>
                                      </p:cBhvr>
                                    </p:animEffect>
                                  </p:childTnLst>
                                </p:cTn>
                              </p:par>
                            </p:childTnLst>
                          </p:cTn>
                        </p:par>
                        <p:par>
                          <p:cTn id="67" fill="hold">
                            <p:stCondLst>
                              <p:cond delay="7850"/>
                            </p:stCondLst>
                            <p:childTnLst>
                              <p:par>
                                <p:cTn id="68" presetID="22" presetClass="entr" presetSubtype="2" fill="hold" grpId="0" nodeType="after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wipe(right)">
                                      <p:cBhvr>
                                        <p:cTn id="70" dur="500"/>
                                        <p:tgtEl>
                                          <p:spTgt spid="16"/>
                                        </p:tgtEl>
                                      </p:cBhvr>
                                    </p:animEffect>
                                  </p:childTnLst>
                                </p:cTn>
                              </p:par>
                            </p:childTnLst>
                          </p:cTn>
                        </p:par>
                        <p:par>
                          <p:cTn id="71" fill="hold">
                            <p:stCondLst>
                              <p:cond delay="8350"/>
                            </p:stCondLst>
                            <p:childTnLst>
                              <p:par>
                                <p:cTn id="72" presetID="52" presetClass="entr" presetSubtype="0" fill="hold" grpId="0" nodeType="afterEffect">
                                  <p:stCondLst>
                                    <p:cond delay="0"/>
                                  </p:stCondLst>
                                  <p:childTnLst>
                                    <p:set>
                                      <p:cBhvr>
                                        <p:cTn id="73" dur="1" fill="hold">
                                          <p:stCondLst>
                                            <p:cond delay="0"/>
                                          </p:stCondLst>
                                        </p:cTn>
                                        <p:tgtEl>
                                          <p:spTgt spid="32"/>
                                        </p:tgtEl>
                                        <p:attrNameLst>
                                          <p:attrName>style.visibility</p:attrName>
                                        </p:attrNameLst>
                                      </p:cBhvr>
                                      <p:to>
                                        <p:strVal val="visible"/>
                                      </p:to>
                                    </p:set>
                                    <p:animScale>
                                      <p:cBhvr>
                                        <p:cTn id="74" dur="75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5" dur="750" decel="50000" fill="hold">
                                          <p:stCondLst>
                                            <p:cond delay="0"/>
                                          </p:stCondLst>
                                        </p:cTn>
                                        <p:tgtEl>
                                          <p:spTgt spid="32"/>
                                        </p:tgtEl>
                                        <p:attrNameLst>
                                          <p:attrName>ppt_x</p:attrName>
                                          <p:attrName>ppt_y</p:attrName>
                                        </p:attrNameLst>
                                      </p:cBhvr>
                                    </p:animMotion>
                                    <p:animEffect transition="in" filter="fade">
                                      <p:cBhvr>
                                        <p:cTn id="76" dur="750"/>
                                        <p:tgtEl>
                                          <p:spTgt spid="32"/>
                                        </p:tgtEl>
                                      </p:cBhvr>
                                    </p:animEffect>
                                  </p:childTnLst>
                                </p:cTn>
                              </p:par>
                            </p:childTnLst>
                          </p:cTn>
                        </p:par>
                        <p:par>
                          <p:cTn id="77" fill="hold">
                            <p:stCondLst>
                              <p:cond delay="9100"/>
                            </p:stCondLst>
                            <p:childTnLst>
                              <p:par>
                                <p:cTn id="78" presetID="2" presetClass="entr" presetSubtype="4" fill="hold" grpId="0" nodeType="after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additive="base">
                                        <p:cTn id="80" dur="500" fill="hold"/>
                                        <p:tgtEl>
                                          <p:spTgt spid="17"/>
                                        </p:tgtEl>
                                        <p:attrNameLst>
                                          <p:attrName>ppt_x</p:attrName>
                                        </p:attrNameLst>
                                      </p:cBhvr>
                                      <p:tavLst>
                                        <p:tav tm="0">
                                          <p:val>
                                            <p:strVal val="#ppt_x"/>
                                          </p:val>
                                        </p:tav>
                                        <p:tav tm="100000">
                                          <p:val>
                                            <p:strVal val="#ppt_x"/>
                                          </p:val>
                                        </p:tav>
                                      </p:tavLst>
                                    </p:anim>
                                    <p:anim calcmode="lin" valueType="num">
                                      <p:cBhvr additive="base">
                                        <p:cTn id="81" dur="500" fill="hold"/>
                                        <p:tgtEl>
                                          <p:spTgt spid="17"/>
                                        </p:tgtEl>
                                        <p:attrNameLst>
                                          <p:attrName>ppt_y</p:attrName>
                                        </p:attrNameLst>
                                      </p:cBhvr>
                                      <p:tavLst>
                                        <p:tav tm="0">
                                          <p:val>
                                            <p:strVal val="1+#ppt_h/2"/>
                                          </p:val>
                                        </p:tav>
                                        <p:tav tm="100000">
                                          <p:val>
                                            <p:strVal val="#ppt_y"/>
                                          </p:val>
                                        </p:tav>
                                      </p:tavLst>
                                    </p:anim>
                                  </p:childTnLst>
                                </p:cTn>
                              </p:par>
                            </p:childTnLst>
                          </p:cTn>
                        </p:par>
                        <p:par>
                          <p:cTn id="82" fill="hold">
                            <p:stCondLst>
                              <p:cond delay="9600"/>
                            </p:stCondLst>
                            <p:childTnLst>
                              <p:par>
                                <p:cTn id="83" presetID="41" presetClass="entr" presetSubtype="0" fill="hold" grpId="0" nodeType="afterEffect">
                                  <p:stCondLst>
                                    <p:cond delay="0"/>
                                  </p:stCondLst>
                                  <p:iterate type="lt">
                                    <p:tmPct val="25000"/>
                                  </p:iterate>
                                  <p:childTnLst>
                                    <p:set>
                                      <p:cBhvr>
                                        <p:cTn id="84" dur="1" fill="hold">
                                          <p:stCondLst>
                                            <p:cond delay="0"/>
                                          </p:stCondLst>
                                        </p:cTn>
                                        <p:tgtEl>
                                          <p:spTgt spid="18"/>
                                        </p:tgtEl>
                                        <p:attrNameLst>
                                          <p:attrName>style.visibility</p:attrName>
                                        </p:attrNameLst>
                                      </p:cBhvr>
                                      <p:to>
                                        <p:strVal val="visible"/>
                                      </p:to>
                                    </p:set>
                                    <p:anim calcmode="lin" valueType="num">
                                      <p:cBhvr>
                                        <p:cTn id="85"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18"/>
                                        </p:tgtEl>
                                        <p:attrNameLst>
                                          <p:attrName>ppt_y</p:attrName>
                                        </p:attrNameLst>
                                      </p:cBhvr>
                                      <p:tavLst>
                                        <p:tav tm="0">
                                          <p:val>
                                            <p:strVal val="#ppt_y"/>
                                          </p:val>
                                        </p:tav>
                                        <p:tav tm="100000">
                                          <p:val>
                                            <p:strVal val="#ppt_y"/>
                                          </p:val>
                                        </p:tav>
                                      </p:tavLst>
                                    </p:anim>
                                    <p:anim calcmode="lin" valueType="num">
                                      <p:cBhvr>
                                        <p:cTn id="87"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18"/>
                                        </p:tgtEl>
                                      </p:cBhvr>
                                    </p:animEffect>
                                  </p:childTnLst>
                                </p:cTn>
                              </p:par>
                            </p:childTnLst>
                          </p:cTn>
                        </p:par>
                        <p:par>
                          <p:cTn id="90" fill="hold">
                            <p:stCondLst>
                              <p:cond delay="10350"/>
                            </p:stCondLst>
                            <p:childTnLst>
                              <p:par>
                                <p:cTn id="91" presetID="2" presetClass="entr" presetSubtype="2" fill="hold" grpId="0" nodeType="afterEffect">
                                  <p:stCondLst>
                                    <p:cond delay="0"/>
                                  </p:stCondLst>
                                  <p:iterate type="lt">
                                    <p:tmPct val="30000"/>
                                  </p:iterate>
                                  <p:childTnLst>
                                    <p:set>
                                      <p:cBhvr>
                                        <p:cTn id="92" dur="1" fill="hold">
                                          <p:stCondLst>
                                            <p:cond delay="0"/>
                                          </p:stCondLst>
                                        </p:cTn>
                                        <p:tgtEl>
                                          <p:spTgt spid="19"/>
                                        </p:tgtEl>
                                        <p:attrNameLst>
                                          <p:attrName>style.visibility</p:attrName>
                                        </p:attrNameLst>
                                      </p:cBhvr>
                                      <p:to>
                                        <p:strVal val="visible"/>
                                      </p:to>
                                    </p:set>
                                    <p:anim calcmode="lin" valueType="num">
                                      <p:cBhvr additive="base">
                                        <p:cTn id="93" dur="500" fill="hold"/>
                                        <p:tgtEl>
                                          <p:spTgt spid="19"/>
                                        </p:tgtEl>
                                        <p:attrNameLst>
                                          <p:attrName>ppt_x</p:attrName>
                                        </p:attrNameLst>
                                      </p:cBhvr>
                                      <p:tavLst>
                                        <p:tav tm="0">
                                          <p:val>
                                            <p:strVal val="1+#ppt_w/2"/>
                                          </p:val>
                                        </p:tav>
                                        <p:tav tm="100000">
                                          <p:val>
                                            <p:strVal val="#ppt_x"/>
                                          </p:val>
                                        </p:tav>
                                      </p:tavLst>
                                    </p:anim>
                                    <p:anim calcmode="lin" valueType="num">
                                      <p:cBhvr additive="base">
                                        <p:cTn id="94" dur="500" fill="hold"/>
                                        <p:tgtEl>
                                          <p:spTgt spid="19"/>
                                        </p:tgtEl>
                                        <p:attrNameLst>
                                          <p:attrName>ppt_y</p:attrName>
                                        </p:attrNameLst>
                                      </p:cBhvr>
                                      <p:tavLst>
                                        <p:tav tm="0">
                                          <p:val>
                                            <p:strVal val="#ppt_y"/>
                                          </p:val>
                                        </p:tav>
                                        <p:tav tm="100000">
                                          <p:val>
                                            <p:strVal val="#ppt_y"/>
                                          </p:val>
                                        </p:tav>
                                      </p:tavLst>
                                    </p:anim>
                                  </p:childTnLst>
                                </p:cTn>
                              </p:par>
                            </p:childTnLst>
                          </p:cTn>
                        </p:par>
                        <p:par>
                          <p:cTn id="95" fill="hold">
                            <p:stCondLst>
                              <p:cond delay="11300"/>
                            </p:stCondLst>
                            <p:childTnLst>
                              <p:par>
                                <p:cTn id="96" presetID="22" presetClass="entr" presetSubtype="1" fill="hold" grpId="0" nodeType="afterEffect">
                                  <p:stCondLst>
                                    <p:cond delay="0"/>
                                  </p:stCondLst>
                                  <p:childTnLst>
                                    <p:set>
                                      <p:cBhvr>
                                        <p:cTn id="97" dur="1" fill="hold">
                                          <p:stCondLst>
                                            <p:cond delay="0"/>
                                          </p:stCondLst>
                                        </p:cTn>
                                        <p:tgtEl>
                                          <p:spTgt spid="20"/>
                                        </p:tgtEl>
                                        <p:attrNameLst>
                                          <p:attrName>style.visibility</p:attrName>
                                        </p:attrNameLst>
                                      </p:cBhvr>
                                      <p:to>
                                        <p:strVal val="visible"/>
                                      </p:to>
                                    </p:set>
                                    <p:animEffect transition="in" filter="wipe(up)">
                                      <p:cBhvr>
                                        <p:cTn id="98" dur="500"/>
                                        <p:tgtEl>
                                          <p:spTgt spid="20"/>
                                        </p:tgtEl>
                                      </p:cBhvr>
                                    </p:animEffect>
                                  </p:childTnLst>
                                </p:cTn>
                              </p:par>
                            </p:childTnLst>
                          </p:cTn>
                        </p:par>
                        <p:par>
                          <p:cTn id="99" fill="hold">
                            <p:stCondLst>
                              <p:cond delay="11800"/>
                            </p:stCondLst>
                            <p:childTnLst>
                              <p:par>
                                <p:cTn id="100" presetID="2" presetClass="entr" presetSubtype="4" fill="hold" grpId="0" nodeType="afterEffect">
                                  <p:stCondLst>
                                    <p:cond delay="0"/>
                                  </p:stCondLst>
                                  <p:childTnLst>
                                    <p:set>
                                      <p:cBhvr>
                                        <p:cTn id="101" dur="1" fill="hold">
                                          <p:stCondLst>
                                            <p:cond delay="0"/>
                                          </p:stCondLst>
                                        </p:cTn>
                                        <p:tgtEl>
                                          <p:spTgt spid="21"/>
                                        </p:tgtEl>
                                        <p:attrNameLst>
                                          <p:attrName>style.visibility</p:attrName>
                                        </p:attrNameLst>
                                      </p:cBhvr>
                                      <p:to>
                                        <p:strVal val="visible"/>
                                      </p:to>
                                    </p:set>
                                    <p:anim calcmode="lin" valueType="num">
                                      <p:cBhvr additive="base">
                                        <p:cTn id="102" dur="500" fill="hold"/>
                                        <p:tgtEl>
                                          <p:spTgt spid="21"/>
                                        </p:tgtEl>
                                        <p:attrNameLst>
                                          <p:attrName>ppt_x</p:attrName>
                                        </p:attrNameLst>
                                      </p:cBhvr>
                                      <p:tavLst>
                                        <p:tav tm="0">
                                          <p:val>
                                            <p:strVal val="#ppt_x"/>
                                          </p:val>
                                        </p:tav>
                                        <p:tav tm="100000">
                                          <p:val>
                                            <p:strVal val="#ppt_x"/>
                                          </p:val>
                                        </p:tav>
                                      </p:tavLst>
                                    </p:anim>
                                    <p:anim calcmode="lin" valueType="num">
                                      <p:cBhvr additive="base">
                                        <p:cTn id="103" dur="500" fill="hold"/>
                                        <p:tgtEl>
                                          <p:spTgt spid="21"/>
                                        </p:tgtEl>
                                        <p:attrNameLst>
                                          <p:attrName>ppt_y</p:attrName>
                                        </p:attrNameLst>
                                      </p:cBhvr>
                                      <p:tavLst>
                                        <p:tav tm="0">
                                          <p:val>
                                            <p:strVal val="1+#ppt_h/2"/>
                                          </p:val>
                                        </p:tav>
                                        <p:tav tm="100000">
                                          <p:val>
                                            <p:strVal val="#ppt_y"/>
                                          </p:val>
                                        </p:tav>
                                      </p:tavLst>
                                    </p:anim>
                                  </p:childTnLst>
                                </p:cTn>
                              </p:par>
                            </p:childTnLst>
                          </p:cTn>
                        </p:par>
                        <p:par>
                          <p:cTn id="104" fill="hold">
                            <p:stCondLst>
                              <p:cond delay="12300"/>
                            </p:stCondLst>
                            <p:childTnLst>
                              <p:par>
                                <p:cTn id="105" presetID="41" presetClass="entr" presetSubtype="0" fill="hold" grpId="0" nodeType="afterEffect">
                                  <p:stCondLst>
                                    <p:cond delay="0"/>
                                  </p:stCondLst>
                                  <p:iterate type="lt">
                                    <p:tmPct val="25000"/>
                                  </p:iterate>
                                  <p:childTnLst>
                                    <p:set>
                                      <p:cBhvr>
                                        <p:cTn id="106" dur="1" fill="hold">
                                          <p:stCondLst>
                                            <p:cond delay="0"/>
                                          </p:stCondLst>
                                        </p:cTn>
                                        <p:tgtEl>
                                          <p:spTgt spid="22"/>
                                        </p:tgtEl>
                                        <p:attrNameLst>
                                          <p:attrName>style.visibility</p:attrName>
                                        </p:attrNameLst>
                                      </p:cBhvr>
                                      <p:to>
                                        <p:strVal val="visible"/>
                                      </p:to>
                                    </p:set>
                                    <p:anim calcmode="lin" valueType="num">
                                      <p:cBhvr>
                                        <p:cTn id="107"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08" dur="500" fill="hold"/>
                                        <p:tgtEl>
                                          <p:spTgt spid="22"/>
                                        </p:tgtEl>
                                        <p:attrNameLst>
                                          <p:attrName>ppt_y</p:attrName>
                                        </p:attrNameLst>
                                      </p:cBhvr>
                                      <p:tavLst>
                                        <p:tav tm="0">
                                          <p:val>
                                            <p:strVal val="#ppt_y"/>
                                          </p:val>
                                        </p:tav>
                                        <p:tav tm="100000">
                                          <p:val>
                                            <p:strVal val="#ppt_y"/>
                                          </p:val>
                                        </p:tav>
                                      </p:tavLst>
                                    </p:anim>
                                    <p:anim calcmode="lin" valueType="num">
                                      <p:cBhvr>
                                        <p:cTn id="109"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10"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11" dur="500" tmFilter="0,0; .5, 1; 1, 1"/>
                                        <p:tgtEl>
                                          <p:spTgt spid="22"/>
                                        </p:tgtEl>
                                      </p:cBhvr>
                                    </p:animEffect>
                                  </p:childTnLst>
                                </p:cTn>
                              </p:par>
                            </p:childTnLst>
                          </p:cTn>
                        </p:par>
                        <p:par>
                          <p:cTn id="112" fill="hold">
                            <p:stCondLst>
                              <p:cond delay="13050"/>
                            </p:stCondLst>
                            <p:childTnLst>
                              <p:par>
                                <p:cTn id="113" presetID="2" presetClass="entr" presetSubtype="2" fill="hold" grpId="0" nodeType="afterEffect">
                                  <p:stCondLst>
                                    <p:cond delay="0"/>
                                  </p:stCondLst>
                                  <p:iterate type="lt">
                                    <p:tmPct val="30000"/>
                                  </p:iterate>
                                  <p:childTnLst>
                                    <p:set>
                                      <p:cBhvr>
                                        <p:cTn id="114" dur="1" fill="hold">
                                          <p:stCondLst>
                                            <p:cond delay="0"/>
                                          </p:stCondLst>
                                        </p:cTn>
                                        <p:tgtEl>
                                          <p:spTgt spid="23"/>
                                        </p:tgtEl>
                                        <p:attrNameLst>
                                          <p:attrName>style.visibility</p:attrName>
                                        </p:attrNameLst>
                                      </p:cBhvr>
                                      <p:to>
                                        <p:strVal val="visible"/>
                                      </p:to>
                                    </p:set>
                                    <p:anim calcmode="lin" valueType="num">
                                      <p:cBhvr additive="base">
                                        <p:cTn id="115" dur="500" fill="hold"/>
                                        <p:tgtEl>
                                          <p:spTgt spid="23"/>
                                        </p:tgtEl>
                                        <p:attrNameLst>
                                          <p:attrName>ppt_x</p:attrName>
                                        </p:attrNameLst>
                                      </p:cBhvr>
                                      <p:tavLst>
                                        <p:tav tm="0">
                                          <p:val>
                                            <p:strVal val="1+#ppt_w/2"/>
                                          </p:val>
                                        </p:tav>
                                        <p:tav tm="100000">
                                          <p:val>
                                            <p:strVal val="#ppt_x"/>
                                          </p:val>
                                        </p:tav>
                                      </p:tavLst>
                                    </p:anim>
                                    <p:anim calcmode="lin" valueType="num">
                                      <p:cBhvr additive="base">
                                        <p:cTn id="116" dur="500" fill="hold"/>
                                        <p:tgtEl>
                                          <p:spTgt spid="23"/>
                                        </p:tgtEl>
                                        <p:attrNameLst>
                                          <p:attrName>ppt_y</p:attrName>
                                        </p:attrNameLst>
                                      </p:cBhvr>
                                      <p:tavLst>
                                        <p:tav tm="0">
                                          <p:val>
                                            <p:strVal val="#ppt_y"/>
                                          </p:val>
                                        </p:tav>
                                        <p:tav tm="100000">
                                          <p:val>
                                            <p:strVal val="#ppt_y"/>
                                          </p:val>
                                        </p:tav>
                                      </p:tavLst>
                                    </p:anim>
                                  </p:childTnLst>
                                </p:cTn>
                              </p:par>
                            </p:childTnLst>
                          </p:cTn>
                        </p:par>
                        <p:par>
                          <p:cTn id="117" fill="hold">
                            <p:stCondLst>
                              <p:cond delay="14000"/>
                            </p:stCondLst>
                            <p:childTnLst>
                              <p:par>
                                <p:cTn id="118" presetID="22" presetClass="entr" presetSubtype="1" fill="hold" grpId="0" nodeType="afterEffect">
                                  <p:stCondLst>
                                    <p:cond delay="0"/>
                                  </p:stCondLst>
                                  <p:childTnLst>
                                    <p:set>
                                      <p:cBhvr>
                                        <p:cTn id="119" dur="1" fill="hold">
                                          <p:stCondLst>
                                            <p:cond delay="0"/>
                                          </p:stCondLst>
                                        </p:cTn>
                                        <p:tgtEl>
                                          <p:spTgt spid="24"/>
                                        </p:tgtEl>
                                        <p:attrNameLst>
                                          <p:attrName>style.visibility</p:attrName>
                                        </p:attrNameLst>
                                      </p:cBhvr>
                                      <p:to>
                                        <p:strVal val="visible"/>
                                      </p:to>
                                    </p:set>
                                    <p:animEffect transition="in" filter="wipe(up)">
                                      <p:cBhvr>
                                        <p:cTn id="120" dur="500"/>
                                        <p:tgtEl>
                                          <p:spTgt spid="24"/>
                                        </p:tgtEl>
                                      </p:cBhvr>
                                    </p:animEffect>
                                  </p:childTnLst>
                                </p:cTn>
                              </p:par>
                            </p:childTnLst>
                          </p:cTn>
                        </p:par>
                        <p:par>
                          <p:cTn id="121" fill="hold">
                            <p:stCondLst>
                              <p:cond delay="14500"/>
                            </p:stCondLst>
                            <p:childTnLst>
                              <p:par>
                                <p:cTn id="122" presetID="2" presetClass="entr" presetSubtype="4" fill="hold" grpId="0" nodeType="afterEffect">
                                  <p:stCondLst>
                                    <p:cond delay="0"/>
                                  </p:stCondLst>
                                  <p:childTnLst>
                                    <p:set>
                                      <p:cBhvr>
                                        <p:cTn id="123" dur="1" fill="hold">
                                          <p:stCondLst>
                                            <p:cond delay="0"/>
                                          </p:stCondLst>
                                        </p:cTn>
                                        <p:tgtEl>
                                          <p:spTgt spid="25"/>
                                        </p:tgtEl>
                                        <p:attrNameLst>
                                          <p:attrName>style.visibility</p:attrName>
                                        </p:attrNameLst>
                                      </p:cBhvr>
                                      <p:to>
                                        <p:strVal val="visible"/>
                                      </p:to>
                                    </p:set>
                                    <p:anim calcmode="lin" valueType="num">
                                      <p:cBhvr additive="base">
                                        <p:cTn id="124" dur="500" fill="hold"/>
                                        <p:tgtEl>
                                          <p:spTgt spid="25"/>
                                        </p:tgtEl>
                                        <p:attrNameLst>
                                          <p:attrName>ppt_x</p:attrName>
                                        </p:attrNameLst>
                                      </p:cBhvr>
                                      <p:tavLst>
                                        <p:tav tm="0">
                                          <p:val>
                                            <p:strVal val="#ppt_x"/>
                                          </p:val>
                                        </p:tav>
                                        <p:tav tm="100000">
                                          <p:val>
                                            <p:strVal val="#ppt_x"/>
                                          </p:val>
                                        </p:tav>
                                      </p:tavLst>
                                    </p:anim>
                                    <p:anim calcmode="lin" valueType="num">
                                      <p:cBhvr additive="base">
                                        <p:cTn id="125" dur="500" fill="hold"/>
                                        <p:tgtEl>
                                          <p:spTgt spid="25"/>
                                        </p:tgtEl>
                                        <p:attrNameLst>
                                          <p:attrName>ppt_y</p:attrName>
                                        </p:attrNameLst>
                                      </p:cBhvr>
                                      <p:tavLst>
                                        <p:tav tm="0">
                                          <p:val>
                                            <p:strVal val="1+#ppt_h/2"/>
                                          </p:val>
                                        </p:tav>
                                        <p:tav tm="100000">
                                          <p:val>
                                            <p:strVal val="#ppt_y"/>
                                          </p:val>
                                        </p:tav>
                                      </p:tavLst>
                                    </p:anim>
                                  </p:childTnLst>
                                </p:cTn>
                              </p:par>
                            </p:childTnLst>
                          </p:cTn>
                        </p:par>
                        <p:par>
                          <p:cTn id="126" fill="hold">
                            <p:stCondLst>
                              <p:cond delay="15000"/>
                            </p:stCondLst>
                            <p:childTnLst>
                              <p:par>
                                <p:cTn id="127" presetID="41" presetClass="entr" presetSubtype="0" fill="hold" grpId="0" nodeType="afterEffect">
                                  <p:stCondLst>
                                    <p:cond delay="0"/>
                                  </p:stCondLst>
                                  <p:iterate type="lt">
                                    <p:tmPct val="25000"/>
                                  </p:iterate>
                                  <p:childTnLst>
                                    <p:set>
                                      <p:cBhvr>
                                        <p:cTn id="128" dur="1" fill="hold">
                                          <p:stCondLst>
                                            <p:cond delay="0"/>
                                          </p:stCondLst>
                                        </p:cTn>
                                        <p:tgtEl>
                                          <p:spTgt spid="26"/>
                                        </p:tgtEl>
                                        <p:attrNameLst>
                                          <p:attrName>style.visibility</p:attrName>
                                        </p:attrNameLst>
                                      </p:cBhvr>
                                      <p:to>
                                        <p:strVal val="visible"/>
                                      </p:to>
                                    </p:set>
                                    <p:anim calcmode="lin" valueType="num">
                                      <p:cBhvr>
                                        <p:cTn id="129"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30" dur="500" fill="hold"/>
                                        <p:tgtEl>
                                          <p:spTgt spid="26"/>
                                        </p:tgtEl>
                                        <p:attrNameLst>
                                          <p:attrName>ppt_y</p:attrName>
                                        </p:attrNameLst>
                                      </p:cBhvr>
                                      <p:tavLst>
                                        <p:tav tm="0">
                                          <p:val>
                                            <p:strVal val="#ppt_y"/>
                                          </p:val>
                                        </p:tav>
                                        <p:tav tm="100000">
                                          <p:val>
                                            <p:strVal val="#ppt_y"/>
                                          </p:val>
                                        </p:tav>
                                      </p:tavLst>
                                    </p:anim>
                                    <p:anim calcmode="lin" valueType="num">
                                      <p:cBhvr>
                                        <p:cTn id="131"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32"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33" dur="500" tmFilter="0,0; .5, 1; 1, 1"/>
                                        <p:tgtEl>
                                          <p:spTgt spid="26"/>
                                        </p:tgtEl>
                                      </p:cBhvr>
                                    </p:animEffect>
                                  </p:childTnLst>
                                </p:cTn>
                              </p:par>
                            </p:childTnLst>
                          </p:cTn>
                        </p:par>
                        <p:par>
                          <p:cTn id="134" fill="hold">
                            <p:stCondLst>
                              <p:cond delay="15750"/>
                            </p:stCondLst>
                            <p:childTnLst>
                              <p:par>
                                <p:cTn id="135" presetID="2" presetClass="entr" presetSubtype="2" fill="hold" grpId="0" nodeType="afterEffect">
                                  <p:stCondLst>
                                    <p:cond delay="0"/>
                                  </p:stCondLst>
                                  <p:iterate type="lt">
                                    <p:tmPct val="30000"/>
                                  </p:iterate>
                                  <p:childTnLst>
                                    <p:set>
                                      <p:cBhvr>
                                        <p:cTn id="136" dur="1" fill="hold">
                                          <p:stCondLst>
                                            <p:cond delay="0"/>
                                          </p:stCondLst>
                                        </p:cTn>
                                        <p:tgtEl>
                                          <p:spTgt spid="27"/>
                                        </p:tgtEl>
                                        <p:attrNameLst>
                                          <p:attrName>style.visibility</p:attrName>
                                        </p:attrNameLst>
                                      </p:cBhvr>
                                      <p:to>
                                        <p:strVal val="visible"/>
                                      </p:to>
                                    </p:set>
                                    <p:anim calcmode="lin" valueType="num">
                                      <p:cBhvr additive="base">
                                        <p:cTn id="137" dur="500" fill="hold"/>
                                        <p:tgtEl>
                                          <p:spTgt spid="27"/>
                                        </p:tgtEl>
                                        <p:attrNameLst>
                                          <p:attrName>ppt_x</p:attrName>
                                        </p:attrNameLst>
                                      </p:cBhvr>
                                      <p:tavLst>
                                        <p:tav tm="0">
                                          <p:val>
                                            <p:strVal val="1+#ppt_w/2"/>
                                          </p:val>
                                        </p:tav>
                                        <p:tav tm="100000">
                                          <p:val>
                                            <p:strVal val="#ppt_x"/>
                                          </p:val>
                                        </p:tav>
                                      </p:tavLst>
                                    </p:anim>
                                    <p:anim calcmode="lin" valueType="num">
                                      <p:cBhvr additive="base">
                                        <p:cTn id="138" dur="500" fill="hold"/>
                                        <p:tgtEl>
                                          <p:spTgt spid="27"/>
                                        </p:tgtEl>
                                        <p:attrNameLst>
                                          <p:attrName>ppt_y</p:attrName>
                                        </p:attrNameLst>
                                      </p:cBhvr>
                                      <p:tavLst>
                                        <p:tav tm="0">
                                          <p:val>
                                            <p:strVal val="#ppt_y"/>
                                          </p:val>
                                        </p:tav>
                                        <p:tav tm="100000">
                                          <p:val>
                                            <p:strVal val="#ppt_y"/>
                                          </p:val>
                                        </p:tav>
                                      </p:tavLst>
                                    </p:anim>
                                  </p:childTnLst>
                                </p:cTn>
                              </p:par>
                            </p:childTnLst>
                          </p:cTn>
                        </p:par>
                        <p:par>
                          <p:cTn id="139" fill="hold">
                            <p:stCondLst>
                              <p:cond delay="16700"/>
                            </p:stCondLst>
                            <p:childTnLst>
                              <p:par>
                                <p:cTn id="140" presetID="22" presetClass="entr" presetSubtype="1" fill="hold" grpId="0" nodeType="afterEffect">
                                  <p:stCondLst>
                                    <p:cond delay="0"/>
                                  </p:stCondLst>
                                  <p:childTnLst>
                                    <p:set>
                                      <p:cBhvr>
                                        <p:cTn id="141" dur="1" fill="hold">
                                          <p:stCondLst>
                                            <p:cond delay="0"/>
                                          </p:stCondLst>
                                        </p:cTn>
                                        <p:tgtEl>
                                          <p:spTgt spid="28"/>
                                        </p:tgtEl>
                                        <p:attrNameLst>
                                          <p:attrName>style.visibility</p:attrName>
                                        </p:attrNameLst>
                                      </p:cBhvr>
                                      <p:to>
                                        <p:strVal val="visible"/>
                                      </p:to>
                                    </p:set>
                                    <p:animEffect transition="in" filter="wipe(up)">
                                      <p:cBhvr>
                                        <p:cTn id="14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animBg="1"/>
      <p:bldP spid="22" grpId="0"/>
      <p:bldP spid="23" grpId="0"/>
      <p:bldP spid="24" grpId="0"/>
      <p:bldP spid="25" grpId="0" animBg="1"/>
      <p:bldP spid="26" grpId="0"/>
      <p:bldP spid="27" grpId="0"/>
      <p:bldP spid="28" grpId="0"/>
      <p:bldP spid="29" grpId="0"/>
      <p:bldP spid="30" grpId="0"/>
      <p:bldP spid="31"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8" y="88050"/>
            <a:ext cx="1275751" cy="507687"/>
          </a:xfrm>
          <a:prstGeom prst="rect">
            <a:avLst/>
          </a:prstGeom>
          <a:noFill/>
        </p:spPr>
        <p:txBody>
          <a:bodyPr wrap="square" lIns="91425" tIns="45712" rIns="91425" bIns="45712" rtlCol="0">
            <a:spAutoFit/>
          </a:bodyPr>
          <a:lstStyle/>
          <a:p>
            <a:r>
              <a:rPr lang="en-US" altLang="zh-CN" sz="2699" b="1" spc="-112" dirty="0">
                <a:solidFill>
                  <a:srgbClr val="42BAC8"/>
                </a:solidFill>
                <a:effectLst/>
                <a:latin typeface="Arial Black" pitchFamily="34" charset="0"/>
                <a:ea typeface="微软雅黑" pitchFamily="34" charset="-122"/>
              </a:rPr>
              <a:t>LOGO</a:t>
            </a:r>
            <a:endParaRPr lang="zh-CN" altLang="en-US" sz="2699" b="1" spc="-112" dirty="0">
              <a:solidFill>
                <a:srgbClr val="42BAC8"/>
              </a:solidFill>
              <a:effectLst/>
              <a:latin typeface="Arial Black" pitchFamily="34" charset="0"/>
              <a:ea typeface="微软雅黑" pitchFamily="34" charset="-122"/>
            </a:endParaRPr>
          </a:p>
        </p:txBody>
      </p:sp>
      <p:cxnSp>
        <p:nvCxnSpPr>
          <p:cNvPr id="5" name="直接连接符 4"/>
          <p:cNvCxnSpPr/>
          <p:nvPr/>
        </p:nvCxnSpPr>
        <p:spPr>
          <a:xfrm>
            <a:off x="1171395" y="519997"/>
            <a:ext cx="7972607"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42BAC8"/>
                </a:solidFill>
                <a:latin typeface="微软雅黑" pitchFamily="34" charset="-122"/>
                <a:ea typeface="微软雅黑" pitchFamily="34" charset="-122"/>
              </a:rPr>
              <a:t>点击输入标题内容</a:t>
            </a:r>
          </a:p>
        </p:txBody>
      </p:sp>
      <p:sp>
        <p:nvSpPr>
          <p:cNvPr id="7" name="十字箭头 6"/>
          <p:cNvSpPr/>
          <p:nvPr/>
        </p:nvSpPr>
        <p:spPr>
          <a:xfrm>
            <a:off x="3138094" y="1278734"/>
            <a:ext cx="2867819" cy="2867819"/>
          </a:xfrm>
          <a:prstGeom prst="quadArrow">
            <a:avLst>
              <a:gd name="adj1" fmla="val 2000"/>
              <a:gd name="adj2" fmla="val 4000"/>
              <a:gd name="adj3" fmla="val 5000"/>
            </a:avLst>
          </a:prstGeom>
          <a:solidFill>
            <a:schemeClr val="tx1">
              <a:lumMod val="75000"/>
              <a:lumOff val="2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8" name="组合 7"/>
          <p:cNvGrpSpPr/>
          <p:nvPr/>
        </p:nvGrpSpPr>
        <p:grpSpPr>
          <a:xfrm>
            <a:off x="3324503" y="1465143"/>
            <a:ext cx="1147127" cy="1147127"/>
            <a:chOff x="4432666" y="1953520"/>
            <a:chExt cx="1529503" cy="1529503"/>
          </a:xfrm>
        </p:grpSpPr>
        <p:sp>
          <p:nvSpPr>
            <p:cNvPr id="9" name="任意多边形 8"/>
            <p:cNvSpPr/>
            <p:nvPr/>
          </p:nvSpPr>
          <p:spPr>
            <a:xfrm>
              <a:off x="4432666"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rgbClr val="42BAC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1726" tIns="161726" rIns="161726" bIns="161726" numCol="1" spcCol="1270" anchor="ctr" anchorCtr="0">
              <a:noAutofit/>
            </a:bodyPr>
            <a:lstStyle/>
            <a:p>
              <a:pPr algn="ctr" defTabSz="1233458">
                <a:lnSpc>
                  <a:spcPct val="90000"/>
                </a:lnSpc>
                <a:spcBef>
                  <a:spcPct val="0"/>
                </a:spcBef>
                <a:spcAft>
                  <a:spcPct val="35000"/>
                </a:spcAft>
              </a:pPr>
              <a:endParaRPr lang="zh-CN" altLang="en-US" sz="2775" dirty="0"/>
            </a:p>
          </p:txBody>
        </p:sp>
        <p:pic>
          <p:nvPicPr>
            <p:cNvPr id="10" name="图片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95114" y="2315966"/>
              <a:ext cx="804605" cy="804605"/>
            </a:xfrm>
            <a:prstGeom prst="rect">
              <a:avLst/>
            </a:prstGeom>
          </p:spPr>
        </p:pic>
      </p:grpSp>
      <p:grpSp>
        <p:nvGrpSpPr>
          <p:cNvPr id="11" name="组合 10"/>
          <p:cNvGrpSpPr/>
          <p:nvPr/>
        </p:nvGrpSpPr>
        <p:grpSpPr>
          <a:xfrm>
            <a:off x="3324503" y="2813017"/>
            <a:ext cx="1147127" cy="1147127"/>
            <a:chOff x="4432666" y="3750686"/>
            <a:chExt cx="1529503" cy="1529503"/>
          </a:xfrm>
        </p:grpSpPr>
        <p:sp>
          <p:nvSpPr>
            <p:cNvPr id="12" name="任意多边形 11"/>
            <p:cNvSpPr/>
            <p:nvPr/>
          </p:nvSpPr>
          <p:spPr>
            <a:xfrm>
              <a:off x="4432666"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rgbClr val="42BAC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1726" tIns="161726" rIns="161726" bIns="161726" numCol="1" spcCol="1270" anchor="ctr" anchorCtr="0">
              <a:noAutofit/>
            </a:bodyPr>
            <a:lstStyle/>
            <a:p>
              <a:pPr algn="ctr" defTabSz="1233458">
                <a:lnSpc>
                  <a:spcPct val="90000"/>
                </a:lnSpc>
                <a:spcBef>
                  <a:spcPct val="0"/>
                </a:spcBef>
                <a:spcAft>
                  <a:spcPct val="35000"/>
                </a:spcAft>
              </a:pPr>
              <a:endParaRPr lang="zh-CN" altLang="en-US" sz="2775"/>
            </a:p>
          </p:txBody>
        </p:sp>
        <p:pic>
          <p:nvPicPr>
            <p:cNvPr id="13" name="图片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24774" y="4043880"/>
              <a:ext cx="945284" cy="945284"/>
            </a:xfrm>
            <a:prstGeom prst="rect">
              <a:avLst/>
            </a:prstGeom>
          </p:spPr>
        </p:pic>
      </p:grpSp>
      <p:grpSp>
        <p:nvGrpSpPr>
          <p:cNvPr id="14" name="组合 13"/>
          <p:cNvGrpSpPr/>
          <p:nvPr/>
        </p:nvGrpSpPr>
        <p:grpSpPr>
          <a:xfrm>
            <a:off x="4672378" y="1465143"/>
            <a:ext cx="1147127" cy="1147127"/>
            <a:chOff x="6229832" y="1953520"/>
            <a:chExt cx="1529503" cy="1529503"/>
          </a:xfrm>
        </p:grpSpPr>
        <p:sp>
          <p:nvSpPr>
            <p:cNvPr id="15" name="任意多边形 14"/>
            <p:cNvSpPr/>
            <p:nvPr/>
          </p:nvSpPr>
          <p:spPr>
            <a:xfrm>
              <a:off x="6229832"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rgbClr val="42BAC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1726" tIns="161726" rIns="161726" bIns="161726" numCol="1" spcCol="1270" anchor="ctr" anchorCtr="0">
              <a:noAutofit/>
            </a:bodyPr>
            <a:lstStyle/>
            <a:p>
              <a:pPr algn="ctr" defTabSz="1233458">
                <a:lnSpc>
                  <a:spcPct val="90000"/>
                </a:lnSpc>
                <a:spcBef>
                  <a:spcPct val="0"/>
                </a:spcBef>
                <a:spcAft>
                  <a:spcPct val="35000"/>
                </a:spcAft>
              </a:pPr>
              <a:endParaRPr lang="zh-CN" altLang="en-US" sz="2775"/>
            </a:p>
          </p:txBody>
        </p:sp>
        <p:pic>
          <p:nvPicPr>
            <p:cNvPr id="16" name="图片 1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70767" y="2435557"/>
              <a:ext cx="1046362" cy="565425"/>
            </a:xfrm>
            <a:prstGeom prst="rect">
              <a:avLst/>
            </a:prstGeom>
          </p:spPr>
        </p:pic>
      </p:grpSp>
      <p:grpSp>
        <p:nvGrpSpPr>
          <p:cNvPr id="17" name="组合 16"/>
          <p:cNvGrpSpPr/>
          <p:nvPr/>
        </p:nvGrpSpPr>
        <p:grpSpPr>
          <a:xfrm>
            <a:off x="4672378" y="2813017"/>
            <a:ext cx="1147127" cy="1147127"/>
            <a:chOff x="6229832" y="3750686"/>
            <a:chExt cx="1529503" cy="1529503"/>
          </a:xfrm>
        </p:grpSpPr>
        <p:sp>
          <p:nvSpPr>
            <p:cNvPr id="18" name="任意多边形 17"/>
            <p:cNvSpPr/>
            <p:nvPr/>
          </p:nvSpPr>
          <p:spPr>
            <a:xfrm>
              <a:off x="6229832"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rgbClr val="42BAC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1726" tIns="161726" rIns="161726" bIns="161726" numCol="1" spcCol="1270" anchor="ctr" anchorCtr="0">
              <a:noAutofit/>
            </a:bodyPr>
            <a:lstStyle/>
            <a:p>
              <a:pPr algn="ctr" defTabSz="1233458">
                <a:lnSpc>
                  <a:spcPct val="90000"/>
                </a:lnSpc>
                <a:spcBef>
                  <a:spcPct val="0"/>
                </a:spcBef>
                <a:spcAft>
                  <a:spcPct val="35000"/>
                </a:spcAft>
              </a:pPr>
              <a:endParaRPr lang="zh-CN" altLang="en-US" sz="2775"/>
            </a:p>
          </p:txBody>
        </p:sp>
        <p:pic>
          <p:nvPicPr>
            <p:cNvPr id="19" name="图片 1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66360" y="4090165"/>
              <a:ext cx="855175" cy="855175"/>
            </a:xfrm>
            <a:prstGeom prst="rect">
              <a:avLst/>
            </a:prstGeom>
          </p:spPr>
        </p:pic>
      </p:grpSp>
      <p:grpSp>
        <p:nvGrpSpPr>
          <p:cNvPr id="20" name="组合 19"/>
          <p:cNvGrpSpPr/>
          <p:nvPr/>
        </p:nvGrpSpPr>
        <p:grpSpPr>
          <a:xfrm>
            <a:off x="845628" y="1443854"/>
            <a:ext cx="2106059" cy="1139929"/>
            <a:chOff x="1127500" y="1925139"/>
            <a:chExt cx="2808078" cy="1519904"/>
          </a:xfrm>
        </p:grpSpPr>
        <p:sp>
          <p:nvSpPr>
            <p:cNvPr id="21" name="文本框 20"/>
            <p:cNvSpPr txBox="1"/>
            <p:nvPr/>
          </p:nvSpPr>
          <p:spPr>
            <a:xfrm>
              <a:off x="1127501" y="1925139"/>
              <a:ext cx="2808075" cy="310170"/>
            </a:xfrm>
            <a:prstGeom prst="rect">
              <a:avLst/>
            </a:prstGeom>
            <a:noFill/>
          </p:spPr>
          <p:txBody>
            <a:bodyPr wrap="square" rtlCol="0">
              <a:spAutoFit/>
            </a:bodyPr>
            <a:lstStyle/>
            <a:p>
              <a:pPr algn="r">
                <a:lnSpc>
                  <a:spcPct val="90000"/>
                </a:lnSpc>
                <a:spcBef>
                  <a:spcPts val="750"/>
                </a:spcBef>
              </a:pPr>
              <a:r>
                <a:rPr lang="zh-CN" altLang="en-US" sz="1013" b="1" dirty="0">
                  <a:solidFill>
                    <a:srgbClr val="42BAC8"/>
                  </a:solidFill>
                  <a:latin typeface="微软雅黑" panose="020B0503020204020204" pitchFamily="34" charset="-122"/>
                  <a:ea typeface="微软雅黑" panose="020B0503020204020204" pitchFamily="34" charset="-122"/>
                </a:rPr>
                <a:t>添加标题</a:t>
              </a:r>
            </a:p>
          </p:txBody>
        </p:sp>
        <p:sp>
          <p:nvSpPr>
            <p:cNvPr id="22" name="文本框 21"/>
            <p:cNvSpPr txBox="1"/>
            <p:nvPr/>
          </p:nvSpPr>
          <p:spPr>
            <a:xfrm>
              <a:off x="1127500" y="2201626"/>
              <a:ext cx="2808078" cy="1243417"/>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845628" y="2791729"/>
            <a:ext cx="2106059" cy="1139929"/>
            <a:chOff x="1127500" y="3722304"/>
            <a:chExt cx="2808078" cy="1519904"/>
          </a:xfrm>
        </p:grpSpPr>
        <p:sp>
          <p:nvSpPr>
            <p:cNvPr id="24" name="文本框 23"/>
            <p:cNvSpPr txBox="1"/>
            <p:nvPr/>
          </p:nvSpPr>
          <p:spPr>
            <a:xfrm>
              <a:off x="1127501" y="3722304"/>
              <a:ext cx="2808075" cy="310170"/>
            </a:xfrm>
            <a:prstGeom prst="rect">
              <a:avLst/>
            </a:prstGeom>
            <a:noFill/>
          </p:spPr>
          <p:txBody>
            <a:bodyPr wrap="square" rtlCol="0">
              <a:spAutoFit/>
            </a:bodyPr>
            <a:lstStyle/>
            <a:p>
              <a:pPr algn="r">
                <a:lnSpc>
                  <a:spcPct val="90000"/>
                </a:lnSpc>
                <a:spcBef>
                  <a:spcPts val="750"/>
                </a:spcBef>
              </a:pPr>
              <a:r>
                <a:rPr lang="zh-CN" altLang="en-US" sz="1013" b="1" dirty="0">
                  <a:solidFill>
                    <a:srgbClr val="42BAC8"/>
                  </a:solidFill>
                  <a:latin typeface="微软雅黑" panose="020B0503020204020204" pitchFamily="34" charset="-122"/>
                  <a:ea typeface="微软雅黑" panose="020B0503020204020204" pitchFamily="34" charset="-122"/>
                </a:rPr>
                <a:t>添加标题</a:t>
              </a:r>
            </a:p>
          </p:txBody>
        </p:sp>
        <p:sp>
          <p:nvSpPr>
            <p:cNvPr id="25" name="文本框 24"/>
            <p:cNvSpPr txBox="1"/>
            <p:nvPr/>
          </p:nvSpPr>
          <p:spPr>
            <a:xfrm>
              <a:off x="1127500" y="3998791"/>
              <a:ext cx="2808078" cy="1243417"/>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186613" y="1443854"/>
            <a:ext cx="2106059" cy="1139929"/>
            <a:chOff x="8248814" y="1925139"/>
            <a:chExt cx="2808078" cy="1519904"/>
          </a:xfrm>
        </p:grpSpPr>
        <p:sp>
          <p:nvSpPr>
            <p:cNvPr id="27" name="文本框 26"/>
            <p:cNvSpPr txBox="1"/>
            <p:nvPr/>
          </p:nvSpPr>
          <p:spPr>
            <a:xfrm>
              <a:off x="8248815" y="1925139"/>
              <a:ext cx="2808075" cy="310170"/>
            </a:xfrm>
            <a:prstGeom prst="rect">
              <a:avLst/>
            </a:prstGeom>
            <a:noFill/>
          </p:spPr>
          <p:txBody>
            <a:bodyPr wrap="square" rtlCol="0">
              <a:spAutoFit/>
            </a:bodyPr>
            <a:lstStyle/>
            <a:p>
              <a:pPr>
                <a:lnSpc>
                  <a:spcPct val="90000"/>
                </a:lnSpc>
                <a:spcBef>
                  <a:spcPts val="750"/>
                </a:spcBef>
              </a:pPr>
              <a:r>
                <a:rPr lang="zh-CN" altLang="en-US" sz="1013" b="1" dirty="0">
                  <a:solidFill>
                    <a:srgbClr val="42BAC8"/>
                  </a:solidFill>
                  <a:latin typeface="微软雅黑" panose="020B0503020204020204" pitchFamily="34" charset="-122"/>
                  <a:ea typeface="微软雅黑" panose="020B0503020204020204" pitchFamily="34" charset="-122"/>
                </a:rPr>
                <a:t>添加标题</a:t>
              </a:r>
            </a:p>
          </p:txBody>
        </p:sp>
        <p:sp>
          <p:nvSpPr>
            <p:cNvPr id="28" name="文本框 27"/>
            <p:cNvSpPr txBox="1"/>
            <p:nvPr/>
          </p:nvSpPr>
          <p:spPr>
            <a:xfrm>
              <a:off x="8248814" y="2201626"/>
              <a:ext cx="2808078" cy="1243417"/>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6186613" y="2791729"/>
            <a:ext cx="2106059" cy="1139929"/>
            <a:chOff x="8248814" y="3722304"/>
            <a:chExt cx="2808078" cy="1519904"/>
          </a:xfrm>
        </p:grpSpPr>
        <p:sp>
          <p:nvSpPr>
            <p:cNvPr id="30" name="文本框 29"/>
            <p:cNvSpPr txBox="1"/>
            <p:nvPr/>
          </p:nvSpPr>
          <p:spPr>
            <a:xfrm>
              <a:off x="8248815" y="3722304"/>
              <a:ext cx="2808075" cy="310170"/>
            </a:xfrm>
            <a:prstGeom prst="rect">
              <a:avLst/>
            </a:prstGeom>
            <a:noFill/>
          </p:spPr>
          <p:txBody>
            <a:bodyPr wrap="square" rtlCol="0">
              <a:spAutoFit/>
            </a:bodyPr>
            <a:lstStyle/>
            <a:p>
              <a:pPr>
                <a:lnSpc>
                  <a:spcPct val="90000"/>
                </a:lnSpc>
                <a:spcBef>
                  <a:spcPts val="750"/>
                </a:spcBef>
              </a:pPr>
              <a:r>
                <a:rPr lang="zh-CN" altLang="en-US" sz="1013" b="1" dirty="0">
                  <a:solidFill>
                    <a:srgbClr val="42BAC8"/>
                  </a:solidFill>
                  <a:latin typeface="微软雅黑" panose="020B0503020204020204" pitchFamily="34" charset="-122"/>
                  <a:ea typeface="微软雅黑" panose="020B0503020204020204" pitchFamily="34" charset="-122"/>
                </a:rPr>
                <a:t>添加标题</a:t>
              </a:r>
            </a:p>
          </p:txBody>
        </p:sp>
        <p:sp>
          <p:nvSpPr>
            <p:cNvPr id="31" name="文本框 30"/>
            <p:cNvSpPr txBox="1"/>
            <p:nvPr/>
          </p:nvSpPr>
          <p:spPr>
            <a:xfrm>
              <a:off x="8248814" y="3998791"/>
              <a:ext cx="2808078" cy="1243417"/>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5290505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6" presetClass="entr" presetSubtype="32"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circle(out)">
                                      <p:cBhvr>
                                        <p:cTn id="15" dur="1000"/>
                                        <p:tgtEl>
                                          <p:spTgt spid="7"/>
                                        </p:tgtEl>
                                      </p:cBhvr>
                                    </p:animEffect>
                                  </p:childTnLst>
                                </p:cTn>
                              </p:par>
                            </p:childTnLst>
                          </p:cTn>
                        </p:par>
                        <p:par>
                          <p:cTn id="16" fill="hold">
                            <p:stCondLst>
                              <p:cond delay="1850"/>
                            </p:stCondLst>
                            <p:childTnLst>
                              <p:par>
                                <p:cTn id="17" presetID="18" presetClass="entr" presetSubtype="9"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strips(upLeft)">
                                      <p:cBhvr>
                                        <p:cTn id="19" dur="500"/>
                                        <p:tgtEl>
                                          <p:spTgt spid="8"/>
                                        </p:tgtEl>
                                      </p:cBhvr>
                                    </p:animEffect>
                                  </p:childTnLst>
                                </p:cTn>
                              </p:par>
                              <p:par>
                                <p:cTn id="20" presetID="18" presetClass="entr" presetSubtype="3"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upRight)">
                                      <p:cBhvr>
                                        <p:cTn id="22" dur="500"/>
                                        <p:tgtEl>
                                          <p:spTgt spid="14"/>
                                        </p:tgtEl>
                                      </p:cBhvr>
                                    </p:animEffect>
                                  </p:childTnLst>
                                </p:cTn>
                              </p:par>
                              <p:par>
                                <p:cTn id="23" presetID="18" presetClass="entr" presetSubtype="6"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strips(downRight)">
                                      <p:cBhvr>
                                        <p:cTn id="25" dur="500"/>
                                        <p:tgtEl>
                                          <p:spTgt spid="17"/>
                                        </p:tgtEl>
                                      </p:cBhvr>
                                    </p:animEffect>
                                  </p:childTnLst>
                                </p:cTn>
                              </p:par>
                              <p:par>
                                <p:cTn id="26" presetID="18" presetClass="entr" presetSubtype="12"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strips(downLeft)">
                                      <p:cBhvr>
                                        <p:cTn id="28" dur="500"/>
                                        <p:tgtEl>
                                          <p:spTgt spid="11"/>
                                        </p:tgtEl>
                                      </p:cBhvr>
                                    </p:animEffect>
                                  </p:childTnLst>
                                </p:cTn>
                              </p:par>
                            </p:childTnLst>
                          </p:cTn>
                        </p:par>
                        <p:par>
                          <p:cTn id="29" fill="hold">
                            <p:stCondLst>
                              <p:cond delay="2350"/>
                            </p:stCondLst>
                            <p:childTnLst>
                              <p:par>
                                <p:cTn id="30" presetID="49" presetClass="entr" presetSubtype="0" decel="100000"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 calcmode="lin" valueType="num">
                                      <p:cBhvr>
                                        <p:cTn id="34" dur="500" fill="hold"/>
                                        <p:tgtEl>
                                          <p:spTgt spid="20"/>
                                        </p:tgtEl>
                                        <p:attrNameLst>
                                          <p:attrName>style.rotation</p:attrName>
                                        </p:attrNameLst>
                                      </p:cBhvr>
                                      <p:tavLst>
                                        <p:tav tm="0">
                                          <p:val>
                                            <p:fltVal val="360"/>
                                          </p:val>
                                        </p:tav>
                                        <p:tav tm="100000">
                                          <p:val>
                                            <p:fltVal val="0"/>
                                          </p:val>
                                        </p:tav>
                                      </p:tavLst>
                                    </p:anim>
                                    <p:animEffect transition="in" filter="fade">
                                      <p:cBhvr>
                                        <p:cTn id="35" dur="500"/>
                                        <p:tgtEl>
                                          <p:spTgt spid="20"/>
                                        </p:tgtEl>
                                      </p:cBhvr>
                                    </p:animEffect>
                                  </p:childTnLst>
                                </p:cTn>
                              </p:par>
                              <p:par>
                                <p:cTn id="36" presetID="49" presetClass="entr" presetSubtype="0" decel="100000" fill="hold"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p:cTn id="38" dur="500" fill="hold"/>
                                        <p:tgtEl>
                                          <p:spTgt spid="23"/>
                                        </p:tgtEl>
                                        <p:attrNameLst>
                                          <p:attrName>ppt_w</p:attrName>
                                        </p:attrNameLst>
                                      </p:cBhvr>
                                      <p:tavLst>
                                        <p:tav tm="0">
                                          <p:val>
                                            <p:fltVal val="0"/>
                                          </p:val>
                                        </p:tav>
                                        <p:tav tm="100000">
                                          <p:val>
                                            <p:strVal val="#ppt_w"/>
                                          </p:val>
                                        </p:tav>
                                      </p:tavLst>
                                    </p:anim>
                                    <p:anim calcmode="lin" valueType="num">
                                      <p:cBhvr>
                                        <p:cTn id="39" dur="500" fill="hold"/>
                                        <p:tgtEl>
                                          <p:spTgt spid="23"/>
                                        </p:tgtEl>
                                        <p:attrNameLst>
                                          <p:attrName>ppt_h</p:attrName>
                                        </p:attrNameLst>
                                      </p:cBhvr>
                                      <p:tavLst>
                                        <p:tav tm="0">
                                          <p:val>
                                            <p:fltVal val="0"/>
                                          </p:val>
                                        </p:tav>
                                        <p:tav tm="100000">
                                          <p:val>
                                            <p:strVal val="#ppt_h"/>
                                          </p:val>
                                        </p:tav>
                                      </p:tavLst>
                                    </p:anim>
                                    <p:anim calcmode="lin" valueType="num">
                                      <p:cBhvr>
                                        <p:cTn id="40" dur="500" fill="hold"/>
                                        <p:tgtEl>
                                          <p:spTgt spid="23"/>
                                        </p:tgtEl>
                                        <p:attrNameLst>
                                          <p:attrName>style.rotation</p:attrName>
                                        </p:attrNameLst>
                                      </p:cBhvr>
                                      <p:tavLst>
                                        <p:tav tm="0">
                                          <p:val>
                                            <p:fltVal val="360"/>
                                          </p:val>
                                        </p:tav>
                                        <p:tav tm="100000">
                                          <p:val>
                                            <p:fltVal val="0"/>
                                          </p:val>
                                        </p:tav>
                                      </p:tavLst>
                                    </p:anim>
                                    <p:animEffect transition="in" filter="fade">
                                      <p:cBhvr>
                                        <p:cTn id="41" dur="500"/>
                                        <p:tgtEl>
                                          <p:spTgt spid="23"/>
                                        </p:tgtEl>
                                      </p:cBhvr>
                                    </p:animEffect>
                                  </p:childTnLst>
                                </p:cTn>
                              </p:par>
                              <p:par>
                                <p:cTn id="42" presetID="49" presetClass="entr" presetSubtype="0" decel="100000" fill="hold" nodeType="with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ppt_w</p:attrName>
                                        </p:attrNameLst>
                                      </p:cBhvr>
                                      <p:tavLst>
                                        <p:tav tm="0">
                                          <p:val>
                                            <p:fltVal val="0"/>
                                          </p:val>
                                        </p:tav>
                                        <p:tav tm="100000">
                                          <p:val>
                                            <p:strVal val="#ppt_w"/>
                                          </p:val>
                                        </p:tav>
                                      </p:tavLst>
                                    </p:anim>
                                    <p:anim calcmode="lin" valueType="num">
                                      <p:cBhvr>
                                        <p:cTn id="45" dur="500" fill="hold"/>
                                        <p:tgtEl>
                                          <p:spTgt spid="26"/>
                                        </p:tgtEl>
                                        <p:attrNameLst>
                                          <p:attrName>ppt_h</p:attrName>
                                        </p:attrNameLst>
                                      </p:cBhvr>
                                      <p:tavLst>
                                        <p:tav tm="0">
                                          <p:val>
                                            <p:fltVal val="0"/>
                                          </p:val>
                                        </p:tav>
                                        <p:tav tm="100000">
                                          <p:val>
                                            <p:strVal val="#ppt_h"/>
                                          </p:val>
                                        </p:tav>
                                      </p:tavLst>
                                    </p:anim>
                                    <p:anim calcmode="lin" valueType="num">
                                      <p:cBhvr>
                                        <p:cTn id="46" dur="500" fill="hold"/>
                                        <p:tgtEl>
                                          <p:spTgt spid="26"/>
                                        </p:tgtEl>
                                        <p:attrNameLst>
                                          <p:attrName>style.rotation</p:attrName>
                                        </p:attrNameLst>
                                      </p:cBhvr>
                                      <p:tavLst>
                                        <p:tav tm="0">
                                          <p:val>
                                            <p:fltVal val="360"/>
                                          </p:val>
                                        </p:tav>
                                        <p:tav tm="100000">
                                          <p:val>
                                            <p:fltVal val="0"/>
                                          </p:val>
                                        </p:tav>
                                      </p:tavLst>
                                    </p:anim>
                                    <p:animEffect transition="in" filter="fade">
                                      <p:cBhvr>
                                        <p:cTn id="47" dur="500"/>
                                        <p:tgtEl>
                                          <p:spTgt spid="26"/>
                                        </p:tgtEl>
                                      </p:cBhvr>
                                    </p:animEffect>
                                  </p:childTnLst>
                                </p:cTn>
                              </p:par>
                              <p:par>
                                <p:cTn id="48" presetID="49" presetClass="entr" presetSubtype="0" decel="100000" fill="hold" nodeType="withEffect">
                                  <p:stCondLst>
                                    <p:cond delay="0"/>
                                  </p:stCondLst>
                                  <p:childTnLst>
                                    <p:set>
                                      <p:cBhvr>
                                        <p:cTn id="49" dur="1" fill="hold">
                                          <p:stCondLst>
                                            <p:cond delay="0"/>
                                          </p:stCondLst>
                                        </p:cTn>
                                        <p:tgtEl>
                                          <p:spTgt spid="29"/>
                                        </p:tgtEl>
                                        <p:attrNameLst>
                                          <p:attrName>style.visibility</p:attrName>
                                        </p:attrNameLst>
                                      </p:cBhvr>
                                      <p:to>
                                        <p:strVal val="visible"/>
                                      </p:to>
                                    </p:set>
                                    <p:anim calcmode="lin" valueType="num">
                                      <p:cBhvr>
                                        <p:cTn id="50" dur="500" fill="hold"/>
                                        <p:tgtEl>
                                          <p:spTgt spid="29"/>
                                        </p:tgtEl>
                                        <p:attrNameLst>
                                          <p:attrName>ppt_w</p:attrName>
                                        </p:attrNameLst>
                                      </p:cBhvr>
                                      <p:tavLst>
                                        <p:tav tm="0">
                                          <p:val>
                                            <p:fltVal val="0"/>
                                          </p:val>
                                        </p:tav>
                                        <p:tav tm="100000">
                                          <p:val>
                                            <p:strVal val="#ppt_w"/>
                                          </p:val>
                                        </p:tav>
                                      </p:tavLst>
                                    </p:anim>
                                    <p:anim calcmode="lin" valueType="num">
                                      <p:cBhvr>
                                        <p:cTn id="51" dur="500" fill="hold"/>
                                        <p:tgtEl>
                                          <p:spTgt spid="29"/>
                                        </p:tgtEl>
                                        <p:attrNameLst>
                                          <p:attrName>ppt_h</p:attrName>
                                        </p:attrNameLst>
                                      </p:cBhvr>
                                      <p:tavLst>
                                        <p:tav tm="0">
                                          <p:val>
                                            <p:fltVal val="0"/>
                                          </p:val>
                                        </p:tav>
                                        <p:tav tm="100000">
                                          <p:val>
                                            <p:strVal val="#ppt_h"/>
                                          </p:val>
                                        </p:tav>
                                      </p:tavLst>
                                    </p:anim>
                                    <p:anim calcmode="lin" valueType="num">
                                      <p:cBhvr>
                                        <p:cTn id="52" dur="500" fill="hold"/>
                                        <p:tgtEl>
                                          <p:spTgt spid="29"/>
                                        </p:tgtEl>
                                        <p:attrNameLst>
                                          <p:attrName>style.rotation</p:attrName>
                                        </p:attrNameLst>
                                      </p:cBhvr>
                                      <p:tavLst>
                                        <p:tav tm="0">
                                          <p:val>
                                            <p:fltVal val="360"/>
                                          </p:val>
                                        </p:tav>
                                        <p:tav tm="100000">
                                          <p:val>
                                            <p:fltVal val="0"/>
                                          </p:val>
                                        </p:tav>
                                      </p:tavLst>
                                    </p:anim>
                                    <p:animEffect transition="in" filter="fade">
                                      <p:cBhvr>
                                        <p:cTn id="5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014665" y="1228727"/>
            <a:ext cx="3114675" cy="311467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 name="文本框 4"/>
          <p:cNvSpPr txBox="1"/>
          <p:nvPr/>
        </p:nvSpPr>
        <p:spPr>
          <a:xfrm>
            <a:off x="3014665" y="1135613"/>
            <a:ext cx="3114675" cy="3323859"/>
          </a:xfrm>
          <a:prstGeom prst="rect">
            <a:avLst/>
          </a:prstGeom>
          <a:noFill/>
        </p:spPr>
        <p:txBody>
          <a:bodyPr wrap="square" rtlCol="0">
            <a:spAutoFit/>
          </a:bodyPr>
          <a:lstStyle/>
          <a:p>
            <a:pPr algn="ctr"/>
            <a:r>
              <a:rPr lang="en-US" altLang="zh-CN" sz="20999" dirty="0" smtClean="0">
                <a:solidFill>
                  <a:schemeClr val="bg1"/>
                </a:solidFill>
                <a:effectLst>
                  <a:outerShdw blurRad="50800" algn="ctr" rotWithShape="0">
                    <a:prstClr val="black">
                      <a:alpha val="40000"/>
                    </a:prstClr>
                  </a:outerShdw>
                </a:effectLst>
                <a:latin typeface="Impact" panose="020B0806030902050204" pitchFamily="34" charset="0"/>
              </a:rPr>
              <a:t>03</a:t>
            </a:r>
            <a:endParaRPr lang="zh-CN" altLang="en-US" sz="20999" dirty="0">
              <a:solidFill>
                <a:schemeClr val="bg1"/>
              </a:solidFill>
              <a:effectLst>
                <a:outerShdw blurRad="50800" algn="ctr" rotWithShape="0">
                  <a:prstClr val="black">
                    <a:alpha val="40000"/>
                  </a:prstClr>
                </a:outerShdw>
              </a:effectLst>
              <a:latin typeface="Impact" panose="020B0806030902050204" pitchFamily="34" charset="0"/>
            </a:endParaRPr>
          </a:p>
        </p:txBody>
      </p:sp>
      <p:sp>
        <p:nvSpPr>
          <p:cNvPr id="6" name="矩形 5"/>
          <p:cNvSpPr/>
          <p:nvPr/>
        </p:nvSpPr>
        <p:spPr>
          <a:xfrm>
            <a:off x="0" y="2246063"/>
            <a:ext cx="9144000" cy="1080000"/>
          </a:xfrm>
          <a:prstGeom prst="rect">
            <a:avLst/>
          </a:prstGeom>
          <a:solidFill>
            <a:srgbClr val="42BAC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 name="文本框 6"/>
          <p:cNvSpPr txBox="1"/>
          <p:nvPr/>
        </p:nvSpPr>
        <p:spPr>
          <a:xfrm>
            <a:off x="1926456" y="2502140"/>
            <a:ext cx="5291090" cy="590931"/>
          </a:xfrm>
          <a:prstGeom prst="rect">
            <a:avLst/>
          </a:prstGeom>
          <a:noFill/>
        </p:spPr>
        <p:txBody>
          <a:bodyPr wrap="square" rtlCol="0">
            <a:spAutoFit/>
          </a:bodyPr>
          <a:lstStyle/>
          <a:p>
            <a:pPr algn="ctr">
              <a:lnSpc>
                <a:spcPct val="90000"/>
              </a:lnSpc>
              <a:spcBef>
                <a:spcPct val="0"/>
              </a:spcBef>
            </a:pPr>
            <a:r>
              <a:rPr lang="zh-CN" altLang="en-US" sz="3600" b="1" dirty="0">
                <a:solidFill>
                  <a:srgbClr val="08181A"/>
                </a:solidFill>
                <a:latin typeface="微软雅黑" panose="020B0503020204020204" pitchFamily="34" charset="-122"/>
                <a:ea typeface="微软雅黑" panose="020B0503020204020204" pitchFamily="34" charset="-122"/>
                <a:cs typeface="+mj-cs"/>
              </a:rPr>
              <a:t>单击此处添加标题</a:t>
            </a:r>
          </a:p>
        </p:txBody>
      </p:sp>
    </p:spTree>
    <p:extLst>
      <p:ext uri="{BB962C8B-B14F-4D97-AF65-F5344CB8AC3E}">
        <p14:creationId xmlns:p14="http://schemas.microsoft.com/office/powerpoint/2010/main" val="3474045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450" decel="100000" fill="hold"/>
                                        <p:tgtEl>
                                          <p:spTgt spid="4"/>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4"/>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outVertical)">
                                      <p:cBhvr>
                                        <p:cTn id="14" dur="500"/>
                                        <p:tgtEl>
                                          <p:spTgt spid="6"/>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par>
                                <p:cTn id="21" presetID="2" presetClass="entr" presetSubtype="4" fill="hold" grpId="0" nodeType="withEffect">
                                  <p:stCondLst>
                                    <p:cond delay="25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8" y="88050"/>
            <a:ext cx="1275751" cy="507687"/>
          </a:xfrm>
          <a:prstGeom prst="rect">
            <a:avLst/>
          </a:prstGeom>
          <a:noFill/>
        </p:spPr>
        <p:txBody>
          <a:bodyPr wrap="square" lIns="91425" tIns="45712" rIns="91425" bIns="45712" rtlCol="0">
            <a:spAutoFit/>
          </a:bodyPr>
          <a:lstStyle/>
          <a:p>
            <a:r>
              <a:rPr lang="en-US" altLang="zh-CN" sz="2699" b="1" spc="-112" dirty="0">
                <a:solidFill>
                  <a:srgbClr val="42BAC8"/>
                </a:solidFill>
                <a:effectLst/>
                <a:latin typeface="Arial Black" pitchFamily="34" charset="0"/>
                <a:ea typeface="微软雅黑" pitchFamily="34" charset="-122"/>
              </a:rPr>
              <a:t>LOGO</a:t>
            </a:r>
            <a:endParaRPr lang="zh-CN" altLang="en-US" sz="2699" b="1" spc="-112" dirty="0">
              <a:solidFill>
                <a:srgbClr val="42BAC8"/>
              </a:solidFill>
              <a:effectLst/>
              <a:latin typeface="Arial Black" pitchFamily="34" charset="0"/>
              <a:ea typeface="微软雅黑" pitchFamily="34" charset="-122"/>
            </a:endParaRPr>
          </a:p>
        </p:txBody>
      </p:sp>
      <p:cxnSp>
        <p:nvCxnSpPr>
          <p:cNvPr id="5" name="直接连接符 4"/>
          <p:cNvCxnSpPr/>
          <p:nvPr/>
        </p:nvCxnSpPr>
        <p:spPr>
          <a:xfrm>
            <a:off x="1171395" y="519997"/>
            <a:ext cx="7972607"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42BAC8"/>
                </a:solidFill>
                <a:latin typeface="微软雅黑" pitchFamily="34" charset="-122"/>
                <a:ea typeface="微软雅黑" pitchFamily="34" charset="-122"/>
              </a:rPr>
              <a:t>点击输入标题内容</a:t>
            </a:r>
          </a:p>
        </p:txBody>
      </p:sp>
      <p:sp>
        <p:nvSpPr>
          <p:cNvPr id="7" name="椭圆 6"/>
          <p:cNvSpPr/>
          <p:nvPr/>
        </p:nvSpPr>
        <p:spPr>
          <a:xfrm>
            <a:off x="1559036" y="1221291"/>
            <a:ext cx="1485000" cy="1485000"/>
          </a:xfrm>
          <a:prstGeom prst="ellipse">
            <a:avLst/>
          </a:prstGeom>
          <a:solidFill>
            <a:srgbClr val="AFE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8" name="组合 7"/>
          <p:cNvGrpSpPr/>
          <p:nvPr/>
        </p:nvGrpSpPr>
        <p:grpSpPr>
          <a:xfrm>
            <a:off x="1728931" y="1391184"/>
            <a:ext cx="1145219" cy="1145219"/>
            <a:chOff x="2305236" y="1854909"/>
            <a:chExt cx="1526959" cy="1526959"/>
          </a:xfrm>
        </p:grpSpPr>
        <p:sp>
          <p:nvSpPr>
            <p:cNvPr id="9" name="椭圆 8"/>
            <p:cNvSpPr/>
            <p:nvPr/>
          </p:nvSpPr>
          <p:spPr>
            <a:xfrm>
              <a:off x="2305236" y="1854909"/>
              <a:ext cx="1526959" cy="1526959"/>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弧形 9"/>
            <p:cNvSpPr/>
            <p:nvPr/>
          </p:nvSpPr>
          <p:spPr>
            <a:xfrm>
              <a:off x="2420715" y="1970388"/>
              <a:ext cx="1296000" cy="1296000"/>
            </a:xfrm>
            <a:prstGeom prst="arc">
              <a:avLst>
                <a:gd name="adj1" fmla="val 16200000"/>
                <a:gd name="adj2" fmla="val 19665491"/>
              </a:avLst>
            </a:prstGeom>
            <a:ln w="19050">
              <a:solidFill>
                <a:srgbClr val="C8ECF0"/>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sp>
        <p:nvSpPr>
          <p:cNvPr id="11" name="文本框 10"/>
          <p:cNvSpPr txBox="1"/>
          <p:nvPr/>
        </p:nvSpPr>
        <p:spPr>
          <a:xfrm>
            <a:off x="1917460" y="1783742"/>
            <a:ext cx="768159" cy="383182"/>
          </a:xfrm>
          <a:prstGeom prst="rect">
            <a:avLst/>
          </a:prstGeom>
          <a:noFill/>
        </p:spPr>
        <p:txBody>
          <a:bodyPr wrap="none" rtlCol="0">
            <a:spAutoFit/>
          </a:bodyPr>
          <a:lstStyle/>
          <a:p>
            <a:pPr algn="ctr">
              <a:lnSpc>
                <a:spcPct val="90000"/>
              </a:lnSpc>
              <a:spcBef>
                <a:spcPts val="750"/>
              </a:spcBef>
            </a:pPr>
            <a:r>
              <a:rPr lang="en-US" altLang="zh-CN" sz="2100" b="1" dirty="0">
                <a:solidFill>
                  <a:srgbClr val="DEF4F6"/>
                </a:solidFill>
                <a:latin typeface="微软雅黑" panose="020B0503020204020204" pitchFamily="34" charset="-122"/>
                <a:ea typeface="微软雅黑" panose="020B0503020204020204" pitchFamily="34" charset="-122"/>
              </a:rPr>
              <a:t>20%</a:t>
            </a:r>
            <a:endParaRPr lang="zh-CN" altLang="en-US" sz="2100" b="1" dirty="0">
              <a:solidFill>
                <a:srgbClr val="DEF4F6"/>
              </a:solidFill>
              <a:latin typeface="微软雅黑" panose="020B0503020204020204" pitchFamily="34" charset="-122"/>
              <a:ea typeface="微软雅黑" panose="020B0503020204020204" pitchFamily="34" charset="-122"/>
            </a:endParaRPr>
          </a:p>
        </p:txBody>
      </p:sp>
      <p:sp>
        <p:nvSpPr>
          <p:cNvPr id="12" name="椭圆 11"/>
          <p:cNvSpPr/>
          <p:nvPr/>
        </p:nvSpPr>
        <p:spPr>
          <a:xfrm>
            <a:off x="3829500" y="1221291"/>
            <a:ext cx="1485000" cy="1485000"/>
          </a:xfrm>
          <a:prstGeom prst="ellipse">
            <a:avLst/>
          </a:prstGeom>
          <a:solidFill>
            <a:srgbClr val="AFE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3" name="组合 12"/>
          <p:cNvGrpSpPr/>
          <p:nvPr/>
        </p:nvGrpSpPr>
        <p:grpSpPr>
          <a:xfrm>
            <a:off x="3999394" y="1391184"/>
            <a:ext cx="1145219" cy="1145219"/>
            <a:chOff x="5332521" y="1854909"/>
            <a:chExt cx="1526959" cy="1526959"/>
          </a:xfrm>
        </p:grpSpPr>
        <p:sp>
          <p:nvSpPr>
            <p:cNvPr id="14" name="椭圆 13"/>
            <p:cNvSpPr/>
            <p:nvPr/>
          </p:nvSpPr>
          <p:spPr>
            <a:xfrm>
              <a:off x="5332521" y="1854909"/>
              <a:ext cx="1526959" cy="1526959"/>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弧形 14"/>
            <p:cNvSpPr/>
            <p:nvPr/>
          </p:nvSpPr>
          <p:spPr>
            <a:xfrm>
              <a:off x="5448000" y="1970388"/>
              <a:ext cx="1296000" cy="1296000"/>
            </a:xfrm>
            <a:prstGeom prst="arc">
              <a:avLst>
                <a:gd name="adj1" fmla="val 16200000"/>
                <a:gd name="adj2" fmla="val 5050462"/>
              </a:avLst>
            </a:prstGeom>
            <a:ln w="19050">
              <a:solidFill>
                <a:srgbClr val="C8ECF0"/>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sp>
        <p:nvSpPr>
          <p:cNvPr id="16" name="文本框 15"/>
          <p:cNvSpPr txBox="1"/>
          <p:nvPr/>
        </p:nvSpPr>
        <p:spPr>
          <a:xfrm>
            <a:off x="4187923" y="1783742"/>
            <a:ext cx="768159" cy="383182"/>
          </a:xfrm>
          <a:prstGeom prst="rect">
            <a:avLst/>
          </a:prstGeom>
          <a:noFill/>
        </p:spPr>
        <p:txBody>
          <a:bodyPr wrap="none" rtlCol="0">
            <a:spAutoFit/>
          </a:bodyPr>
          <a:lstStyle/>
          <a:p>
            <a:pPr algn="ctr">
              <a:lnSpc>
                <a:spcPct val="90000"/>
              </a:lnSpc>
              <a:spcBef>
                <a:spcPts val="750"/>
              </a:spcBef>
            </a:pPr>
            <a:r>
              <a:rPr lang="en-US" altLang="zh-CN" sz="2100" b="1" dirty="0">
                <a:solidFill>
                  <a:srgbClr val="DEF4F6"/>
                </a:solidFill>
                <a:latin typeface="微软雅黑" panose="020B0503020204020204" pitchFamily="34" charset="-122"/>
                <a:ea typeface="微软雅黑" panose="020B0503020204020204" pitchFamily="34" charset="-122"/>
              </a:rPr>
              <a:t>50%</a:t>
            </a:r>
            <a:endParaRPr lang="zh-CN" altLang="en-US" sz="2100" b="1" dirty="0">
              <a:solidFill>
                <a:srgbClr val="DEF4F6"/>
              </a:solidFill>
              <a:latin typeface="微软雅黑" panose="020B0503020204020204" pitchFamily="34" charset="-122"/>
              <a:ea typeface="微软雅黑" panose="020B0503020204020204" pitchFamily="34" charset="-122"/>
            </a:endParaRPr>
          </a:p>
        </p:txBody>
      </p:sp>
      <p:sp>
        <p:nvSpPr>
          <p:cNvPr id="17" name="椭圆 16"/>
          <p:cNvSpPr/>
          <p:nvPr/>
        </p:nvSpPr>
        <p:spPr>
          <a:xfrm>
            <a:off x="6099964" y="1221291"/>
            <a:ext cx="1485000" cy="1485000"/>
          </a:xfrm>
          <a:prstGeom prst="ellipse">
            <a:avLst/>
          </a:prstGeom>
          <a:solidFill>
            <a:srgbClr val="AFE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8" name="组合 17"/>
          <p:cNvGrpSpPr/>
          <p:nvPr/>
        </p:nvGrpSpPr>
        <p:grpSpPr>
          <a:xfrm>
            <a:off x="6269858" y="1391184"/>
            <a:ext cx="1145219" cy="1145219"/>
            <a:chOff x="8359806" y="1854909"/>
            <a:chExt cx="1526959" cy="1526959"/>
          </a:xfrm>
        </p:grpSpPr>
        <p:sp>
          <p:nvSpPr>
            <p:cNvPr id="19" name="椭圆 18"/>
            <p:cNvSpPr/>
            <p:nvPr/>
          </p:nvSpPr>
          <p:spPr>
            <a:xfrm>
              <a:off x="8359806" y="1854909"/>
              <a:ext cx="1526959" cy="1526959"/>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0" name="弧形 19"/>
            <p:cNvSpPr/>
            <p:nvPr/>
          </p:nvSpPr>
          <p:spPr>
            <a:xfrm>
              <a:off x="8475285" y="1970388"/>
              <a:ext cx="1296000" cy="1296000"/>
            </a:xfrm>
            <a:prstGeom prst="arc">
              <a:avLst>
                <a:gd name="adj1" fmla="val 16200000"/>
                <a:gd name="adj2" fmla="val 12102902"/>
              </a:avLst>
            </a:prstGeom>
            <a:ln w="19050">
              <a:solidFill>
                <a:srgbClr val="C8ECF0"/>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sp>
        <p:nvSpPr>
          <p:cNvPr id="21" name="文本框 20"/>
          <p:cNvSpPr txBox="1"/>
          <p:nvPr/>
        </p:nvSpPr>
        <p:spPr>
          <a:xfrm>
            <a:off x="6458389" y="1783742"/>
            <a:ext cx="768159" cy="383182"/>
          </a:xfrm>
          <a:prstGeom prst="rect">
            <a:avLst/>
          </a:prstGeom>
          <a:noFill/>
        </p:spPr>
        <p:txBody>
          <a:bodyPr wrap="none" rtlCol="0">
            <a:spAutoFit/>
          </a:bodyPr>
          <a:lstStyle/>
          <a:p>
            <a:pPr algn="ctr">
              <a:lnSpc>
                <a:spcPct val="90000"/>
              </a:lnSpc>
              <a:spcBef>
                <a:spcPts val="750"/>
              </a:spcBef>
            </a:pPr>
            <a:r>
              <a:rPr lang="en-US" altLang="zh-CN" sz="2100" b="1" dirty="0">
                <a:solidFill>
                  <a:srgbClr val="DEF4F6"/>
                </a:solidFill>
                <a:latin typeface="微软雅黑" panose="020B0503020204020204" pitchFamily="34" charset="-122"/>
                <a:ea typeface="微软雅黑" panose="020B0503020204020204" pitchFamily="34" charset="-122"/>
              </a:rPr>
              <a:t>80%</a:t>
            </a:r>
            <a:endParaRPr lang="zh-CN" altLang="en-US" sz="2100" b="1" dirty="0">
              <a:solidFill>
                <a:srgbClr val="DEF4F6"/>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1506205" y="2852105"/>
            <a:ext cx="1590669" cy="761131"/>
            <a:chOff x="2078715" y="4012772"/>
            <a:chExt cx="2120892" cy="1014842"/>
          </a:xfrm>
        </p:grpSpPr>
        <p:sp>
          <p:nvSpPr>
            <p:cNvPr id="23" name="文本框 22"/>
            <p:cNvSpPr txBox="1"/>
            <p:nvPr/>
          </p:nvSpPr>
          <p:spPr>
            <a:xfrm>
              <a:off x="2078715" y="4717443"/>
              <a:ext cx="2120892" cy="310171"/>
            </a:xfrm>
            <a:prstGeom prst="rect">
              <a:avLst/>
            </a:prstGeom>
            <a:noFill/>
          </p:spPr>
          <p:txBody>
            <a:bodyPr wrap="square" rtlCol="0">
              <a:spAutoFit/>
            </a:bodyPr>
            <a:lstStyle/>
            <a:p>
              <a:pPr algn="ctr">
                <a:lnSpc>
                  <a:spcPct val="90000"/>
                </a:lnSpc>
                <a:spcBef>
                  <a:spcPts val="750"/>
                </a:spcBef>
              </a:pPr>
              <a:r>
                <a:rPr lang="zh-CN" altLang="en-US" sz="1013" b="1" dirty="0">
                  <a:solidFill>
                    <a:srgbClr val="42BAC8"/>
                  </a:solidFill>
                  <a:latin typeface="微软雅黑" panose="020B0503020204020204" pitchFamily="34" charset="-122"/>
                  <a:ea typeface="微软雅黑" panose="020B0503020204020204" pitchFamily="34" charset="-122"/>
                </a:rPr>
                <a:t>添加标题</a:t>
              </a:r>
            </a:p>
          </p:txBody>
        </p:sp>
        <p:sp>
          <p:nvSpPr>
            <p:cNvPr id="24" name="文本框 23"/>
            <p:cNvSpPr txBox="1"/>
            <p:nvPr/>
          </p:nvSpPr>
          <p:spPr>
            <a:xfrm>
              <a:off x="2078715" y="4012772"/>
              <a:ext cx="2120891" cy="640175"/>
            </a:xfrm>
            <a:prstGeom prst="rect">
              <a:avLst/>
            </a:prstGeom>
            <a:noFill/>
          </p:spPr>
          <p:txBody>
            <a:bodyPr wrap="square" rtlCol="0">
              <a:spAutoFit/>
            </a:bodyPr>
            <a:lstStyle/>
            <a:p>
              <a:pPr algn="ctr">
                <a:lnSpc>
                  <a:spcPct val="12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3776668" y="2852105"/>
            <a:ext cx="1590669" cy="761131"/>
            <a:chOff x="2078715" y="4012772"/>
            <a:chExt cx="2120892" cy="1014842"/>
          </a:xfrm>
        </p:grpSpPr>
        <p:sp>
          <p:nvSpPr>
            <p:cNvPr id="26" name="文本框 25"/>
            <p:cNvSpPr txBox="1"/>
            <p:nvPr/>
          </p:nvSpPr>
          <p:spPr>
            <a:xfrm>
              <a:off x="2078715" y="4717443"/>
              <a:ext cx="2120892" cy="310171"/>
            </a:xfrm>
            <a:prstGeom prst="rect">
              <a:avLst/>
            </a:prstGeom>
            <a:noFill/>
          </p:spPr>
          <p:txBody>
            <a:bodyPr wrap="square" rtlCol="0">
              <a:spAutoFit/>
            </a:bodyPr>
            <a:lstStyle/>
            <a:p>
              <a:pPr algn="ctr">
                <a:lnSpc>
                  <a:spcPct val="90000"/>
                </a:lnSpc>
                <a:spcBef>
                  <a:spcPts val="750"/>
                </a:spcBef>
              </a:pPr>
              <a:r>
                <a:rPr lang="zh-CN" altLang="en-US" sz="1013" b="1" dirty="0">
                  <a:solidFill>
                    <a:srgbClr val="42BAC8"/>
                  </a:solidFill>
                  <a:latin typeface="微软雅黑" panose="020B0503020204020204" pitchFamily="34" charset="-122"/>
                  <a:ea typeface="微软雅黑" panose="020B0503020204020204" pitchFamily="34" charset="-122"/>
                </a:rPr>
                <a:t>添加标题</a:t>
              </a:r>
            </a:p>
          </p:txBody>
        </p:sp>
        <p:sp>
          <p:nvSpPr>
            <p:cNvPr id="27" name="文本框 26"/>
            <p:cNvSpPr txBox="1"/>
            <p:nvPr/>
          </p:nvSpPr>
          <p:spPr>
            <a:xfrm>
              <a:off x="2078715" y="4012772"/>
              <a:ext cx="2120891" cy="640175"/>
            </a:xfrm>
            <a:prstGeom prst="rect">
              <a:avLst/>
            </a:prstGeom>
            <a:noFill/>
          </p:spPr>
          <p:txBody>
            <a:bodyPr wrap="square" rtlCol="0">
              <a:spAutoFit/>
            </a:bodyPr>
            <a:lstStyle/>
            <a:p>
              <a:pPr algn="ctr">
                <a:lnSpc>
                  <a:spcPct val="12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6047131" y="2852105"/>
            <a:ext cx="1590669" cy="761131"/>
            <a:chOff x="2078715" y="4012772"/>
            <a:chExt cx="2120892" cy="1014842"/>
          </a:xfrm>
        </p:grpSpPr>
        <p:sp>
          <p:nvSpPr>
            <p:cNvPr id="29" name="文本框 28"/>
            <p:cNvSpPr txBox="1"/>
            <p:nvPr/>
          </p:nvSpPr>
          <p:spPr>
            <a:xfrm>
              <a:off x="2078715" y="4717443"/>
              <a:ext cx="2120892" cy="310171"/>
            </a:xfrm>
            <a:prstGeom prst="rect">
              <a:avLst/>
            </a:prstGeom>
            <a:noFill/>
          </p:spPr>
          <p:txBody>
            <a:bodyPr wrap="square" rtlCol="0">
              <a:spAutoFit/>
            </a:bodyPr>
            <a:lstStyle/>
            <a:p>
              <a:pPr algn="ctr">
                <a:lnSpc>
                  <a:spcPct val="90000"/>
                </a:lnSpc>
                <a:spcBef>
                  <a:spcPts val="750"/>
                </a:spcBef>
              </a:pPr>
              <a:r>
                <a:rPr lang="zh-CN" altLang="en-US" sz="1013" b="1" dirty="0">
                  <a:solidFill>
                    <a:srgbClr val="42BAC8"/>
                  </a:solidFill>
                  <a:latin typeface="微软雅黑" panose="020B0503020204020204" pitchFamily="34" charset="-122"/>
                  <a:ea typeface="微软雅黑" panose="020B0503020204020204" pitchFamily="34" charset="-122"/>
                </a:rPr>
                <a:t>添加标题</a:t>
              </a:r>
            </a:p>
          </p:txBody>
        </p:sp>
        <p:sp>
          <p:nvSpPr>
            <p:cNvPr id="30" name="文本框 29"/>
            <p:cNvSpPr txBox="1"/>
            <p:nvPr/>
          </p:nvSpPr>
          <p:spPr>
            <a:xfrm>
              <a:off x="2078715" y="4012772"/>
              <a:ext cx="2120891" cy="640175"/>
            </a:xfrm>
            <a:prstGeom prst="rect">
              <a:avLst/>
            </a:prstGeom>
            <a:noFill/>
          </p:spPr>
          <p:txBody>
            <a:bodyPr wrap="square" rtlCol="0">
              <a:spAutoFit/>
            </a:bodyPr>
            <a:lstStyle/>
            <a:p>
              <a:pPr algn="ctr">
                <a:lnSpc>
                  <a:spcPct val="12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pic>
        <p:nvPicPr>
          <p:cNvPr id="31" name="图片 3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07134" y="3802771"/>
            <a:ext cx="529739" cy="529739"/>
          </a:xfrm>
          <a:prstGeom prst="rect">
            <a:avLst/>
          </a:prstGeom>
        </p:spPr>
      </p:pic>
      <p:pic>
        <p:nvPicPr>
          <p:cNvPr id="32" name="图片 3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77597" y="3802771"/>
            <a:ext cx="529739" cy="529739"/>
          </a:xfrm>
          <a:prstGeom prst="rect">
            <a:avLst/>
          </a:prstGeom>
        </p:spPr>
      </p:pic>
      <p:pic>
        <p:nvPicPr>
          <p:cNvPr id="33" name="图片 32"/>
          <p:cNvPicPr>
            <a:picLocks noChangeAspect="1"/>
          </p:cNvPicPr>
          <p:nvPr/>
        </p:nvPicPr>
        <p:blipFill rotWithShape="1">
          <a:blip r:embed="rId4" cstate="screen">
            <a:extLst>
              <a:ext uri="{28A0092B-C50C-407E-A947-70E740481C1C}">
                <a14:useLocalDpi xmlns:a14="http://schemas.microsoft.com/office/drawing/2010/main"/>
              </a:ext>
            </a:extLst>
          </a:blip>
          <a:srcRect t="14015" b="16448"/>
          <a:stretch/>
        </p:blipFill>
        <p:spPr>
          <a:xfrm>
            <a:off x="1913745" y="3788548"/>
            <a:ext cx="775591" cy="539318"/>
          </a:xfrm>
          <a:prstGeom prst="rect">
            <a:avLst/>
          </a:prstGeom>
        </p:spPr>
      </p:pic>
    </p:spTree>
    <p:extLst>
      <p:ext uri="{BB962C8B-B14F-4D97-AF65-F5344CB8AC3E}">
        <p14:creationId xmlns:p14="http://schemas.microsoft.com/office/powerpoint/2010/main" val="108497126"/>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250" fill="hold"/>
                                        <p:tgtEl>
                                          <p:spTgt spid="7"/>
                                        </p:tgtEl>
                                        <p:attrNameLst>
                                          <p:attrName>ppt_w</p:attrName>
                                        </p:attrNameLst>
                                      </p:cBhvr>
                                      <p:tavLst>
                                        <p:tav tm="0">
                                          <p:val>
                                            <p:fltVal val="0"/>
                                          </p:val>
                                        </p:tav>
                                        <p:tav tm="100000">
                                          <p:val>
                                            <p:strVal val="#ppt_w"/>
                                          </p:val>
                                        </p:tav>
                                      </p:tavLst>
                                    </p:anim>
                                    <p:anim calcmode="lin" valueType="num">
                                      <p:cBhvr>
                                        <p:cTn id="21" dur="250" fill="hold"/>
                                        <p:tgtEl>
                                          <p:spTgt spid="7"/>
                                        </p:tgtEl>
                                        <p:attrNameLst>
                                          <p:attrName>ppt_h</p:attrName>
                                        </p:attrNameLst>
                                      </p:cBhvr>
                                      <p:tavLst>
                                        <p:tav tm="0">
                                          <p:val>
                                            <p:fltVal val="0"/>
                                          </p:val>
                                        </p:tav>
                                        <p:tav tm="100000">
                                          <p:val>
                                            <p:strVal val="#ppt_h"/>
                                          </p:val>
                                        </p:tav>
                                      </p:tavLst>
                                    </p:anim>
                                    <p:animEffect transition="in" filter="fade">
                                      <p:cBhvr>
                                        <p:cTn id="22" dur="250"/>
                                        <p:tgtEl>
                                          <p:spTgt spid="7"/>
                                        </p:tgtEl>
                                      </p:cBhvr>
                                    </p:animEffect>
                                  </p:childTnLst>
                                </p:cTn>
                              </p:par>
                              <p:par>
                                <p:cTn id="23" presetID="26" presetClass="emph" presetSubtype="0" fill="hold" grpId="1" nodeType="withEffect">
                                  <p:stCondLst>
                                    <p:cond delay="250"/>
                                  </p:stCondLst>
                                  <p:childTnLst>
                                    <p:animEffect transition="out" filter="fade">
                                      <p:cBhvr>
                                        <p:cTn id="24" dur="500" tmFilter="0, 0; .2, .5; .8, .5; 1, 0"/>
                                        <p:tgtEl>
                                          <p:spTgt spid="7"/>
                                        </p:tgtEl>
                                      </p:cBhvr>
                                    </p:animEffect>
                                    <p:animScale>
                                      <p:cBhvr>
                                        <p:cTn id="25" dur="250" autoRev="1" fill="hold"/>
                                        <p:tgtEl>
                                          <p:spTgt spid="7"/>
                                        </p:tgtEl>
                                      </p:cBhvr>
                                      <p:by x="105000" y="105000"/>
                                    </p:animScale>
                                  </p:childTnLst>
                                </p:cTn>
                              </p:par>
                              <p:par>
                                <p:cTn id="26" presetID="10" presetClass="entr" presetSubtype="0" fill="hold" grpId="0" nodeType="withEffect">
                                  <p:stCondLst>
                                    <p:cond delay="75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par>
                          <p:cTn id="29" fill="hold">
                            <p:stCondLst>
                              <p:cond delay="2100"/>
                            </p:stCondLst>
                            <p:childTnLst>
                              <p:par>
                                <p:cTn id="30" presetID="42" presetClass="entr" presetSubtype="0"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250"/>
                                        <p:tgtEl>
                                          <p:spTgt spid="22"/>
                                        </p:tgtEl>
                                      </p:cBhvr>
                                    </p:animEffect>
                                    <p:anim calcmode="lin" valueType="num">
                                      <p:cBhvr>
                                        <p:cTn id="33" dur="250" fill="hold"/>
                                        <p:tgtEl>
                                          <p:spTgt spid="22"/>
                                        </p:tgtEl>
                                        <p:attrNameLst>
                                          <p:attrName>ppt_x</p:attrName>
                                        </p:attrNameLst>
                                      </p:cBhvr>
                                      <p:tavLst>
                                        <p:tav tm="0">
                                          <p:val>
                                            <p:strVal val="#ppt_x"/>
                                          </p:val>
                                        </p:tav>
                                        <p:tav tm="100000">
                                          <p:val>
                                            <p:strVal val="#ppt_x"/>
                                          </p:val>
                                        </p:tav>
                                      </p:tavLst>
                                    </p:anim>
                                    <p:anim calcmode="lin" valueType="num">
                                      <p:cBhvr>
                                        <p:cTn id="34" dur="250" fill="hold"/>
                                        <p:tgtEl>
                                          <p:spTgt spid="22"/>
                                        </p:tgtEl>
                                        <p:attrNameLst>
                                          <p:attrName>ppt_y</p:attrName>
                                        </p:attrNameLst>
                                      </p:cBhvr>
                                      <p:tavLst>
                                        <p:tav tm="0">
                                          <p:val>
                                            <p:strVal val="#ppt_y+.1"/>
                                          </p:val>
                                        </p:tav>
                                        <p:tav tm="100000">
                                          <p:val>
                                            <p:strVal val="#ppt_y"/>
                                          </p:val>
                                        </p:tav>
                                      </p:tavLst>
                                    </p:anim>
                                  </p:childTnLst>
                                </p:cTn>
                              </p:par>
                            </p:childTnLst>
                          </p:cTn>
                        </p:par>
                        <p:par>
                          <p:cTn id="35" fill="hold">
                            <p:stCondLst>
                              <p:cond delay="2350"/>
                            </p:stCondLst>
                            <p:childTnLst>
                              <p:par>
                                <p:cTn id="36" presetID="53" presetClass="entr" presetSubtype="16"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p:cTn id="38" dur="250" fill="hold"/>
                                        <p:tgtEl>
                                          <p:spTgt spid="13"/>
                                        </p:tgtEl>
                                        <p:attrNameLst>
                                          <p:attrName>ppt_w</p:attrName>
                                        </p:attrNameLst>
                                      </p:cBhvr>
                                      <p:tavLst>
                                        <p:tav tm="0">
                                          <p:val>
                                            <p:fltVal val="0"/>
                                          </p:val>
                                        </p:tav>
                                        <p:tav tm="100000">
                                          <p:val>
                                            <p:strVal val="#ppt_w"/>
                                          </p:val>
                                        </p:tav>
                                      </p:tavLst>
                                    </p:anim>
                                    <p:anim calcmode="lin" valueType="num">
                                      <p:cBhvr>
                                        <p:cTn id="39" dur="250" fill="hold"/>
                                        <p:tgtEl>
                                          <p:spTgt spid="13"/>
                                        </p:tgtEl>
                                        <p:attrNameLst>
                                          <p:attrName>ppt_h</p:attrName>
                                        </p:attrNameLst>
                                      </p:cBhvr>
                                      <p:tavLst>
                                        <p:tav tm="0">
                                          <p:val>
                                            <p:fltVal val="0"/>
                                          </p:val>
                                        </p:tav>
                                        <p:tav tm="100000">
                                          <p:val>
                                            <p:strVal val="#ppt_h"/>
                                          </p:val>
                                        </p:tav>
                                      </p:tavLst>
                                    </p:anim>
                                    <p:animEffect transition="in" filter="fade">
                                      <p:cBhvr>
                                        <p:cTn id="40" dur="250"/>
                                        <p:tgtEl>
                                          <p:spTgt spid="13"/>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250" fill="hold"/>
                                        <p:tgtEl>
                                          <p:spTgt spid="12"/>
                                        </p:tgtEl>
                                        <p:attrNameLst>
                                          <p:attrName>ppt_w</p:attrName>
                                        </p:attrNameLst>
                                      </p:cBhvr>
                                      <p:tavLst>
                                        <p:tav tm="0">
                                          <p:val>
                                            <p:fltVal val="0"/>
                                          </p:val>
                                        </p:tav>
                                        <p:tav tm="100000">
                                          <p:val>
                                            <p:strVal val="#ppt_w"/>
                                          </p:val>
                                        </p:tav>
                                      </p:tavLst>
                                    </p:anim>
                                    <p:anim calcmode="lin" valueType="num">
                                      <p:cBhvr>
                                        <p:cTn id="44" dur="250" fill="hold"/>
                                        <p:tgtEl>
                                          <p:spTgt spid="12"/>
                                        </p:tgtEl>
                                        <p:attrNameLst>
                                          <p:attrName>ppt_h</p:attrName>
                                        </p:attrNameLst>
                                      </p:cBhvr>
                                      <p:tavLst>
                                        <p:tav tm="0">
                                          <p:val>
                                            <p:fltVal val="0"/>
                                          </p:val>
                                        </p:tav>
                                        <p:tav tm="100000">
                                          <p:val>
                                            <p:strVal val="#ppt_h"/>
                                          </p:val>
                                        </p:tav>
                                      </p:tavLst>
                                    </p:anim>
                                    <p:animEffect transition="in" filter="fade">
                                      <p:cBhvr>
                                        <p:cTn id="45" dur="250"/>
                                        <p:tgtEl>
                                          <p:spTgt spid="12"/>
                                        </p:tgtEl>
                                      </p:cBhvr>
                                    </p:animEffect>
                                  </p:childTnLst>
                                </p:cTn>
                              </p:par>
                              <p:par>
                                <p:cTn id="46" presetID="26" presetClass="emph" presetSubtype="0" fill="hold" grpId="1" nodeType="withEffect">
                                  <p:stCondLst>
                                    <p:cond delay="250"/>
                                  </p:stCondLst>
                                  <p:childTnLst>
                                    <p:animEffect transition="out" filter="fade">
                                      <p:cBhvr>
                                        <p:cTn id="47" dur="500" tmFilter="0, 0; .2, .5; .8, .5; 1, 0"/>
                                        <p:tgtEl>
                                          <p:spTgt spid="12"/>
                                        </p:tgtEl>
                                      </p:cBhvr>
                                    </p:animEffect>
                                    <p:animScale>
                                      <p:cBhvr>
                                        <p:cTn id="48" dur="250" autoRev="1" fill="hold"/>
                                        <p:tgtEl>
                                          <p:spTgt spid="12"/>
                                        </p:tgtEl>
                                      </p:cBhvr>
                                      <p:by x="105000" y="105000"/>
                                    </p:animScale>
                                  </p:childTnLst>
                                </p:cTn>
                              </p:par>
                              <p:par>
                                <p:cTn id="49" presetID="10" presetClass="entr" presetSubtype="0" fill="hold" grpId="0" nodeType="withEffect">
                                  <p:stCondLst>
                                    <p:cond delay="75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par>
                          <p:cTn id="52" fill="hold">
                            <p:stCondLst>
                              <p:cond delay="3600"/>
                            </p:stCondLst>
                            <p:childTnLst>
                              <p:par>
                                <p:cTn id="53" presetID="42" presetClass="entr" presetSubtype="0"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250"/>
                                        <p:tgtEl>
                                          <p:spTgt spid="25"/>
                                        </p:tgtEl>
                                      </p:cBhvr>
                                    </p:animEffect>
                                    <p:anim calcmode="lin" valueType="num">
                                      <p:cBhvr>
                                        <p:cTn id="56" dur="250" fill="hold"/>
                                        <p:tgtEl>
                                          <p:spTgt spid="25"/>
                                        </p:tgtEl>
                                        <p:attrNameLst>
                                          <p:attrName>ppt_x</p:attrName>
                                        </p:attrNameLst>
                                      </p:cBhvr>
                                      <p:tavLst>
                                        <p:tav tm="0">
                                          <p:val>
                                            <p:strVal val="#ppt_x"/>
                                          </p:val>
                                        </p:tav>
                                        <p:tav tm="100000">
                                          <p:val>
                                            <p:strVal val="#ppt_x"/>
                                          </p:val>
                                        </p:tav>
                                      </p:tavLst>
                                    </p:anim>
                                    <p:anim calcmode="lin" valueType="num">
                                      <p:cBhvr>
                                        <p:cTn id="57" dur="250" fill="hold"/>
                                        <p:tgtEl>
                                          <p:spTgt spid="25"/>
                                        </p:tgtEl>
                                        <p:attrNameLst>
                                          <p:attrName>ppt_y</p:attrName>
                                        </p:attrNameLst>
                                      </p:cBhvr>
                                      <p:tavLst>
                                        <p:tav tm="0">
                                          <p:val>
                                            <p:strVal val="#ppt_y+.1"/>
                                          </p:val>
                                        </p:tav>
                                        <p:tav tm="100000">
                                          <p:val>
                                            <p:strVal val="#ppt_y"/>
                                          </p:val>
                                        </p:tav>
                                      </p:tavLst>
                                    </p:anim>
                                  </p:childTnLst>
                                </p:cTn>
                              </p:par>
                            </p:childTnLst>
                          </p:cTn>
                        </p:par>
                        <p:par>
                          <p:cTn id="58" fill="hold">
                            <p:stCondLst>
                              <p:cond delay="3850"/>
                            </p:stCondLst>
                            <p:childTnLst>
                              <p:par>
                                <p:cTn id="59" presetID="53" presetClass="entr" presetSubtype="16"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250" fill="hold"/>
                                        <p:tgtEl>
                                          <p:spTgt spid="18"/>
                                        </p:tgtEl>
                                        <p:attrNameLst>
                                          <p:attrName>ppt_w</p:attrName>
                                        </p:attrNameLst>
                                      </p:cBhvr>
                                      <p:tavLst>
                                        <p:tav tm="0">
                                          <p:val>
                                            <p:fltVal val="0"/>
                                          </p:val>
                                        </p:tav>
                                        <p:tav tm="100000">
                                          <p:val>
                                            <p:strVal val="#ppt_w"/>
                                          </p:val>
                                        </p:tav>
                                      </p:tavLst>
                                    </p:anim>
                                    <p:anim calcmode="lin" valueType="num">
                                      <p:cBhvr>
                                        <p:cTn id="62" dur="250" fill="hold"/>
                                        <p:tgtEl>
                                          <p:spTgt spid="18"/>
                                        </p:tgtEl>
                                        <p:attrNameLst>
                                          <p:attrName>ppt_h</p:attrName>
                                        </p:attrNameLst>
                                      </p:cBhvr>
                                      <p:tavLst>
                                        <p:tav tm="0">
                                          <p:val>
                                            <p:fltVal val="0"/>
                                          </p:val>
                                        </p:tav>
                                        <p:tav tm="100000">
                                          <p:val>
                                            <p:strVal val="#ppt_h"/>
                                          </p:val>
                                        </p:tav>
                                      </p:tavLst>
                                    </p:anim>
                                    <p:animEffect transition="in" filter="fade">
                                      <p:cBhvr>
                                        <p:cTn id="63" dur="250"/>
                                        <p:tgtEl>
                                          <p:spTgt spid="18"/>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p:cTn id="66" dur="250" fill="hold"/>
                                        <p:tgtEl>
                                          <p:spTgt spid="17"/>
                                        </p:tgtEl>
                                        <p:attrNameLst>
                                          <p:attrName>ppt_w</p:attrName>
                                        </p:attrNameLst>
                                      </p:cBhvr>
                                      <p:tavLst>
                                        <p:tav tm="0">
                                          <p:val>
                                            <p:fltVal val="0"/>
                                          </p:val>
                                        </p:tav>
                                        <p:tav tm="100000">
                                          <p:val>
                                            <p:strVal val="#ppt_w"/>
                                          </p:val>
                                        </p:tav>
                                      </p:tavLst>
                                    </p:anim>
                                    <p:anim calcmode="lin" valueType="num">
                                      <p:cBhvr>
                                        <p:cTn id="67" dur="250" fill="hold"/>
                                        <p:tgtEl>
                                          <p:spTgt spid="17"/>
                                        </p:tgtEl>
                                        <p:attrNameLst>
                                          <p:attrName>ppt_h</p:attrName>
                                        </p:attrNameLst>
                                      </p:cBhvr>
                                      <p:tavLst>
                                        <p:tav tm="0">
                                          <p:val>
                                            <p:fltVal val="0"/>
                                          </p:val>
                                        </p:tav>
                                        <p:tav tm="100000">
                                          <p:val>
                                            <p:strVal val="#ppt_h"/>
                                          </p:val>
                                        </p:tav>
                                      </p:tavLst>
                                    </p:anim>
                                    <p:animEffect transition="in" filter="fade">
                                      <p:cBhvr>
                                        <p:cTn id="68" dur="250"/>
                                        <p:tgtEl>
                                          <p:spTgt spid="17"/>
                                        </p:tgtEl>
                                      </p:cBhvr>
                                    </p:animEffect>
                                  </p:childTnLst>
                                </p:cTn>
                              </p:par>
                              <p:par>
                                <p:cTn id="69" presetID="26" presetClass="emph" presetSubtype="0" fill="hold" grpId="1" nodeType="withEffect">
                                  <p:stCondLst>
                                    <p:cond delay="250"/>
                                  </p:stCondLst>
                                  <p:childTnLst>
                                    <p:animEffect transition="out" filter="fade">
                                      <p:cBhvr>
                                        <p:cTn id="70" dur="500" tmFilter="0, 0; .2, .5; .8, .5; 1, 0"/>
                                        <p:tgtEl>
                                          <p:spTgt spid="17"/>
                                        </p:tgtEl>
                                      </p:cBhvr>
                                    </p:animEffect>
                                    <p:animScale>
                                      <p:cBhvr>
                                        <p:cTn id="71" dur="250" autoRev="1" fill="hold"/>
                                        <p:tgtEl>
                                          <p:spTgt spid="17"/>
                                        </p:tgtEl>
                                      </p:cBhvr>
                                      <p:by x="105000" y="105000"/>
                                    </p:animScale>
                                  </p:childTnLst>
                                </p:cTn>
                              </p:par>
                              <p:par>
                                <p:cTn id="72" presetID="10" presetClass="entr" presetSubtype="0" fill="hold" grpId="0" nodeType="withEffect">
                                  <p:stCondLst>
                                    <p:cond delay="750"/>
                                  </p:stCondLst>
                                  <p:childTnLst>
                                    <p:set>
                                      <p:cBhvr>
                                        <p:cTn id="73" dur="1" fill="hold">
                                          <p:stCondLst>
                                            <p:cond delay="0"/>
                                          </p:stCondLst>
                                        </p:cTn>
                                        <p:tgtEl>
                                          <p:spTgt spid="21"/>
                                        </p:tgtEl>
                                        <p:attrNameLst>
                                          <p:attrName>style.visibility</p:attrName>
                                        </p:attrNameLst>
                                      </p:cBhvr>
                                      <p:to>
                                        <p:strVal val="visible"/>
                                      </p:to>
                                    </p:set>
                                    <p:animEffect transition="in" filter="fade">
                                      <p:cBhvr>
                                        <p:cTn id="74" dur="500"/>
                                        <p:tgtEl>
                                          <p:spTgt spid="21"/>
                                        </p:tgtEl>
                                      </p:cBhvr>
                                    </p:animEffect>
                                  </p:childTnLst>
                                </p:cTn>
                              </p:par>
                            </p:childTnLst>
                          </p:cTn>
                        </p:par>
                        <p:par>
                          <p:cTn id="75" fill="hold">
                            <p:stCondLst>
                              <p:cond delay="5100"/>
                            </p:stCondLst>
                            <p:childTnLst>
                              <p:par>
                                <p:cTn id="76" presetID="42" presetClass="entr" presetSubtype="0" fill="hold" nodeType="afterEffect">
                                  <p:stCondLst>
                                    <p:cond delay="0"/>
                                  </p:stCondLst>
                                  <p:childTnLst>
                                    <p:set>
                                      <p:cBhvr>
                                        <p:cTn id="77" dur="1" fill="hold">
                                          <p:stCondLst>
                                            <p:cond delay="0"/>
                                          </p:stCondLst>
                                        </p:cTn>
                                        <p:tgtEl>
                                          <p:spTgt spid="28"/>
                                        </p:tgtEl>
                                        <p:attrNameLst>
                                          <p:attrName>style.visibility</p:attrName>
                                        </p:attrNameLst>
                                      </p:cBhvr>
                                      <p:to>
                                        <p:strVal val="visible"/>
                                      </p:to>
                                    </p:set>
                                    <p:animEffect transition="in" filter="fade">
                                      <p:cBhvr>
                                        <p:cTn id="78" dur="250"/>
                                        <p:tgtEl>
                                          <p:spTgt spid="28"/>
                                        </p:tgtEl>
                                      </p:cBhvr>
                                    </p:animEffect>
                                    <p:anim calcmode="lin" valueType="num">
                                      <p:cBhvr>
                                        <p:cTn id="79" dur="250" fill="hold"/>
                                        <p:tgtEl>
                                          <p:spTgt spid="28"/>
                                        </p:tgtEl>
                                        <p:attrNameLst>
                                          <p:attrName>ppt_x</p:attrName>
                                        </p:attrNameLst>
                                      </p:cBhvr>
                                      <p:tavLst>
                                        <p:tav tm="0">
                                          <p:val>
                                            <p:strVal val="#ppt_x"/>
                                          </p:val>
                                        </p:tav>
                                        <p:tav tm="100000">
                                          <p:val>
                                            <p:strVal val="#ppt_x"/>
                                          </p:val>
                                        </p:tav>
                                      </p:tavLst>
                                    </p:anim>
                                    <p:anim calcmode="lin" valueType="num">
                                      <p:cBhvr>
                                        <p:cTn id="80" dur="250" fill="hold"/>
                                        <p:tgtEl>
                                          <p:spTgt spid="28"/>
                                        </p:tgtEl>
                                        <p:attrNameLst>
                                          <p:attrName>ppt_y</p:attrName>
                                        </p:attrNameLst>
                                      </p:cBhvr>
                                      <p:tavLst>
                                        <p:tav tm="0">
                                          <p:val>
                                            <p:strVal val="#ppt_y+.1"/>
                                          </p:val>
                                        </p:tav>
                                        <p:tav tm="100000">
                                          <p:val>
                                            <p:strVal val="#ppt_y"/>
                                          </p:val>
                                        </p:tav>
                                      </p:tavLst>
                                    </p:anim>
                                  </p:childTnLst>
                                </p:cTn>
                              </p:par>
                            </p:childTnLst>
                          </p:cTn>
                        </p:par>
                        <p:par>
                          <p:cTn id="81" fill="hold">
                            <p:stCondLst>
                              <p:cond delay="5350"/>
                            </p:stCondLst>
                            <p:childTnLst>
                              <p:par>
                                <p:cTn id="82" presetID="10" presetClass="entr" presetSubtype="0" repeatCount="2000" fill="hold" nodeType="afterEffect">
                                  <p:stCondLst>
                                    <p:cond delay="0"/>
                                  </p:stCondLst>
                                  <p:childTnLst>
                                    <p:set>
                                      <p:cBhvr>
                                        <p:cTn id="83" dur="1" fill="hold">
                                          <p:stCondLst>
                                            <p:cond delay="0"/>
                                          </p:stCondLst>
                                        </p:cTn>
                                        <p:tgtEl>
                                          <p:spTgt spid="33"/>
                                        </p:tgtEl>
                                        <p:attrNameLst>
                                          <p:attrName>style.visibility</p:attrName>
                                        </p:attrNameLst>
                                      </p:cBhvr>
                                      <p:to>
                                        <p:strVal val="visible"/>
                                      </p:to>
                                    </p:set>
                                    <p:animEffect transition="in" filter="fade">
                                      <p:cBhvr>
                                        <p:cTn id="84" dur="500"/>
                                        <p:tgtEl>
                                          <p:spTgt spid="33"/>
                                        </p:tgtEl>
                                      </p:cBhvr>
                                    </p:animEffect>
                                  </p:childTnLst>
                                </p:cTn>
                              </p:par>
                              <p:par>
                                <p:cTn id="85" presetID="10" presetClass="entr" presetSubtype="0" repeatCount="2000" fill="hold" nodeType="with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500"/>
                                        <p:tgtEl>
                                          <p:spTgt spid="31"/>
                                        </p:tgtEl>
                                      </p:cBhvr>
                                    </p:animEffect>
                                  </p:childTnLst>
                                </p:cTn>
                              </p:par>
                              <p:par>
                                <p:cTn id="88" presetID="10" presetClass="entr" presetSubtype="0" repeatCount="2000" fill="hold" nodeType="withEffect">
                                  <p:stCondLst>
                                    <p:cond delay="0"/>
                                  </p:stCondLst>
                                  <p:childTnLst>
                                    <p:set>
                                      <p:cBhvr>
                                        <p:cTn id="89" dur="1" fill="hold">
                                          <p:stCondLst>
                                            <p:cond delay="0"/>
                                          </p:stCondLst>
                                        </p:cTn>
                                        <p:tgtEl>
                                          <p:spTgt spid="32"/>
                                        </p:tgtEl>
                                        <p:attrNameLst>
                                          <p:attrName>style.visibility</p:attrName>
                                        </p:attrNameLst>
                                      </p:cBhvr>
                                      <p:to>
                                        <p:strVal val="visible"/>
                                      </p:to>
                                    </p:set>
                                    <p:animEffect transition="in" filter="fade">
                                      <p:cBhvr>
                                        <p:cTn id="9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7" grpId="1" animBg="1"/>
      <p:bldP spid="11" grpId="0"/>
      <p:bldP spid="12" grpId="0" animBg="1"/>
      <p:bldP spid="12" grpId="1" animBg="1"/>
      <p:bldP spid="16" grpId="0"/>
      <p:bldP spid="17" grpId="0" animBg="1"/>
      <p:bldP spid="17" grpId="1" animBg="1"/>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8" y="88050"/>
            <a:ext cx="1275751" cy="507687"/>
          </a:xfrm>
          <a:prstGeom prst="rect">
            <a:avLst/>
          </a:prstGeom>
          <a:noFill/>
        </p:spPr>
        <p:txBody>
          <a:bodyPr wrap="square" lIns="91425" tIns="45712" rIns="91425" bIns="45712" rtlCol="0">
            <a:spAutoFit/>
          </a:bodyPr>
          <a:lstStyle/>
          <a:p>
            <a:r>
              <a:rPr lang="en-US" altLang="zh-CN" sz="2699" b="1" spc="-112" dirty="0">
                <a:solidFill>
                  <a:srgbClr val="42BAC8"/>
                </a:solidFill>
                <a:effectLst/>
                <a:latin typeface="Arial Black" pitchFamily="34" charset="0"/>
                <a:ea typeface="微软雅黑" pitchFamily="34" charset="-122"/>
              </a:rPr>
              <a:t>LOGO</a:t>
            </a:r>
            <a:endParaRPr lang="zh-CN" altLang="en-US" sz="2699" b="1" spc="-112" dirty="0">
              <a:solidFill>
                <a:srgbClr val="42BAC8"/>
              </a:solidFill>
              <a:effectLst/>
              <a:latin typeface="Arial Black" pitchFamily="34" charset="0"/>
              <a:ea typeface="微软雅黑" pitchFamily="34" charset="-122"/>
            </a:endParaRPr>
          </a:p>
        </p:txBody>
      </p:sp>
      <p:cxnSp>
        <p:nvCxnSpPr>
          <p:cNvPr id="5" name="直接连接符 4"/>
          <p:cNvCxnSpPr/>
          <p:nvPr/>
        </p:nvCxnSpPr>
        <p:spPr>
          <a:xfrm>
            <a:off x="1171395" y="519997"/>
            <a:ext cx="7972607"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42BAC8"/>
                </a:solidFill>
                <a:latin typeface="微软雅黑" pitchFamily="34" charset="-122"/>
                <a:ea typeface="微软雅黑" pitchFamily="34" charset="-122"/>
              </a:rPr>
              <a:t>点击输入标题内容</a:t>
            </a:r>
          </a:p>
        </p:txBody>
      </p:sp>
      <p:sp>
        <p:nvSpPr>
          <p:cNvPr id="7" name="椭圆 6"/>
          <p:cNvSpPr/>
          <p:nvPr/>
        </p:nvSpPr>
        <p:spPr>
          <a:xfrm>
            <a:off x="5592619" y="1383956"/>
            <a:ext cx="2658957" cy="2658957"/>
          </a:xfrm>
          <a:prstGeom prst="ellipse">
            <a:avLst/>
          </a:prstGeom>
          <a:solidFill>
            <a:schemeClr val="bg1"/>
          </a:solidFill>
          <a:ln>
            <a:solidFill>
              <a:srgbClr val="42B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椭圆 7"/>
          <p:cNvSpPr/>
          <p:nvPr/>
        </p:nvSpPr>
        <p:spPr>
          <a:xfrm>
            <a:off x="6049690" y="1841028"/>
            <a:ext cx="1744812" cy="1744812"/>
          </a:xfrm>
          <a:prstGeom prst="ellipse">
            <a:avLst/>
          </a:prstGeom>
          <a:solidFill>
            <a:srgbClr val="ACE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9" name="组合 8"/>
          <p:cNvGrpSpPr/>
          <p:nvPr/>
        </p:nvGrpSpPr>
        <p:grpSpPr>
          <a:xfrm>
            <a:off x="5433237" y="3040676"/>
            <a:ext cx="674996" cy="674997"/>
            <a:chOff x="7244314" y="4054233"/>
            <a:chExt cx="899995" cy="899996"/>
          </a:xfrm>
        </p:grpSpPr>
        <p:sp>
          <p:nvSpPr>
            <p:cNvPr id="10" name="任意多边形 9"/>
            <p:cNvSpPr/>
            <p:nvPr/>
          </p:nvSpPr>
          <p:spPr>
            <a:xfrm>
              <a:off x="7244314" y="4054233"/>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42BAC8"/>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428" tIns="147428" rIns="147428" bIns="147428" numCol="1" spcCol="1270" anchor="ctr" anchorCtr="0">
              <a:noAutofit/>
            </a:bodyPr>
            <a:lstStyle/>
            <a:p>
              <a:pPr algn="ctr" defTabSz="566724">
                <a:lnSpc>
                  <a:spcPct val="90000"/>
                </a:lnSpc>
                <a:spcBef>
                  <a:spcPct val="0"/>
                </a:spcBef>
                <a:spcAft>
                  <a:spcPct val="35000"/>
                </a:spcAft>
              </a:pPr>
              <a:endParaRPr lang="zh-CN" altLang="en-US" sz="1275"/>
            </a:p>
          </p:txBody>
        </p:sp>
        <p:pic>
          <p:nvPicPr>
            <p:cNvPr id="11" name="图片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07220" y="4317140"/>
              <a:ext cx="374183" cy="374183"/>
            </a:xfrm>
            <a:prstGeom prst="rect">
              <a:avLst/>
            </a:prstGeom>
          </p:spPr>
        </p:pic>
      </p:grpSp>
      <p:grpSp>
        <p:nvGrpSpPr>
          <p:cNvPr id="12" name="组合 11"/>
          <p:cNvGrpSpPr/>
          <p:nvPr/>
        </p:nvGrpSpPr>
        <p:grpSpPr>
          <a:xfrm>
            <a:off x="6584599" y="1046459"/>
            <a:ext cx="674996" cy="674997"/>
            <a:chOff x="8779464" y="1395277"/>
            <a:chExt cx="899995" cy="899996"/>
          </a:xfrm>
        </p:grpSpPr>
        <p:sp>
          <p:nvSpPr>
            <p:cNvPr id="13" name="任意多边形 12"/>
            <p:cNvSpPr/>
            <p:nvPr/>
          </p:nvSpPr>
          <p:spPr>
            <a:xfrm>
              <a:off x="8779464" y="1395277"/>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42BAC8"/>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428" tIns="147428" rIns="147428" bIns="147428" numCol="1" spcCol="1270" anchor="ctr" anchorCtr="0">
              <a:noAutofit/>
            </a:bodyPr>
            <a:lstStyle/>
            <a:p>
              <a:pPr algn="ctr" defTabSz="566724">
                <a:lnSpc>
                  <a:spcPct val="90000"/>
                </a:lnSpc>
                <a:spcBef>
                  <a:spcPct val="0"/>
                </a:spcBef>
                <a:spcAft>
                  <a:spcPct val="35000"/>
                </a:spcAft>
              </a:pPr>
              <a:endParaRPr lang="zh-CN" altLang="en-US" sz="1275"/>
            </a:p>
          </p:txBody>
        </p:sp>
        <p:pic>
          <p:nvPicPr>
            <p:cNvPr id="14" name="图片 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47757" y="1663571"/>
              <a:ext cx="363408" cy="363408"/>
            </a:xfrm>
            <a:prstGeom prst="rect">
              <a:avLst/>
            </a:prstGeom>
          </p:spPr>
        </p:pic>
      </p:grpSp>
      <p:grpSp>
        <p:nvGrpSpPr>
          <p:cNvPr id="15" name="组合 14"/>
          <p:cNvGrpSpPr/>
          <p:nvPr/>
        </p:nvGrpSpPr>
        <p:grpSpPr>
          <a:xfrm>
            <a:off x="7735960" y="3040676"/>
            <a:ext cx="674996" cy="674997"/>
            <a:chOff x="10314613" y="4054233"/>
            <a:chExt cx="899995" cy="899996"/>
          </a:xfrm>
        </p:grpSpPr>
        <p:sp>
          <p:nvSpPr>
            <p:cNvPr id="16" name="任意多边形 15"/>
            <p:cNvSpPr/>
            <p:nvPr/>
          </p:nvSpPr>
          <p:spPr>
            <a:xfrm>
              <a:off x="10314613" y="4054233"/>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42BAC8"/>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428" tIns="147428" rIns="147428" bIns="147428" numCol="1" spcCol="1270" anchor="ctr" anchorCtr="0">
              <a:noAutofit/>
            </a:bodyPr>
            <a:lstStyle/>
            <a:p>
              <a:pPr algn="ctr" defTabSz="566724">
                <a:lnSpc>
                  <a:spcPct val="90000"/>
                </a:lnSpc>
                <a:spcBef>
                  <a:spcPct val="0"/>
                </a:spcBef>
                <a:spcAft>
                  <a:spcPct val="35000"/>
                </a:spcAft>
              </a:pPr>
              <a:endParaRPr lang="zh-CN" altLang="en-US" sz="1275"/>
            </a:p>
          </p:txBody>
        </p:sp>
        <p:pic>
          <p:nvPicPr>
            <p:cNvPr id="17" name="图片 1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53852" y="4346162"/>
              <a:ext cx="421517" cy="316138"/>
            </a:xfrm>
            <a:prstGeom prst="rect">
              <a:avLst/>
            </a:prstGeom>
          </p:spPr>
        </p:pic>
      </p:grpSp>
      <p:grpSp>
        <p:nvGrpSpPr>
          <p:cNvPr id="18" name="组合 17"/>
          <p:cNvGrpSpPr/>
          <p:nvPr/>
        </p:nvGrpSpPr>
        <p:grpSpPr>
          <a:xfrm>
            <a:off x="6584599" y="3705416"/>
            <a:ext cx="674996" cy="674997"/>
            <a:chOff x="8779464" y="4940552"/>
            <a:chExt cx="899995" cy="899996"/>
          </a:xfrm>
        </p:grpSpPr>
        <p:sp>
          <p:nvSpPr>
            <p:cNvPr id="19" name="任意多边形 18"/>
            <p:cNvSpPr/>
            <p:nvPr/>
          </p:nvSpPr>
          <p:spPr>
            <a:xfrm>
              <a:off x="8779464" y="4940552"/>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42BAC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1718" tIns="181718" rIns="181718" bIns="181718" numCol="1" spcCol="1270" anchor="ctr" anchorCtr="0">
              <a:noAutofit/>
            </a:bodyPr>
            <a:lstStyle/>
            <a:p>
              <a:pPr algn="ctr" defTabSz="966764">
                <a:lnSpc>
                  <a:spcPct val="90000"/>
                </a:lnSpc>
                <a:spcBef>
                  <a:spcPct val="0"/>
                </a:spcBef>
                <a:spcAft>
                  <a:spcPct val="35000"/>
                </a:spcAft>
              </a:pPr>
              <a:endParaRPr lang="zh-CN" altLang="en-US" sz="2175"/>
            </a:p>
          </p:txBody>
        </p:sp>
        <p:pic>
          <p:nvPicPr>
            <p:cNvPr id="20" name="图片 1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047347" y="5207893"/>
              <a:ext cx="367200" cy="368297"/>
            </a:xfrm>
            <a:prstGeom prst="rect">
              <a:avLst/>
            </a:prstGeom>
          </p:spPr>
        </p:pic>
      </p:grpSp>
      <p:grpSp>
        <p:nvGrpSpPr>
          <p:cNvPr id="21" name="组合 20"/>
          <p:cNvGrpSpPr/>
          <p:nvPr/>
        </p:nvGrpSpPr>
        <p:grpSpPr>
          <a:xfrm>
            <a:off x="7735960" y="1711196"/>
            <a:ext cx="674996" cy="674997"/>
            <a:chOff x="10314613" y="2281595"/>
            <a:chExt cx="899995" cy="899996"/>
          </a:xfrm>
        </p:grpSpPr>
        <p:sp>
          <p:nvSpPr>
            <p:cNvPr id="22" name="任意多边形 21"/>
            <p:cNvSpPr/>
            <p:nvPr/>
          </p:nvSpPr>
          <p:spPr>
            <a:xfrm>
              <a:off x="10314613" y="2281595"/>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42BAC8"/>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428" tIns="147428" rIns="147428" bIns="147428" numCol="1" spcCol="1270" anchor="ctr" anchorCtr="0">
              <a:noAutofit/>
            </a:bodyPr>
            <a:lstStyle/>
            <a:p>
              <a:pPr algn="ctr" defTabSz="566724">
                <a:lnSpc>
                  <a:spcPct val="90000"/>
                </a:lnSpc>
                <a:spcBef>
                  <a:spcPct val="0"/>
                </a:spcBef>
                <a:spcAft>
                  <a:spcPct val="35000"/>
                </a:spcAft>
              </a:pPr>
              <a:endParaRPr lang="zh-CN" altLang="en-US" sz="1275"/>
            </a:p>
          </p:txBody>
        </p:sp>
        <p:pic>
          <p:nvPicPr>
            <p:cNvPr id="23" name="图片 2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568702" y="2535685"/>
              <a:ext cx="391816" cy="391816"/>
            </a:xfrm>
            <a:prstGeom prst="rect">
              <a:avLst/>
            </a:prstGeom>
          </p:spPr>
        </p:pic>
      </p:grpSp>
      <p:grpSp>
        <p:nvGrpSpPr>
          <p:cNvPr id="24" name="组合 23"/>
          <p:cNvGrpSpPr/>
          <p:nvPr/>
        </p:nvGrpSpPr>
        <p:grpSpPr>
          <a:xfrm>
            <a:off x="5433237" y="1711196"/>
            <a:ext cx="674996" cy="674997"/>
            <a:chOff x="7244314" y="2281595"/>
            <a:chExt cx="899995" cy="899996"/>
          </a:xfrm>
        </p:grpSpPr>
        <p:sp>
          <p:nvSpPr>
            <p:cNvPr id="25" name="任意多边形 24"/>
            <p:cNvSpPr/>
            <p:nvPr/>
          </p:nvSpPr>
          <p:spPr>
            <a:xfrm>
              <a:off x="7244314" y="2281595"/>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42BAC8"/>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428" tIns="147428" rIns="147428" bIns="147428" numCol="1" spcCol="1270" anchor="ctr" anchorCtr="0">
              <a:noAutofit/>
            </a:bodyPr>
            <a:lstStyle/>
            <a:p>
              <a:pPr algn="ctr" defTabSz="566724">
                <a:lnSpc>
                  <a:spcPct val="90000"/>
                </a:lnSpc>
                <a:spcBef>
                  <a:spcPct val="0"/>
                </a:spcBef>
                <a:spcAft>
                  <a:spcPct val="35000"/>
                </a:spcAft>
              </a:pPr>
              <a:endParaRPr lang="zh-CN" altLang="en-US" sz="1275"/>
            </a:p>
          </p:txBody>
        </p:sp>
        <p:pic>
          <p:nvPicPr>
            <p:cNvPr id="26" name="图片 2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496866" y="2533422"/>
              <a:ext cx="394890" cy="396343"/>
            </a:xfrm>
            <a:prstGeom prst="rect">
              <a:avLst/>
            </a:prstGeom>
          </p:spPr>
        </p:pic>
      </p:grpSp>
      <p:cxnSp>
        <p:nvCxnSpPr>
          <p:cNvPr id="27" name="直接连接符 26"/>
          <p:cNvCxnSpPr/>
          <p:nvPr/>
        </p:nvCxnSpPr>
        <p:spPr>
          <a:xfrm>
            <a:off x="2855179" y="1530433"/>
            <a:ext cx="0" cy="2453840"/>
          </a:xfrm>
          <a:prstGeom prst="line">
            <a:avLst/>
          </a:prstGeom>
          <a:ln>
            <a:solidFill>
              <a:srgbClr val="42BAC8"/>
            </a:solidFill>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970819" y="1511395"/>
            <a:ext cx="1808861" cy="716831"/>
            <a:chOff x="1294421" y="2015194"/>
            <a:chExt cx="2411814" cy="955775"/>
          </a:xfrm>
        </p:grpSpPr>
        <p:sp>
          <p:nvSpPr>
            <p:cNvPr id="29" name="文本框 28"/>
            <p:cNvSpPr txBox="1"/>
            <p:nvPr/>
          </p:nvSpPr>
          <p:spPr>
            <a:xfrm>
              <a:off x="1294421" y="2015194"/>
              <a:ext cx="2317999" cy="310171"/>
            </a:xfrm>
            <a:prstGeom prst="rect">
              <a:avLst/>
            </a:prstGeom>
            <a:noFill/>
          </p:spPr>
          <p:txBody>
            <a:bodyPr wrap="square" rtlCol="0">
              <a:spAutoFit/>
            </a:bodyPr>
            <a:lstStyle/>
            <a:p>
              <a:pPr>
                <a:lnSpc>
                  <a:spcPct val="90000"/>
                </a:lnSpc>
                <a:spcBef>
                  <a:spcPts val="750"/>
                </a:spcBef>
              </a:pPr>
              <a:r>
                <a:rPr lang="zh-CN" altLang="en-US" sz="1013" b="1" dirty="0">
                  <a:solidFill>
                    <a:srgbClr val="44BAC8"/>
                  </a:solidFill>
                  <a:latin typeface="微软雅黑" panose="020B0503020204020204" pitchFamily="34" charset="-122"/>
                  <a:ea typeface="微软雅黑" panose="020B0503020204020204" pitchFamily="34" charset="-122"/>
                </a:rPr>
                <a:t>添加标题</a:t>
              </a:r>
            </a:p>
          </p:txBody>
        </p:sp>
        <p:sp>
          <p:nvSpPr>
            <p:cNvPr id="30" name="文本框 29"/>
            <p:cNvSpPr txBox="1"/>
            <p:nvPr/>
          </p:nvSpPr>
          <p:spPr>
            <a:xfrm>
              <a:off x="1301340" y="2287705"/>
              <a:ext cx="2404895" cy="683264"/>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970819" y="2367367"/>
            <a:ext cx="1808861" cy="716831"/>
            <a:chOff x="1294421" y="3156490"/>
            <a:chExt cx="2411814" cy="955775"/>
          </a:xfrm>
        </p:grpSpPr>
        <p:sp>
          <p:nvSpPr>
            <p:cNvPr id="32" name="文本框 31"/>
            <p:cNvSpPr txBox="1"/>
            <p:nvPr/>
          </p:nvSpPr>
          <p:spPr>
            <a:xfrm>
              <a:off x="1294421" y="3156490"/>
              <a:ext cx="2317999" cy="310171"/>
            </a:xfrm>
            <a:prstGeom prst="rect">
              <a:avLst/>
            </a:prstGeom>
            <a:noFill/>
          </p:spPr>
          <p:txBody>
            <a:bodyPr wrap="square" rtlCol="0">
              <a:spAutoFit/>
            </a:bodyPr>
            <a:lstStyle/>
            <a:p>
              <a:pPr>
                <a:lnSpc>
                  <a:spcPct val="90000"/>
                </a:lnSpc>
                <a:spcBef>
                  <a:spcPts val="750"/>
                </a:spcBef>
              </a:pPr>
              <a:r>
                <a:rPr lang="zh-CN" altLang="en-US" sz="1013" b="1" dirty="0">
                  <a:solidFill>
                    <a:srgbClr val="44BAC8"/>
                  </a:solidFill>
                  <a:latin typeface="微软雅黑" panose="020B0503020204020204" pitchFamily="34" charset="-122"/>
                  <a:ea typeface="微软雅黑" panose="020B0503020204020204" pitchFamily="34" charset="-122"/>
                </a:rPr>
                <a:t>添加标题</a:t>
              </a:r>
            </a:p>
          </p:txBody>
        </p:sp>
        <p:sp>
          <p:nvSpPr>
            <p:cNvPr id="33" name="文本框 32"/>
            <p:cNvSpPr txBox="1"/>
            <p:nvPr/>
          </p:nvSpPr>
          <p:spPr>
            <a:xfrm>
              <a:off x="1301340" y="3429001"/>
              <a:ext cx="2404895" cy="683264"/>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970819" y="3210713"/>
            <a:ext cx="1808861" cy="716831"/>
            <a:chOff x="1294421" y="4280954"/>
            <a:chExt cx="2411814" cy="955775"/>
          </a:xfrm>
        </p:grpSpPr>
        <p:sp>
          <p:nvSpPr>
            <p:cNvPr id="35" name="文本框 34"/>
            <p:cNvSpPr txBox="1"/>
            <p:nvPr/>
          </p:nvSpPr>
          <p:spPr>
            <a:xfrm>
              <a:off x="1294421" y="4280954"/>
              <a:ext cx="2317999" cy="310171"/>
            </a:xfrm>
            <a:prstGeom prst="rect">
              <a:avLst/>
            </a:prstGeom>
            <a:noFill/>
          </p:spPr>
          <p:txBody>
            <a:bodyPr wrap="square" rtlCol="0">
              <a:spAutoFit/>
            </a:bodyPr>
            <a:lstStyle/>
            <a:p>
              <a:pPr>
                <a:lnSpc>
                  <a:spcPct val="90000"/>
                </a:lnSpc>
                <a:spcBef>
                  <a:spcPts val="750"/>
                </a:spcBef>
              </a:pPr>
              <a:r>
                <a:rPr lang="zh-CN" altLang="en-US" sz="1013" b="1" dirty="0">
                  <a:solidFill>
                    <a:srgbClr val="44BAC8"/>
                  </a:solidFill>
                  <a:latin typeface="微软雅黑" panose="020B0503020204020204" pitchFamily="34" charset="-122"/>
                  <a:ea typeface="微软雅黑" panose="020B0503020204020204" pitchFamily="34" charset="-122"/>
                </a:rPr>
                <a:t>添加标题</a:t>
              </a:r>
            </a:p>
          </p:txBody>
        </p:sp>
        <p:sp>
          <p:nvSpPr>
            <p:cNvPr id="36" name="文本框 35"/>
            <p:cNvSpPr txBox="1"/>
            <p:nvPr/>
          </p:nvSpPr>
          <p:spPr>
            <a:xfrm>
              <a:off x="1301340" y="4553465"/>
              <a:ext cx="2404895" cy="683264"/>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3205630" y="1511395"/>
            <a:ext cx="1808861" cy="716831"/>
            <a:chOff x="4274170" y="2015194"/>
            <a:chExt cx="2411814" cy="955775"/>
          </a:xfrm>
        </p:grpSpPr>
        <p:sp>
          <p:nvSpPr>
            <p:cNvPr id="38" name="文本框 37"/>
            <p:cNvSpPr txBox="1"/>
            <p:nvPr/>
          </p:nvSpPr>
          <p:spPr>
            <a:xfrm>
              <a:off x="4274170" y="2015194"/>
              <a:ext cx="2317999" cy="310171"/>
            </a:xfrm>
            <a:prstGeom prst="rect">
              <a:avLst/>
            </a:prstGeom>
            <a:noFill/>
          </p:spPr>
          <p:txBody>
            <a:bodyPr wrap="square" rtlCol="0">
              <a:spAutoFit/>
            </a:bodyPr>
            <a:lstStyle/>
            <a:p>
              <a:pPr>
                <a:lnSpc>
                  <a:spcPct val="90000"/>
                </a:lnSpc>
                <a:spcBef>
                  <a:spcPts val="750"/>
                </a:spcBef>
              </a:pPr>
              <a:r>
                <a:rPr lang="zh-CN" altLang="en-US" sz="1013" b="1" dirty="0">
                  <a:solidFill>
                    <a:srgbClr val="44BAC8"/>
                  </a:solidFill>
                  <a:latin typeface="微软雅黑" panose="020B0503020204020204" pitchFamily="34" charset="-122"/>
                  <a:ea typeface="微软雅黑" panose="020B0503020204020204" pitchFamily="34" charset="-122"/>
                </a:rPr>
                <a:t>添加标题</a:t>
              </a:r>
            </a:p>
          </p:txBody>
        </p:sp>
        <p:sp>
          <p:nvSpPr>
            <p:cNvPr id="39" name="文本框 38"/>
            <p:cNvSpPr txBox="1"/>
            <p:nvPr/>
          </p:nvSpPr>
          <p:spPr>
            <a:xfrm>
              <a:off x="4281089" y="2287705"/>
              <a:ext cx="2404895" cy="683264"/>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3205630" y="2367367"/>
            <a:ext cx="1808861" cy="716831"/>
            <a:chOff x="4274170" y="3156490"/>
            <a:chExt cx="2411814" cy="955775"/>
          </a:xfrm>
        </p:grpSpPr>
        <p:sp>
          <p:nvSpPr>
            <p:cNvPr id="41" name="文本框 40"/>
            <p:cNvSpPr txBox="1"/>
            <p:nvPr/>
          </p:nvSpPr>
          <p:spPr>
            <a:xfrm>
              <a:off x="4274170" y="3156490"/>
              <a:ext cx="2317999" cy="310171"/>
            </a:xfrm>
            <a:prstGeom prst="rect">
              <a:avLst/>
            </a:prstGeom>
            <a:noFill/>
          </p:spPr>
          <p:txBody>
            <a:bodyPr wrap="square" rtlCol="0">
              <a:spAutoFit/>
            </a:bodyPr>
            <a:lstStyle/>
            <a:p>
              <a:pPr>
                <a:lnSpc>
                  <a:spcPct val="90000"/>
                </a:lnSpc>
                <a:spcBef>
                  <a:spcPts val="750"/>
                </a:spcBef>
              </a:pPr>
              <a:r>
                <a:rPr lang="zh-CN" altLang="en-US" sz="1013" b="1" dirty="0">
                  <a:solidFill>
                    <a:srgbClr val="44BAC8"/>
                  </a:solidFill>
                  <a:latin typeface="微软雅黑" panose="020B0503020204020204" pitchFamily="34" charset="-122"/>
                  <a:ea typeface="微软雅黑" panose="020B0503020204020204" pitchFamily="34" charset="-122"/>
                </a:rPr>
                <a:t>添加标题</a:t>
              </a:r>
            </a:p>
          </p:txBody>
        </p:sp>
        <p:sp>
          <p:nvSpPr>
            <p:cNvPr id="42" name="文本框 41"/>
            <p:cNvSpPr txBox="1"/>
            <p:nvPr/>
          </p:nvSpPr>
          <p:spPr>
            <a:xfrm>
              <a:off x="4281089" y="3429001"/>
              <a:ext cx="2404895" cy="683264"/>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3205630" y="3210713"/>
            <a:ext cx="1808861" cy="716831"/>
            <a:chOff x="4274170" y="4280954"/>
            <a:chExt cx="2411814" cy="955775"/>
          </a:xfrm>
        </p:grpSpPr>
        <p:sp>
          <p:nvSpPr>
            <p:cNvPr id="44" name="文本框 43"/>
            <p:cNvSpPr txBox="1"/>
            <p:nvPr/>
          </p:nvSpPr>
          <p:spPr>
            <a:xfrm>
              <a:off x="4274170" y="4280954"/>
              <a:ext cx="2317999" cy="310171"/>
            </a:xfrm>
            <a:prstGeom prst="rect">
              <a:avLst/>
            </a:prstGeom>
            <a:noFill/>
          </p:spPr>
          <p:txBody>
            <a:bodyPr wrap="square" rtlCol="0">
              <a:spAutoFit/>
            </a:bodyPr>
            <a:lstStyle/>
            <a:p>
              <a:pPr>
                <a:lnSpc>
                  <a:spcPct val="90000"/>
                </a:lnSpc>
                <a:spcBef>
                  <a:spcPts val="750"/>
                </a:spcBef>
              </a:pPr>
              <a:r>
                <a:rPr lang="zh-CN" altLang="en-US" sz="1013" b="1" dirty="0">
                  <a:solidFill>
                    <a:srgbClr val="44BAC8"/>
                  </a:solidFill>
                  <a:latin typeface="微软雅黑" panose="020B0503020204020204" pitchFamily="34" charset="-122"/>
                  <a:ea typeface="微软雅黑" panose="020B0503020204020204" pitchFamily="34" charset="-122"/>
                </a:rPr>
                <a:t>添加标题</a:t>
              </a:r>
            </a:p>
          </p:txBody>
        </p:sp>
        <p:sp>
          <p:nvSpPr>
            <p:cNvPr id="45" name="文本框 44"/>
            <p:cNvSpPr txBox="1"/>
            <p:nvPr/>
          </p:nvSpPr>
          <p:spPr>
            <a:xfrm>
              <a:off x="4281089" y="4553465"/>
              <a:ext cx="2404895" cy="683264"/>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6335046" y="2196744"/>
            <a:ext cx="1173491" cy="1033385"/>
            <a:chOff x="8446724" y="2928989"/>
            <a:chExt cx="1564655" cy="1377846"/>
          </a:xfrm>
        </p:grpSpPr>
        <p:sp>
          <p:nvSpPr>
            <p:cNvPr id="47" name="椭圆 46"/>
            <p:cNvSpPr/>
            <p:nvPr/>
          </p:nvSpPr>
          <p:spPr>
            <a:xfrm>
              <a:off x="8540538" y="2928989"/>
              <a:ext cx="1377846" cy="1377846"/>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8" name="文本框 47"/>
            <p:cNvSpPr txBox="1"/>
            <p:nvPr/>
          </p:nvSpPr>
          <p:spPr>
            <a:xfrm>
              <a:off x="8446724" y="3404006"/>
              <a:ext cx="1564655" cy="427809"/>
            </a:xfrm>
            <a:prstGeom prst="rect">
              <a:avLst/>
            </a:prstGeom>
            <a:noFill/>
          </p:spPr>
          <p:txBody>
            <a:bodyPr wrap="square" rtlCol="0" anchor="ctr">
              <a:spAutoFit/>
            </a:bodyPr>
            <a:lstStyle/>
            <a:p>
              <a:pPr algn="ctr">
                <a:lnSpc>
                  <a:spcPct val="90000"/>
                </a:lnSpc>
                <a:spcBef>
                  <a:spcPts val="750"/>
                </a:spcBef>
              </a:pPr>
              <a:r>
                <a:rPr lang="zh-CN" altLang="en-US" sz="1650" b="1" dirty="0">
                  <a:solidFill>
                    <a:srgbClr val="DBF3F5"/>
                  </a:solidFill>
                  <a:latin typeface="微软雅黑" panose="020B0503020204020204" pitchFamily="34" charset="-122"/>
                  <a:ea typeface="微软雅黑" panose="020B0503020204020204" pitchFamily="34" charset="-122"/>
                </a:rPr>
                <a:t>添加标题</a:t>
              </a:r>
            </a:p>
          </p:txBody>
        </p:sp>
      </p:grpSp>
      <p:pic>
        <p:nvPicPr>
          <p:cNvPr id="49" name="图片 48"/>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flipH="1">
            <a:off x="5621755" y="1900195"/>
            <a:ext cx="295913" cy="297000"/>
          </a:xfrm>
          <a:prstGeom prst="rect">
            <a:avLst/>
          </a:prstGeom>
        </p:spPr>
      </p:pic>
      <p:pic>
        <p:nvPicPr>
          <p:cNvPr id="50" name="图片 49"/>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785674" y="1249214"/>
            <a:ext cx="272700" cy="272700"/>
          </a:xfrm>
          <a:prstGeom prst="rect">
            <a:avLst/>
          </a:prstGeom>
        </p:spPr>
      </p:pic>
      <p:pic>
        <p:nvPicPr>
          <p:cNvPr id="51" name="图片 50"/>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929197" y="1908271"/>
            <a:ext cx="294300" cy="294300"/>
          </a:xfrm>
          <a:prstGeom prst="rect">
            <a:avLst/>
          </a:prstGeom>
        </p:spPr>
      </p:pic>
      <p:pic>
        <p:nvPicPr>
          <p:cNvPr id="52" name="图片 51"/>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629308" y="3237855"/>
            <a:ext cx="280800" cy="280800"/>
          </a:xfrm>
          <a:prstGeom prst="rect">
            <a:avLst/>
          </a:prstGeom>
        </p:spPr>
      </p:pic>
      <p:pic>
        <p:nvPicPr>
          <p:cNvPr id="53" name="图片 52"/>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913114" y="3253489"/>
            <a:ext cx="316800" cy="237600"/>
          </a:xfrm>
          <a:prstGeom prst="rect">
            <a:avLst/>
          </a:prstGeom>
        </p:spPr>
      </p:pic>
    </p:spTree>
    <p:extLst>
      <p:ext uri="{BB962C8B-B14F-4D97-AF65-F5344CB8AC3E}">
        <p14:creationId xmlns:p14="http://schemas.microsoft.com/office/powerpoint/2010/main" val="2978695856"/>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42" presetClass="entr" presetSubtype="0" fill="hold" nodeType="after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fade">
                                      <p:cBhvr>
                                        <p:cTn id="15" dur="250"/>
                                        <p:tgtEl>
                                          <p:spTgt spid="46"/>
                                        </p:tgtEl>
                                      </p:cBhvr>
                                    </p:animEffect>
                                    <p:anim calcmode="lin" valueType="num">
                                      <p:cBhvr>
                                        <p:cTn id="16" dur="250" fill="hold"/>
                                        <p:tgtEl>
                                          <p:spTgt spid="46"/>
                                        </p:tgtEl>
                                        <p:attrNameLst>
                                          <p:attrName>ppt_x</p:attrName>
                                        </p:attrNameLst>
                                      </p:cBhvr>
                                      <p:tavLst>
                                        <p:tav tm="0">
                                          <p:val>
                                            <p:strVal val="#ppt_x"/>
                                          </p:val>
                                        </p:tav>
                                        <p:tav tm="100000">
                                          <p:val>
                                            <p:strVal val="#ppt_x"/>
                                          </p:val>
                                        </p:tav>
                                      </p:tavLst>
                                    </p:anim>
                                    <p:anim calcmode="lin" valueType="num">
                                      <p:cBhvr>
                                        <p:cTn id="17" dur="250" fill="hold"/>
                                        <p:tgtEl>
                                          <p:spTgt spid="46"/>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250"/>
                                        <p:tgtEl>
                                          <p:spTgt spid="8"/>
                                        </p:tgtEl>
                                      </p:cBhvr>
                                    </p:animEffect>
                                    <p:anim calcmode="lin" valueType="num">
                                      <p:cBhvr>
                                        <p:cTn id="21" dur="250" fill="hold"/>
                                        <p:tgtEl>
                                          <p:spTgt spid="8"/>
                                        </p:tgtEl>
                                        <p:attrNameLst>
                                          <p:attrName>ppt_x</p:attrName>
                                        </p:attrNameLst>
                                      </p:cBhvr>
                                      <p:tavLst>
                                        <p:tav tm="0">
                                          <p:val>
                                            <p:strVal val="#ppt_x"/>
                                          </p:val>
                                        </p:tav>
                                        <p:tav tm="100000">
                                          <p:val>
                                            <p:strVal val="#ppt_x"/>
                                          </p:val>
                                        </p:tav>
                                      </p:tavLst>
                                    </p:anim>
                                    <p:anim calcmode="lin" valueType="num">
                                      <p:cBhvr>
                                        <p:cTn id="22" dur="250" fill="hold"/>
                                        <p:tgtEl>
                                          <p:spTgt spid="8"/>
                                        </p:tgtEl>
                                        <p:attrNameLst>
                                          <p:attrName>ppt_y</p:attrName>
                                        </p:attrNameLst>
                                      </p:cBhvr>
                                      <p:tavLst>
                                        <p:tav tm="0">
                                          <p:val>
                                            <p:strVal val="#ppt_y-.1"/>
                                          </p:val>
                                        </p:tav>
                                        <p:tav tm="100000">
                                          <p:val>
                                            <p:strVal val="#ppt_y"/>
                                          </p:val>
                                        </p:tav>
                                      </p:tavLst>
                                    </p:anim>
                                  </p:childTnLst>
                                </p:cTn>
                              </p:par>
                            </p:childTnLst>
                          </p:cTn>
                        </p:par>
                        <p:par>
                          <p:cTn id="23" fill="hold">
                            <p:stCondLst>
                              <p:cond delay="1100"/>
                            </p:stCondLst>
                            <p:childTnLst>
                              <p:par>
                                <p:cTn id="24" presetID="21" presetClass="entr" presetSubtype="1"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heel(1)">
                                      <p:cBhvr>
                                        <p:cTn id="26" dur="2000"/>
                                        <p:tgtEl>
                                          <p:spTgt spid="7"/>
                                        </p:tgtEl>
                                      </p:cBhvr>
                                    </p:animEffect>
                                  </p:childTnLst>
                                </p:cTn>
                              </p:par>
                              <p:par>
                                <p:cTn id="27" presetID="10"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250"/>
                                        <p:tgtEl>
                                          <p:spTgt spid="12"/>
                                        </p:tgtEl>
                                      </p:cBhvr>
                                    </p:animEffect>
                                  </p:childTnLst>
                                </p:cTn>
                              </p:par>
                              <p:par>
                                <p:cTn id="30" presetID="10" presetClass="entr" presetSubtype="0" fill="hold" nodeType="withEffect">
                                  <p:stCondLst>
                                    <p:cond delay="25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250"/>
                                        <p:tgtEl>
                                          <p:spTgt spid="21"/>
                                        </p:tgtEl>
                                      </p:cBhvr>
                                    </p:animEffect>
                                  </p:childTnLst>
                                </p:cTn>
                              </p:par>
                              <p:par>
                                <p:cTn id="33" presetID="10" presetClass="entr" presetSubtype="0" fill="hold" nodeType="withEffect">
                                  <p:stCondLst>
                                    <p:cond delay="50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250"/>
                                        <p:tgtEl>
                                          <p:spTgt spid="15"/>
                                        </p:tgtEl>
                                      </p:cBhvr>
                                    </p:animEffect>
                                  </p:childTnLst>
                                </p:cTn>
                              </p:par>
                              <p:par>
                                <p:cTn id="36" presetID="10" presetClass="entr" presetSubtype="0" fill="hold" nodeType="withEffect">
                                  <p:stCondLst>
                                    <p:cond delay="75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250"/>
                                        <p:tgtEl>
                                          <p:spTgt spid="18"/>
                                        </p:tgtEl>
                                      </p:cBhvr>
                                    </p:animEffect>
                                  </p:childTnLst>
                                </p:cTn>
                              </p:par>
                              <p:par>
                                <p:cTn id="39" presetID="10" presetClass="entr" presetSubtype="0" fill="hold" nodeType="withEffect">
                                  <p:stCondLst>
                                    <p:cond delay="100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250"/>
                                        <p:tgtEl>
                                          <p:spTgt spid="9"/>
                                        </p:tgtEl>
                                      </p:cBhvr>
                                    </p:animEffect>
                                  </p:childTnLst>
                                </p:cTn>
                              </p:par>
                              <p:par>
                                <p:cTn id="42" presetID="10" presetClass="entr" presetSubtype="0" fill="hold" nodeType="withEffect">
                                  <p:stCondLst>
                                    <p:cond delay="125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250"/>
                                        <p:tgtEl>
                                          <p:spTgt spid="24"/>
                                        </p:tgtEl>
                                      </p:cBhvr>
                                    </p:animEffect>
                                  </p:childTnLst>
                                </p:cTn>
                              </p:par>
                            </p:childTnLst>
                          </p:cTn>
                        </p:par>
                        <p:par>
                          <p:cTn id="45" fill="hold">
                            <p:stCondLst>
                              <p:cond delay="3100"/>
                            </p:stCondLst>
                            <p:childTnLst>
                              <p:par>
                                <p:cTn id="46" presetID="49" presetClass="entr" presetSubtype="0" decel="100000" fill="hold" nodeType="after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p:cTn id="48" dur="500" fill="hold"/>
                                        <p:tgtEl>
                                          <p:spTgt spid="27"/>
                                        </p:tgtEl>
                                        <p:attrNameLst>
                                          <p:attrName>ppt_w</p:attrName>
                                        </p:attrNameLst>
                                      </p:cBhvr>
                                      <p:tavLst>
                                        <p:tav tm="0">
                                          <p:val>
                                            <p:fltVal val="0"/>
                                          </p:val>
                                        </p:tav>
                                        <p:tav tm="100000">
                                          <p:val>
                                            <p:strVal val="#ppt_w"/>
                                          </p:val>
                                        </p:tav>
                                      </p:tavLst>
                                    </p:anim>
                                    <p:anim calcmode="lin" valueType="num">
                                      <p:cBhvr>
                                        <p:cTn id="49" dur="500" fill="hold"/>
                                        <p:tgtEl>
                                          <p:spTgt spid="27"/>
                                        </p:tgtEl>
                                        <p:attrNameLst>
                                          <p:attrName>ppt_h</p:attrName>
                                        </p:attrNameLst>
                                      </p:cBhvr>
                                      <p:tavLst>
                                        <p:tav tm="0">
                                          <p:val>
                                            <p:fltVal val="0"/>
                                          </p:val>
                                        </p:tav>
                                        <p:tav tm="100000">
                                          <p:val>
                                            <p:strVal val="#ppt_h"/>
                                          </p:val>
                                        </p:tav>
                                      </p:tavLst>
                                    </p:anim>
                                    <p:anim calcmode="lin" valueType="num">
                                      <p:cBhvr>
                                        <p:cTn id="50" dur="500" fill="hold"/>
                                        <p:tgtEl>
                                          <p:spTgt spid="27"/>
                                        </p:tgtEl>
                                        <p:attrNameLst>
                                          <p:attrName>style.rotation</p:attrName>
                                        </p:attrNameLst>
                                      </p:cBhvr>
                                      <p:tavLst>
                                        <p:tav tm="0">
                                          <p:val>
                                            <p:fltVal val="360"/>
                                          </p:val>
                                        </p:tav>
                                        <p:tav tm="100000">
                                          <p:val>
                                            <p:fltVal val="0"/>
                                          </p:val>
                                        </p:tav>
                                      </p:tavLst>
                                    </p:anim>
                                    <p:animEffect transition="in" filter="fade">
                                      <p:cBhvr>
                                        <p:cTn id="51" dur="500"/>
                                        <p:tgtEl>
                                          <p:spTgt spid="27"/>
                                        </p:tgtEl>
                                      </p:cBhvr>
                                    </p:animEffect>
                                  </p:childTnLst>
                                </p:cTn>
                              </p:par>
                            </p:childTnLst>
                          </p:cTn>
                        </p:par>
                        <p:par>
                          <p:cTn id="52" fill="hold">
                            <p:stCondLst>
                              <p:cond delay="3600"/>
                            </p:stCondLst>
                            <p:childTnLst>
                              <p:par>
                                <p:cTn id="53" presetID="1" presetClass="entr" presetSubtype="0" fill="hold" nodeType="afterEffect">
                                  <p:stCondLst>
                                    <p:cond delay="0"/>
                                  </p:stCondLst>
                                  <p:childTnLst>
                                    <p:set>
                                      <p:cBhvr>
                                        <p:cTn id="54" dur="1" fill="hold">
                                          <p:stCondLst>
                                            <p:cond delay="0"/>
                                          </p:stCondLst>
                                        </p:cTn>
                                        <p:tgtEl>
                                          <p:spTgt spid="49"/>
                                        </p:tgtEl>
                                        <p:attrNameLst>
                                          <p:attrName>style.visibility</p:attrName>
                                        </p:attrNameLst>
                                      </p:cBhvr>
                                      <p:to>
                                        <p:strVal val="visible"/>
                                      </p:to>
                                    </p:set>
                                  </p:childTnLst>
                                </p:cTn>
                              </p:par>
                              <p:par>
                                <p:cTn id="55" presetID="6" presetClass="emph" presetSubtype="0" fill="hold" nodeType="withEffect">
                                  <p:stCondLst>
                                    <p:cond delay="0"/>
                                  </p:stCondLst>
                                  <p:childTnLst>
                                    <p:animScale>
                                      <p:cBhvr>
                                        <p:cTn id="56" dur="750" fill="hold"/>
                                        <p:tgtEl>
                                          <p:spTgt spid="49"/>
                                        </p:tgtEl>
                                      </p:cBhvr>
                                      <p:by x="50000" y="50000"/>
                                    </p:animScale>
                                  </p:childTnLst>
                                </p:cTn>
                              </p:par>
                              <p:par>
                                <p:cTn id="57" presetID="35" presetClass="path" presetSubtype="0" accel="50000" decel="50000" fill="hold" nodeType="withEffect">
                                  <p:stCondLst>
                                    <p:cond delay="0"/>
                                  </p:stCondLst>
                                  <p:childTnLst>
                                    <p:animMotion origin="layout" path="M 4.16667E-7 1.85185E-6 L -0.53724 -0.08148 " pathEditMode="relative" rAng="0" ptsTypes="AA">
                                      <p:cBhvr>
                                        <p:cTn id="58" dur="1000" fill="hold"/>
                                        <p:tgtEl>
                                          <p:spTgt spid="49"/>
                                        </p:tgtEl>
                                        <p:attrNameLst>
                                          <p:attrName>ppt_x</p:attrName>
                                          <p:attrName>ppt_y</p:attrName>
                                        </p:attrNameLst>
                                      </p:cBhvr>
                                      <p:rCtr x="-26862" y="-4074"/>
                                    </p:animMotion>
                                  </p:childTnLst>
                                </p:cTn>
                              </p:par>
                            </p:childTnLst>
                          </p:cTn>
                        </p:par>
                        <p:par>
                          <p:cTn id="59" fill="hold">
                            <p:stCondLst>
                              <p:cond delay="4600"/>
                            </p:stCondLst>
                            <p:childTnLst>
                              <p:par>
                                <p:cTn id="60" presetID="22" presetClass="entr" presetSubtype="8" fill="hold"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left)">
                                      <p:cBhvr>
                                        <p:cTn id="62" dur="500"/>
                                        <p:tgtEl>
                                          <p:spTgt spid="28"/>
                                        </p:tgtEl>
                                      </p:cBhvr>
                                    </p:animEffect>
                                  </p:childTnLst>
                                </p:cTn>
                              </p:par>
                            </p:childTnLst>
                          </p:cTn>
                        </p:par>
                        <p:par>
                          <p:cTn id="63" fill="hold">
                            <p:stCondLst>
                              <p:cond delay="5100"/>
                            </p:stCondLst>
                            <p:childTnLst>
                              <p:par>
                                <p:cTn id="64" presetID="1" presetClass="entr" presetSubtype="0" fill="hold" nodeType="afterEffect">
                                  <p:stCondLst>
                                    <p:cond delay="0"/>
                                  </p:stCondLst>
                                  <p:childTnLst>
                                    <p:set>
                                      <p:cBhvr>
                                        <p:cTn id="65" dur="1" fill="hold">
                                          <p:stCondLst>
                                            <p:cond delay="0"/>
                                          </p:stCondLst>
                                        </p:cTn>
                                        <p:tgtEl>
                                          <p:spTgt spid="50"/>
                                        </p:tgtEl>
                                        <p:attrNameLst>
                                          <p:attrName>style.visibility</p:attrName>
                                        </p:attrNameLst>
                                      </p:cBhvr>
                                      <p:to>
                                        <p:strVal val="visible"/>
                                      </p:to>
                                    </p:set>
                                  </p:childTnLst>
                                </p:cTn>
                              </p:par>
                              <p:par>
                                <p:cTn id="66" presetID="6" presetClass="emph" presetSubtype="0" fill="hold" nodeType="withEffect">
                                  <p:stCondLst>
                                    <p:cond delay="0"/>
                                  </p:stCondLst>
                                  <p:childTnLst>
                                    <p:animScale>
                                      <p:cBhvr>
                                        <p:cTn id="67" dur="750" fill="hold"/>
                                        <p:tgtEl>
                                          <p:spTgt spid="50"/>
                                        </p:tgtEl>
                                      </p:cBhvr>
                                      <p:by x="50000" y="50000"/>
                                    </p:animScale>
                                  </p:childTnLst>
                                </p:cTn>
                              </p:par>
                              <p:par>
                                <p:cTn id="68" presetID="35" presetClass="path" presetSubtype="0" accel="50000" decel="50000" fill="hold" nodeType="withEffect">
                                  <p:stCondLst>
                                    <p:cond delay="0"/>
                                  </p:stCondLst>
                                  <p:childTnLst>
                                    <p:animMotion origin="layout" path="M -1.04167E-6 -2.96296E-6 L -0.6638 0.21505 " pathEditMode="relative" rAng="0" ptsTypes="AA">
                                      <p:cBhvr>
                                        <p:cTn id="69" dur="1000" fill="hold"/>
                                        <p:tgtEl>
                                          <p:spTgt spid="50"/>
                                        </p:tgtEl>
                                        <p:attrNameLst>
                                          <p:attrName>ppt_x</p:attrName>
                                          <p:attrName>ppt_y</p:attrName>
                                        </p:attrNameLst>
                                      </p:cBhvr>
                                      <p:rCtr x="-33190" y="10741"/>
                                    </p:animMotion>
                                  </p:childTnLst>
                                </p:cTn>
                              </p:par>
                            </p:childTnLst>
                          </p:cTn>
                        </p:par>
                        <p:par>
                          <p:cTn id="70" fill="hold">
                            <p:stCondLst>
                              <p:cond delay="6100"/>
                            </p:stCondLst>
                            <p:childTnLst>
                              <p:par>
                                <p:cTn id="71" presetID="22" presetClass="entr" presetSubtype="8" fill="hold" nodeType="after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wipe(left)">
                                      <p:cBhvr>
                                        <p:cTn id="73" dur="500"/>
                                        <p:tgtEl>
                                          <p:spTgt spid="31"/>
                                        </p:tgtEl>
                                      </p:cBhvr>
                                    </p:animEffect>
                                  </p:childTnLst>
                                </p:cTn>
                              </p:par>
                            </p:childTnLst>
                          </p:cTn>
                        </p:par>
                        <p:par>
                          <p:cTn id="74" fill="hold">
                            <p:stCondLst>
                              <p:cond delay="6600"/>
                            </p:stCondLst>
                            <p:childTnLst>
                              <p:par>
                                <p:cTn id="75" presetID="1" presetClass="entr" presetSubtype="0" fill="hold" nodeType="afterEffect">
                                  <p:stCondLst>
                                    <p:cond delay="0"/>
                                  </p:stCondLst>
                                  <p:childTnLst>
                                    <p:set>
                                      <p:cBhvr>
                                        <p:cTn id="76" dur="1" fill="hold">
                                          <p:stCondLst>
                                            <p:cond delay="0"/>
                                          </p:stCondLst>
                                        </p:cTn>
                                        <p:tgtEl>
                                          <p:spTgt spid="51"/>
                                        </p:tgtEl>
                                        <p:attrNameLst>
                                          <p:attrName>style.visibility</p:attrName>
                                        </p:attrNameLst>
                                      </p:cBhvr>
                                      <p:to>
                                        <p:strVal val="visible"/>
                                      </p:to>
                                    </p:set>
                                  </p:childTnLst>
                                </p:cTn>
                              </p:par>
                              <p:par>
                                <p:cTn id="77" presetID="6" presetClass="emph" presetSubtype="0" fill="hold" nodeType="withEffect">
                                  <p:stCondLst>
                                    <p:cond delay="0"/>
                                  </p:stCondLst>
                                  <p:childTnLst>
                                    <p:animScale>
                                      <p:cBhvr>
                                        <p:cTn id="78" dur="750" fill="hold"/>
                                        <p:tgtEl>
                                          <p:spTgt spid="51"/>
                                        </p:tgtEl>
                                      </p:cBhvr>
                                      <p:by x="50000" y="50000"/>
                                    </p:animScale>
                                  </p:childTnLst>
                                </p:cTn>
                              </p:par>
                              <p:par>
                                <p:cTn id="79" presetID="35" presetClass="path" presetSubtype="0" accel="50000" decel="50000" fill="hold" nodeType="withEffect">
                                  <p:stCondLst>
                                    <p:cond delay="0"/>
                                  </p:stCondLst>
                                  <p:childTnLst>
                                    <p:animMotion origin="layout" path="M -3.125E-6 2.96296E-6 L -0.79101 0.24884 " pathEditMode="relative" rAng="0" ptsTypes="AA">
                                      <p:cBhvr>
                                        <p:cTn id="80" dur="1000" fill="hold"/>
                                        <p:tgtEl>
                                          <p:spTgt spid="51"/>
                                        </p:tgtEl>
                                        <p:attrNameLst>
                                          <p:attrName>ppt_x</p:attrName>
                                          <p:attrName>ppt_y</p:attrName>
                                        </p:attrNameLst>
                                      </p:cBhvr>
                                      <p:rCtr x="-39557" y="12431"/>
                                    </p:animMotion>
                                  </p:childTnLst>
                                </p:cTn>
                              </p:par>
                            </p:childTnLst>
                          </p:cTn>
                        </p:par>
                        <p:par>
                          <p:cTn id="81" fill="hold">
                            <p:stCondLst>
                              <p:cond delay="7600"/>
                            </p:stCondLst>
                            <p:childTnLst>
                              <p:par>
                                <p:cTn id="82" presetID="22" presetClass="entr" presetSubtype="8" fill="hold" nodeType="after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wipe(left)">
                                      <p:cBhvr>
                                        <p:cTn id="84" dur="500"/>
                                        <p:tgtEl>
                                          <p:spTgt spid="34"/>
                                        </p:tgtEl>
                                      </p:cBhvr>
                                    </p:animEffect>
                                  </p:childTnLst>
                                </p:cTn>
                              </p:par>
                            </p:childTnLst>
                          </p:cTn>
                        </p:par>
                        <p:par>
                          <p:cTn id="85" fill="hold">
                            <p:stCondLst>
                              <p:cond delay="8100"/>
                            </p:stCondLst>
                            <p:childTnLst>
                              <p:par>
                                <p:cTn id="86" presetID="1" presetClass="entr" presetSubtype="0" fill="hold" nodeType="afterEffect">
                                  <p:stCondLst>
                                    <p:cond delay="0"/>
                                  </p:stCondLst>
                                  <p:childTnLst>
                                    <p:set>
                                      <p:cBhvr>
                                        <p:cTn id="87" dur="1" fill="hold">
                                          <p:stCondLst>
                                            <p:cond delay="0"/>
                                          </p:stCondLst>
                                        </p:cTn>
                                        <p:tgtEl>
                                          <p:spTgt spid="52"/>
                                        </p:tgtEl>
                                        <p:attrNameLst>
                                          <p:attrName>style.visibility</p:attrName>
                                        </p:attrNameLst>
                                      </p:cBhvr>
                                      <p:to>
                                        <p:strVal val="visible"/>
                                      </p:to>
                                    </p:set>
                                  </p:childTnLst>
                                </p:cTn>
                              </p:par>
                              <p:par>
                                <p:cTn id="88" presetID="6" presetClass="emph" presetSubtype="0" fill="hold" nodeType="withEffect">
                                  <p:stCondLst>
                                    <p:cond delay="0"/>
                                  </p:stCondLst>
                                  <p:childTnLst>
                                    <p:animScale>
                                      <p:cBhvr>
                                        <p:cTn id="89" dur="750" fill="hold"/>
                                        <p:tgtEl>
                                          <p:spTgt spid="52"/>
                                        </p:tgtEl>
                                      </p:cBhvr>
                                      <p:by x="50000" y="50000"/>
                                    </p:animScale>
                                  </p:childTnLst>
                                </p:cTn>
                              </p:par>
                              <p:par>
                                <p:cTn id="90" presetID="35" presetClass="path" presetSubtype="0" accel="50000" decel="50000" fill="hold" nodeType="withEffect">
                                  <p:stCondLst>
                                    <p:cond delay="0"/>
                                  </p:stCondLst>
                                  <p:childTnLst>
                                    <p:animMotion origin="layout" path="M 4.16667E-7 -2.96296E-6 L -0.29453 -0.33981 " pathEditMode="relative" rAng="0" ptsTypes="AA">
                                      <p:cBhvr>
                                        <p:cTn id="91" dur="1000" fill="hold"/>
                                        <p:tgtEl>
                                          <p:spTgt spid="52"/>
                                        </p:tgtEl>
                                        <p:attrNameLst>
                                          <p:attrName>ppt_x</p:attrName>
                                          <p:attrName>ppt_y</p:attrName>
                                        </p:attrNameLst>
                                      </p:cBhvr>
                                      <p:rCtr x="-14727" y="-16991"/>
                                    </p:animMotion>
                                  </p:childTnLst>
                                </p:cTn>
                              </p:par>
                            </p:childTnLst>
                          </p:cTn>
                        </p:par>
                        <p:par>
                          <p:cTn id="92" fill="hold">
                            <p:stCondLst>
                              <p:cond delay="9100"/>
                            </p:stCondLst>
                            <p:childTnLst>
                              <p:par>
                                <p:cTn id="93" presetID="22" presetClass="entr" presetSubtype="8" fill="hold" nodeType="afterEffect">
                                  <p:stCondLst>
                                    <p:cond delay="0"/>
                                  </p:stCondLst>
                                  <p:childTnLst>
                                    <p:set>
                                      <p:cBhvr>
                                        <p:cTn id="94" dur="1" fill="hold">
                                          <p:stCondLst>
                                            <p:cond delay="0"/>
                                          </p:stCondLst>
                                        </p:cTn>
                                        <p:tgtEl>
                                          <p:spTgt spid="37"/>
                                        </p:tgtEl>
                                        <p:attrNameLst>
                                          <p:attrName>style.visibility</p:attrName>
                                        </p:attrNameLst>
                                      </p:cBhvr>
                                      <p:to>
                                        <p:strVal val="visible"/>
                                      </p:to>
                                    </p:set>
                                    <p:animEffect transition="in" filter="wipe(left)">
                                      <p:cBhvr>
                                        <p:cTn id="95" dur="500"/>
                                        <p:tgtEl>
                                          <p:spTgt spid="37"/>
                                        </p:tgtEl>
                                      </p:cBhvr>
                                    </p:animEffect>
                                  </p:childTnLst>
                                </p:cTn>
                              </p:par>
                            </p:childTnLst>
                          </p:cTn>
                        </p:par>
                        <p:par>
                          <p:cTn id="96" fill="hold">
                            <p:stCondLst>
                              <p:cond delay="9600"/>
                            </p:stCondLst>
                            <p:childTnLst>
                              <p:par>
                                <p:cTn id="97" presetID="22" presetClass="entr" presetSubtype="8" fill="hold" nodeType="afterEffect">
                                  <p:stCondLst>
                                    <p:cond delay="0"/>
                                  </p:stCondLst>
                                  <p:childTnLst>
                                    <p:set>
                                      <p:cBhvr>
                                        <p:cTn id="98" dur="1" fill="hold">
                                          <p:stCondLst>
                                            <p:cond delay="0"/>
                                          </p:stCondLst>
                                        </p:cTn>
                                        <p:tgtEl>
                                          <p:spTgt spid="40"/>
                                        </p:tgtEl>
                                        <p:attrNameLst>
                                          <p:attrName>style.visibility</p:attrName>
                                        </p:attrNameLst>
                                      </p:cBhvr>
                                      <p:to>
                                        <p:strVal val="visible"/>
                                      </p:to>
                                    </p:set>
                                    <p:animEffect transition="in" filter="wipe(left)">
                                      <p:cBhvr>
                                        <p:cTn id="99" dur="500"/>
                                        <p:tgtEl>
                                          <p:spTgt spid="40"/>
                                        </p:tgtEl>
                                      </p:cBhvr>
                                    </p:animEffect>
                                  </p:childTnLst>
                                </p:cTn>
                              </p:par>
                            </p:childTnLst>
                          </p:cTn>
                        </p:par>
                        <p:par>
                          <p:cTn id="100" fill="hold">
                            <p:stCondLst>
                              <p:cond delay="10100"/>
                            </p:stCondLst>
                            <p:childTnLst>
                              <p:par>
                                <p:cTn id="101" presetID="1" presetClass="entr" presetSubtype="0" fill="hold" nodeType="afterEffect">
                                  <p:stCondLst>
                                    <p:cond delay="0"/>
                                  </p:stCondLst>
                                  <p:childTnLst>
                                    <p:set>
                                      <p:cBhvr>
                                        <p:cTn id="102" dur="1" fill="hold">
                                          <p:stCondLst>
                                            <p:cond delay="0"/>
                                          </p:stCondLst>
                                        </p:cTn>
                                        <p:tgtEl>
                                          <p:spTgt spid="53"/>
                                        </p:tgtEl>
                                        <p:attrNameLst>
                                          <p:attrName>style.visibility</p:attrName>
                                        </p:attrNameLst>
                                      </p:cBhvr>
                                      <p:to>
                                        <p:strVal val="visible"/>
                                      </p:to>
                                    </p:set>
                                  </p:childTnLst>
                                </p:cTn>
                              </p:par>
                              <p:par>
                                <p:cTn id="103" presetID="6" presetClass="emph" presetSubtype="0" fill="hold" nodeType="withEffect">
                                  <p:stCondLst>
                                    <p:cond delay="0"/>
                                  </p:stCondLst>
                                  <p:childTnLst>
                                    <p:animScale>
                                      <p:cBhvr>
                                        <p:cTn id="104" dur="750" fill="hold"/>
                                        <p:tgtEl>
                                          <p:spTgt spid="53"/>
                                        </p:tgtEl>
                                      </p:cBhvr>
                                      <p:by x="50000" y="50000"/>
                                    </p:animScale>
                                  </p:childTnLst>
                                </p:cTn>
                              </p:par>
                              <p:par>
                                <p:cTn id="105" presetID="35" presetClass="path" presetSubtype="0" accel="50000" decel="50000" fill="hold" nodeType="withEffect">
                                  <p:stCondLst>
                                    <p:cond delay="0"/>
                                  </p:stCondLst>
                                  <p:childTnLst>
                                    <p:animMotion origin="layout" path="M -2.29167E-6 4.44444E-6 L -0.54544 -0.00764 " pathEditMode="relative" rAng="0" ptsTypes="AA">
                                      <p:cBhvr>
                                        <p:cTn id="106" dur="1000" fill="hold"/>
                                        <p:tgtEl>
                                          <p:spTgt spid="53"/>
                                        </p:tgtEl>
                                        <p:attrNameLst>
                                          <p:attrName>ppt_x</p:attrName>
                                          <p:attrName>ppt_y</p:attrName>
                                        </p:attrNameLst>
                                      </p:cBhvr>
                                      <p:rCtr x="-27279" y="-394"/>
                                    </p:animMotion>
                                  </p:childTnLst>
                                </p:cTn>
                              </p:par>
                            </p:childTnLst>
                          </p:cTn>
                        </p:par>
                        <p:par>
                          <p:cTn id="107" fill="hold">
                            <p:stCondLst>
                              <p:cond delay="11100"/>
                            </p:stCondLst>
                            <p:childTnLst>
                              <p:par>
                                <p:cTn id="108" presetID="22" presetClass="entr" presetSubtype="8" fill="hold" nodeType="afterEffect">
                                  <p:stCondLst>
                                    <p:cond delay="0"/>
                                  </p:stCondLst>
                                  <p:childTnLst>
                                    <p:set>
                                      <p:cBhvr>
                                        <p:cTn id="109" dur="1" fill="hold">
                                          <p:stCondLst>
                                            <p:cond delay="0"/>
                                          </p:stCondLst>
                                        </p:cTn>
                                        <p:tgtEl>
                                          <p:spTgt spid="43"/>
                                        </p:tgtEl>
                                        <p:attrNameLst>
                                          <p:attrName>style.visibility</p:attrName>
                                        </p:attrNameLst>
                                      </p:cBhvr>
                                      <p:to>
                                        <p:strVal val="visible"/>
                                      </p:to>
                                    </p:set>
                                    <p:animEffect transition="in" filter="wipe(left)">
                                      <p:cBhvr>
                                        <p:cTn id="11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8" y="88050"/>
            <a:ext cx="1275751" cy="507687"/>
          </a:xfrm>
          <a:prstGeom prst="rect">
            <a:avLst/>
          </a:prstGeom>
          <a:noFill/>
        </p:spPr>
        <p:txBody>
          <a:bodyPr wrap="square" lIns="91425" tIns="45712" rIns="91425" bIns="45712" rtlCol="0">
            <a:spAutoFit/>
          </a:bodyPr>
          <a:lstStyle/>
          <a:p>
            <a:r>
              <a:rPr lang="en-US" altLang="zh-CN" sz="2699" b="1" spc="-112" dirty="0">
                <a:solidFill>
                  <a:srgbClr val="42BAC8"/>
                </a:solidFill>
                <a:effectLst/>
                <a:latin typeface="Arial Black" pitchFamily="34" charset="0"/>
                <a:ea typeface="微软雅黑" pitchFamily="34" charset="-122"/>
              </a:rPr>
              <a:t>LOGO</a:t>
            </a:r>
            <a:endParaRPr lang="zh-CN" altLang="en-US" sz="2699" b="1" spc="-112" dirty="0">
              <a:solidFill>
                <a:srgbClr val="42BAC8"/>
              </a:solidFill>
              <a:effectLst/>
              <a:latin typeface="Arial Black" pitchFamily="34" charset="0"/>
              <a:ea typeface="微软雅黑" pitchFamily="34" charset="-122"/>
            </a:endParaRPr>
          </a:p>
        </p:txBody>
      </p:sp>
      <p:cxnSp>
        <p:nvCxnSpPr>
          <p:cNvPr id="5" name="直接连接符 4"/>
          <p:cNvCxnSpPr/>
          <p:nvPr/>
        </p:nvCxnSpPr>
        <p:spPr>
          <a:xfrm>
            <a:off x="1171395" y="519997"/>
            <a:ext cx="7972607"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42BAC8"/>
                </a:solidFill>
                <a:latin typeface="微软雅黑" pitchFamily="34" charset="-122"/>
                <a:ea typeface="微软雅黑" pitchFamily="34" charset="-122"/>
              </a:rPr>
              <a:t>点击输入标题内容</a:t>
            </a:r>
          </a:p>
        </p:txBody>
      </p:sp>
      <p:sp>
        <p:nvSpPr>
          <p:cNvPr id="7" name="原创设计师QQ598969553            _1"/>
          <p:cNvSpPr/>
          <p:nvPr/>
        </p:nvSpPr>
        <p:spPr>
          <a:xfrm>
            <a:off x="2519504" y="3081961"/>
            <a:ext cx="4699134" cy="100520"/>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1349"/>
          </a:p>
        </p:txBody>
      </p:sp>
      <p:sp>
        <p:nvSpPr>
          <p:cNvPr id="8" name="原创设计师QQ598969553            _2"/>
          <p:cNvSpPr/>
          <p:nvPr/>
        </p:nvSpPr>
        <p:spPr>
          <a:xfrm>
            <a:off x="2087401" y="1307740"/>
            <a:ext cx="4699134" cy="100520"/>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1349"/>
          </a:p>
        </p:txBody>
      </p:sp>
      <p:sp>
        <p:nvSpPr>
          <p:cNvPr id="9" name="原创设计师QQ598969553            _3"/>
          <p:cNvSpPr>
            <a:spLocks noChangeArrowheads="1"/>
          </p:cNvSpPr>
          <p:nvPr/>
        </p:nvSpPr>
        <p:spPr bwMode="auto">
          <a:xfrm>
            <a:off x="953130" y="1060370"/>
            <a:ext cx="1244209" cy="1243177"/>
          </a:xfrm>
          <a:prstGeom prst="ellipse">
            <a:avLst/>
          </a:prstGeom>
          <a:solidFill>
            <a:srgbClr val="42BAC8"/>
          </a:solidFill>
          <a:ln w="190500" cap="sq" cmpd="sng">
            <a:solidFill>
              <a:schemeClr val="bg1">
                <a:lumMod val="65000"/>
              </a:schemeClr>
            </a:solidFill>
            <a:round/>
            <a:headEnd/>
            <a:tailEnd/>
          </a:ln>
        </p:spPr>
        <p:txBody>
          <a:bodyPr lIns="68568" tIns="34284" rIns="68568" bIns="34284" anchor="ctr"/>
          <a:lstStyle/>
          <a:p>
            <a:pPr algn="ctr"/>
            <a:r>
              <a:rPr lang="zh-CN" altLang="en-US" sz="2099"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099" b="1" dirty="0">
              <a:solidFill>
                <a:schemeClr val="bg1"/>
              </a:solidFill>
              <a:latin typeface="微软雅黑" pitchFamily="34" charset="-122"/>
              <a:ea typeface="微软雅黑" pitchFamily="34" charset="-122"/>
              <a:sym typeface="宋体" panose="02010600030101010101" pitchFamily="2" charset="-122"/>
            </a:endParaRPr>
          </a:p>
        </p:txBody>
      </p:sp>
      <p:sp>
        <p:nvSpPr>
          <p:cNvPr id="10" name="原创设计师QQ598969553            _4"/>
          <p:cNvSpPr txBox="1"/>
          <p:nvPr/>
        </p:nvSpPr>
        <p:spPr>
          <a:xfrm>
            <a:off x="2436041" y="1432534"/>
            <a:ext cx="4429069" cy="1508478"/>
          </a:xfrm>
          <a:prstGeom prst="rect">
            <a:avLst/>
          </a:prstGeom>
          <a:noFill/>
        </p:spPr>
        <p:txBody>
          <a:bodyPr wrap="square" lIns="68568" tIns="34284" rIns="68568" bIns="34284" rtlCol="0">
            <a:spAutoFit/>
          </a:bodyPr>
          <a:lstStyle/>
          <a:p>
            <a:pPr>
              <a:lnSpc>
                <a:spcPct val="130000"/>
              </a:lnSpc>
            </a:pPr>
            <a:r>
              <a:rPr lang="zh-CN" altLang="en-US" sz="1199"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199" dirty="0">
              <a:solidFill>
                <a:sysClr val="windowText" lastClr="000000"/>
              </a:solidFill>
              <a:latin typeface="微软雅黑" pitchFamily="34" charset="-122"/>
              <a:ea typeface="微软雅黑" pitchFamily="34" charset="-122"/>
            </a:endParaRPr>
          </a:p>
          <a:p>
            <a:pPr>
              <a:lnSpc>
                <a:spcPct val="130000"/>
              </a:lnSpc>
            </a:pPr>
            <a:r>
              <a:rPr lang="zh-CN" altLang="en-US" sz="1199"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1" name="原创设计师QQ598969553            _5"/>
          <p:cNvSpPr>
            <a:spLocks noChangeArrowheads="1"/>
          </p:cNvSpPr>
          <p:nvPr/>
        </p:nvSpPr>
        <p:spPr bwMode="auto">
          <a:xfrm>
            <a:off x="7056601" y="2622344"/>
            <a:ext cx="1244209" cy="1243177"/>
          </a:xfrm>
          <a:prstGeom prst="ellipse">
            <a:avLst/>
          </a:prstGeom>
          <a:solidFill>
            <a:srgbClr val="42BAC8"/>
          </a:solidFill>
          <a:ln w="190500" cap="sq" cmpd="sng">
            <a:solidFill>
              <a:schemeClr val="bg1">
                <a:lumMod val="65000"/>
              </a:schemeClr>
            </a:solidFill>
            <a:round/>
            <a:headEnd/>
            <a:tailEnd/>
          </a:ln>
        </p:spPr>
        <p:txBody>
          <a:bodyPr lIns="68568" tIns="34284" rIns="68568" bIns="34284" anchor="ctr"/>
          <a:lstStyle/>
          <a:p>
            <a:pPr algn="ctr"/>
            <a:r>
              <a:rPr lang="zh-CN" altLang="en-US" sz="2099"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099" b="1" dirty="0">
              <a:solidFill>
                <a:schemeClr val="bg1"/>
              </a:solidFill>
              <a:latin typeface="微软雅黑" pitchFamily="34" charset="-122"/>
              <a:ea typeface="微软雅黑" pitchFamily="34" charset="-122"/>
              <a:sym typeface="宋体" panose="02010600030101010101" pitchFamily="2" charset="-122"/>
            </a:endParaRPr>
          </a:p>
        </p:txBody>
      </p:sp>
      <p:sp>
        <p:nvSpPr>
          <p:cNvPr id="12" name="原创设计师QQ598969553            _6"/>
          <p:cNvSpPr txBox="1"/>
          <p:nvPr/>
        </p:nvSpPr>
        <p:spPr>
          <a:xfrm>
            <a:off x="2436041" y="3243933"/>
            <a:ext cx="4429069" cy="1508478"/>
          </a:xfrm>
          <a:prstGeom prst="rect">
            <a:avLst/>
          </a:prstGeom>
          <a:noFill/>
        </p:spPr>
        <p:txBody>
          <a:bodyPr wrap="square" lIns="68568" tIns="34284" rIns="68568" bIns="34284" rtlCol="0">
            <a:spAutoFit/>
          </a:bodyPr>
          <a:lstStyle/>
          <a:p>
            <a:pPr>
              <a:lnSpc>
                <a:spcPct val="130000"/>
              </a:lnSpc>
            </a:pPr>
            <a:r>
              <a:rPr lang="zh-CN" altLang="en-US" sz="1199"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199" dirty="0">
              <a:solidFill>
                <a:sysClr val="windowText" lastClr="000000"/>
              </a:solidFill>
              <a:latin typeface="微软雅黑" pitchFamily="34" charset="-122"/>
              <a:ea typeface="微软雅黑" pitchFamily="34" charset="-122"/>
            </a:endParaRPr>
          </a:p>
          <a:p>
            <a:pPr>
              <a:lnSpc>
                <a:spcPct val="130000"/>
              </a:lnSpc>
            </a:pPr>
            <a:r>
              <a:rPr lang="zh-CN" altLang="en-US" sz="1199"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Tree>
    <p:extLst>
      <p:ext uri="{BB962C8B-B14F-4D97-AF65-F5344CB8AC3E}">
        <p14:creationId xmlns:p14="http://schemas.microsoft.com/office/powerpoint/2010/main" val="2586867751"/>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0"/>
                                  </p:stCondLst>
                                  <p:childTnLst>
                                    <p:animRot by="21600000">
                                      <p:cBhvr>
                                        <p:cTn id="18" dur="500" fill="hold"/>
                                        <p:tgtEl>
                                          <p:spTgt spid="9"/>
                                        </p:tgtEl>
                                        <p:attrNameLst>
                                          <p:attrName>r</p:attrName>
                                        </p:attrNameLst>
                                      </p:cBhvr>
                                    </p:animRo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par>
                          <p:cTn id="23" fill="hold">
                            <p:stCondLst>
                              <p:cond delay="185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10"/>
                                        </p:tgtEl>
                                        <p:attrNameLst>
                                          <p:attrName>style.visibility</p:attrName>
                                        </p:attrNameLst>
                                      </p:cBhvr>
                                      <p:to>
                                        <p:strVal val="visible"/>
                                      </p:to>
                                    </p:set>
                                    <p:animEffect transition="in" filter="wipe(left)">
                                      <p:cBhvr>
                                        <p:cTn id="26" dur="100"/>
                                        <p:tgtEl>
                                          <p:spTgt spid="10"/>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10"/>
                                        </p:tgtEl>
                                      </p:cBhvr>
                                      <p:to x="80000" y="100000"/>
                                    </p:animScale>
                                    <p:anim by="(#ppt_w*0.10)" calcmode="lin" valueType="num">
                                      <p:cBhvr>
                                        <p:cTn id="29" dur="50" autoRev="1" fill="hold">
                                          <p:stCondLst>
                                            <p:cond delay="0"/>
                                          </p:stCondLst>
                                        </p:cTn>
                                        <p:tgtEl>
                                          <p:spTgt spid="10"/>
                                        </p:tgtEl>
                                        <p:attrNameLst>
                                          <p:attrName>ppt_x</p:attrName>
                                        </p:attrNameLst>
                                      </p:cBhvr>
                                    </p:anim>
                                    <p:anim by="(-#ppt_w*0.10)" calcmode="lin" valueType="num">
                                      <p:cBhvr>
                                        <p:cTn id="30" dur="50" autoRev="1" fill="hold">
                                          <p:stCondLst>
                                            <p:cond delay="0"/>
                                          </p:stCondLst>
                                        </p:cTn>
                                        <p:tgtEl>
                                          <p:spTgt spid="10"/>
                                        </p:tgtEl>
                                        <p:attrNameLst>
                                          <p:attrName>ppt_y</p:attrName>
                                        </p:attrNameLst>
                                      </p:cBhvr>
                                    </p:anim>
                                    <p:animRot by="-480000">
                                      <p:cBhvr>
                                        <p:cTn id="31" dur="50" autoRev="1" fill="hold">
                                          <p:stCondLst>
                                            <p:cond delay="0"/>
                                          </p:stCondLst>
                                        </p:cTn>
                                        <p:tgtEl>
                                          <p:spTgt spid="10"/>
                                        </p:tgtEl>
                                        <p:attrNameLst>
                                          <p:attrName>r</p:attrName>
                                        </p:attrNameLst>
                                      </p:cBhvr>
                                    </p:animRot>
                                  </p:childTnLst>
                                </p:cTn>
                              </p:par>
                            </p:childTnLst>
                          </p:cTn>
                        </p:par>
                        <p:par>
                          <p:cTn id="32" fill="hold">
                            <p:stCondLst>
                              <p:cond delay="6060"/>
                            </p:stCondLst>
                            <p:childTnLst>
                              <p:par>
                                <p:cTn id="33" presetID="2" presetClass="entr" presetSubtype="2"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1+#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par>
                                <p:cTn id="37" presetID="8" presetClass="emph" presetSubtype="0" fill="hold" grpId="1" nodeType="withEffect">
                                  <p:stCondLst>
                                    <p:cond delay="0"/>
                                  </p:stCondLst>
                                  <p:childTnLst>
                                    <p:animRot by="-21600000">
                                      <p:cBhvr>
                                        <p:cTn id="38" dur="500" fill="hold"/>
                                        <p:tgtEl>
                                          <p:spTgt spid="11"/>
                                        </p:tgtEl>
                                        <p:attrNameLst>
                                          <p:attrName>r</p:attrName>
                                        </p:attrNameLst>
                                      </p:cBhvr>
                                    </p:animRot>
                                  </p:childTnLst>
                                </p:cTn>
                              </p:par>
                            </p:childTnLst>
                          </p:cTn>
                        </p:par>
                        <p:par>
                          <p:cTn id="39" fill="hold">
                            <p:stCondLst>
                              <p:cond delay="6560"/>
                            </p:stCondLst>
                            <p:childTnLst>
                              <p:par>
                                <p:cTn id="40" presetID="22" presetClass="entr" presetSubtype="2"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right)">
                                      <p:cBhvr>
                                        <p:cTn id="42" dur="500"/>
                                        <p:tgtEl>
                                          <p:spTgt spid="7"/>
                                        </p:tgtEl>
                                      </p:cBhvr>
                                    </p:animEffect>
                                  </p:childTnLst>
                                </p:cTn>
                              </p:par>
                            </p:childTnLst>
                          </p:cTn>
                        </p:par>
                        <p:par>
                          <p:cTn id="43" fill="hold">
                            <p:stCondLst>
                              <p:cond delay="7060"/>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12"/>
                                        </p:tgtEl>
                                        <p:attrNameLst>
                                          <p:attrName>style.visibility</p:attrName>
                                        </p:attrNameLst>
                                      </p:cBhvr>
                                      <p:to>
                                        <p:strVal val="visible"/>
                                      </p:to>
                                    </p:set>
                                    <p:animEffect transition="in" filter="wipe(left)">
                                      <p:cBhvr>
                                        <p:cTn id="46" dur="100"/>
                                        <p:tgtEl>
                                          <p:spTgt spid="12"/>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12"/>
                                        </p:tgtEl>
                                      </p:cBhvr>
                                      <p:to x="80000" y="100000"/>
                                    </p:animScale>
                                    <p:anim by="(#ppt_w*0.10)" calcmode="lin" valueType="num">
                                      <p:cBhvr>
                                        <p:cTn id="49" dur="50" autoRev="1" fill="hold">
                                          <p:stCondLst>
                                            <p:cond delay="0"/>
                                          </p:stCondLst>
                                        </p:cTn>
                                        <p:tgtEl>
                                          <p:spTgt spid="12"/>
                                        </p:tgtEl>
                                        <p:attrNameLst>
                                          <p:attrName>ppt_x</p:attrName>
                                        </p:attrNameLst>
                                      </p:cBhvr>
                                    </p:anim>
                                    <p:anim by="(-#ppt_w*0.10)" calcmode="lin" valueType="num">
                                      <p:cBhvr>
                                        <p:cTn id="50" dur="50" autoRev="1" fill="hold">
                                          <p:stCondLst>
                                            <p:cond delay="0"/>
                                          </p:stCondLst>
                                        </p:cTn>
                                        <p:tgtEl>
                                          <p:spTgt spid="12"/>
                                        </p:tgtEl>
                                        <p:attrNameLst>
                                          <p:attrName>ppt_y</p:attrName>
                                        </p:attrNameLst>
                                      </p:cBhvr>
                                    </p:anim>
                                    <p:animRot by="-480000">
                                      <p:cBhvr>
                                        <p:cTn id="51" dur="50" autoRev="1"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9" grpId="1" animBg="1"/>
      <p:bldP spid="10" grpId="0"/>
      <p:bldP spid="10" grpId="1"/>
      <p:bldP spid="11" grpId="0" animBg="1"/>
      <p:bldP spid="11" grpId="1" animBg="1"/>
      <p:bldP spid="12" grpId="0"/>
      <p:bldP spid="12"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8" y="88050"/>
            <a:ext cx="1275751" cy="507687"/>
          </a:xfrm>
          <a:prstGeom prst="rect">
            <a:avLst/>
          </a:prstGeom>
          <a:noFill/>
        </p:spPr>
        <p:txBody>
          <a:bodyPr wrap="square" lIns="91425" tIns="45712" rIns="91425" bIns="45712" rtlCol="0">
            <a:spAutoFit/>
          </a:bodyPr>
          <a:lstStyle/>
          <a:p>
            <a:r>
              <a:rPr lang="en-US" altLang="zh-CN" sz="2699" b="1" spc="-112" dirty="0">
                <a:solidFill>
                  <a:srgbClr val="42BAC8"/>
                </a:solidFill>
                <a:effectLst/>
                <a:latin typeface="Arial Black" pitchFamily="34" charset="0"/>
                <a:ea typeface="微软雅黑" pitchFamily="34" charset="-122"/>
              </a:rPr>
              <a:t>LOGO</a:t>
            </a:r>
            <a:endParaRPr lang="zh-CN" altLang="en-US" sz="2699" b="1" spc="-112" dirty="0">
              <a:solidFill>
                <a:srgbClr val="42BAC8"/>
              </a:solidFill>
              <a:effectLst/>
              <a:latin typeface="Arial Black" pitchFamily="34" charset="0"/>
              <a:ea typeface="微软雅黑" pitchFamily="34" charset="-122"/>
            </a:endParaRPr>
          </a:p>
        </p:txBody>
      </p:sp>
      <p:cxnSp>
        <p:nvCxnSpPr>
          <p:cNvPr id="5" name="直接连接符 4"/>
          <p:cNvCxnSpPr/>
          <p:nvPr/>
        </p:nvCxnSpPr>
        <p:spPr>
          <a:xfrm>
            <a:off x="1171395" y="519997"/>
            <a:ext cx="7972607"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42BAC8"/>
                </a:solidFill>
                <a:latin typeface="微软雅黑" pitchFamily="34" charset="-122"/>
                <a:ea typeface="微软雅黑" pitchFamily="34" charset="-122"/>
              </a:rPr>
              <a:t>点击输入标题内容</a:t>
            </a:r>
          </a:p>
        </p:txBody>
      </p:sp>
      <p:sp>
        <p:nvSpPr>
          <p:cNvPr id="7" name="原创设计师QQ598969553            _1"/>
          <p:cNvSpPr>
            <a:spLocks/>
          </p:cNvSpPr>
          <p:nvPr/>
        </p:nvSpPr>
        <p:spPr bwMode="auto">
          <a:xfrm rot="18900000">
            <a:off x="5446816" y="1169656"/>
            <a:ext cx="1309559" cy="1309559"/>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rgbClr val="42BAC8"/>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prstTxWarp prst="textNoShape">
              <a:avLst/>
            </a:prstTxWarp>
            <a:noAutofit/>
          </a:bodyPr>
          <a:lstStyle/>
          <a:p>
            <a:pPr algn="ctr"/>
            <a:endParaRPr lang="ko-KR" altLang="en-US" sz="1349" dirty="0">
              <a:latin typeface="微软雅黑" pitchFamily="34" charset="-122"/>
            </a:endParaRPr>
          </a:p>
        </p:txBody>
      </p:sp>
      <p:sp>
        <p:nvSpPr>
          <p:cNvPr id="8" name="原创设计师QQ598969553            _2"/>
          <p:cNvSpPr>
            <a:spLocks/>
          </p:cNvSpPr>
          <p:nvPr/>
        </p:nvSpPr>
        <p:spPr bwMode="auto">
          <a:xfrm rot="18900000">
            <a:off x="5935057" y="2117936"/>
            <a:ext cx="1311892" cy="1309559"/>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bg1">
              <a:lumMod val="6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prstTxWarp prst="textNoShape">
              <a:avLst/>
            </a:prstTxWarp>
            <a:noAutofit/>
          </a:bodyPr>
          <a:lstStyle/>
          <a:p>
            <a:pPr algn="ctr"/>
            <a:endParaRPr lang="ko-KR" altLang="en-US" sz="1349" dirty="0">
              <a:latin typeface="微软雅黑" pitchFamily="34" charset="-122"/>
            </a:endParaRPr>
          </a:p>
        </p:txBody>
      </p:sp>
      <p:sp>
        <p:nvSpPr>
          <p:cNvPr id="9" name="原创设计师QQ598969553            _3"/>
          <p:cNvSpPr>
            <a:spLocks/>
          </p:cNvSpPr>
          <p:nvPr/>
        </p:nvSpPr>
        <p:spPr bwMode="auto">
          <a:xfrm rot="18900000">
            <a:off x="4988769" y="2608171"/>
            <a:ext cx="1309559" cy="1309559"/>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rgbClr val="42BAC8"/>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prstTxWarp prst="textNoShape">
              <a:avLst/>
            </a:prstTxWarp>
            <a:noAutofit/>
          </a:bodyPr>
          <a:lstStyle/>
          <a:p>
            <a:pPr algn="ctr"/>
            <a:endParaRPr lang="ko-KR" altLang="en-US" sz="1349" dirty="0">
              <a:latin typeface="微软雅黑" pitchFamily="34" charset="-122"/>
            </a:endParaRPr>
          </a:p>
        </p:txBody>
      </p:sp>
      <p:sp>
        <p:nvSpPr>
          <p:cNvPr id="10" name="原创设计师QQ598969553            _4"/>
          <p:cNvSpPr>
            <a:spLocks/>
          </p:cNvSpPr>
          <p:nvPr/>
        </p:nvSpPr>
        <p:spPr bwMode="auto">
          <a:xfrm rot="18900000">
            <a:off x="4499360" y="1659888"/>
            <a:ext cx="1309559" cy="1309559"/>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rgbClr val="42BAC8"/>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prstTxWarp prst="textNoShape">
              <a:avLst/>
            </a:prstTxWarp>
            <a:noAutofit/>
          </a:bodyPr>
          <a:lstStyle/>
          <a:p>
            <a:pPr algn="ctr"/>
            <a:endParaRPr lang="ko-KR" altLang="en-US" sz="1349" dirty="0">
              <a:latin typeface="微软雅黑" pitchFamily="34" charset="-122"/>
            </a:endParaRPr>
          </a:p>
        </p:txBody>
      </p:sp>
      <p:cxnSp>
        <p:nvCxnSpPr>
          <p:cNvPr id="11" name="原创设计师QQ598969553            _5"/>
          <p:cNvCxnSpPr/>
          <p:nvPr/>
        </p:nvCxnSpPr>
        <p:spPr>
          <a:xfrm>
            <a:off x="4228139" y="2065018"/>
            <a:ext cx="244704"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12" name="原创设计师QQ598969553            _6"/>
          <p:cNvCxnSpPr/>
          <p:nvPr/>
        </p:nvCxnSpPr>
        <p:spPr>
          <a:xfrm>
            <a:off x="4281798" y="3765251"/>
            <a:ext cx="893799"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13" name="原创设计师QQ598969553            _7"/>
          <p:cNvCxnSpPr/>
          <p:nvPr/>
        </p:nvCxnSpPr>
        <p:spPr>
          <a:xfrm flipH="1">
            <a:off x="6532736" y="1338252"/>
            <a:ext cx="1069515"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14" name="原创设计师QQ598969553            _8"/>
          <p:cNvCxnSpPr/>
          <p:nvPr/>
        </p:nvCxnSpPr>
        <p:spPr>
          <a:xfrm flipH="1">
            <a:off x="7262206" y="3040961"/>
            <a:ext cx="340045"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15" name="原创设计师QQ598969553            _9"/>
          <p:cNvSpPr txBox="1">
            <a:spLocks/>
          </p:cNvSpPr>
          <p:nvPr/>
        </p:nvSpPr>
        <p:spPr>
          <a:xfrm>
            <a:off x="361725" y="1635854"/>
            <a:ext cx="2325208" cy="2553095"/>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30000"/>
              </a:lnSpc>
            </a:pPr>
            <a:r>
              <a:rPr lang="zh-CN" altLang="en-US" sz="1199" dirty="0">
                <a:solidFill>
                  <a:srgbClr val="414455"/>
                </a:solidFill>
                <a:latin typeface="微软雅黑" pitchFamily="34" charset="-122"/>
                <a:ea typeface="微软雅黑" pitchFamily="34" charset="-122"/>
              </a:rPr>
              <a:t>点击添加文字内容点击添加文字内容点击添加文字内容</a:t>
            </a:r>
            <a:endParaRPr lang="en-US" altLang="zh-CN" sz="1199" dirty="0">
              <a:solidFill>
                <a:srgbClr val="414455"/>
              </a:solidFill>
              <a:latin typeface="微软雅黑" pitchFamily="34" charset="-122"/>
              <a:ea typeface="微软雅黑" pitchFamily="34" charset="-122"/>
            </a:endParaRPr>
          </a:p>
          <a:p>
            <a:pPr algn="just">
              <a:lnSpc>
                <a:spcPct val="130000"/>
              </a:lnSpc>
            </a:pPr>
            <a:r>
              <a:rPr lang="zh-CN" altLang="en-US" sz="1199" dirty="0">
                <a:solidFill>
                  <a:srgbClr val="414455"/>
                </a:solidFill>
                <a:latin typeface="微软雅黑" pitchFamily="34" charset="-122"/>
                <a:ea typeface="微软雅黑" pitchFamily="34" charset="-122"/>
              </a:rPr>
              <a:t>点击添加文字内容点击添加文字内容点击添加文字内容</a:t>
            </a:r>
            <a:endParaRPr lang="en-US" altLang="zh-CN" sz="1199" dirty="0">
              <a:solidFill>
                <a:srgbClr val="414455"/>
              </a:solidFill>
              <a:latin typeface="微软雅黑" pitchFamily="34" charset="-122"/>
              <a:ea typeface="微软雅黑" pitchFamily="34" charset="-122"/>
            </a:endParaRPr>
          </a:p>
          <a:p>
            <a:pPr algn="just">
              <a:lnSpc>
                <a:spcPct val="130000"/>
              </a:lnSpc>
            </a:pPr>
            <a:r>
              <a:rPr lang="zh-CN" altLang="en-US" sz="1199" dirty="0">
                <a:solidFill>
                  <a:srgbClr val="414455"/>
                </a:solidFill>
                <a:latin typeface="微软雅黑" pitchFamily="34" charset="-122"/>
                <a:ea typeface="微软雅黑" pitchFamily="34" charset="-122"/>
              </a:rPr>
              <a:t>点击添加文字内容点击添加文字内容点击添加文字内容</a:t>
            </a:r>
            <a:endParaRPr lang="en-US" altLang="zh-CN" sz="1199" dirty="0">
              <a:solidFill>
                <a:srgbClr val="414455"/>
              </a:solidFill>
              <a:latin typeface="微软雅黑" pitchFamily="34" charset="-122"/>
              <a:ea typeface="微软雅黑" pitchFamily="34" charset="-122"/>
            </a:endParaRPr>
          </a:p>
          <a:p>
            <a:pPr algn="just">
              <a:lnSpc>
                <a:spcPct val="130000"/>
              </a:lnSpc>
            </a:pPr>
            <a:r>
              <a:rPr lang="zh-CN" altLang="en-US" sz="1199" dirty="0">
                <a:solidFill>
                  <a:srgbClr val="414455"/>
                </a:solidFill>
                <a:latin typeface="微软雅黑" pitchFamily="34" charset="-122"/>
                <a:ea typeface="微软雅黑" pitchFamily="34" charset="-122"/>
              </a:rPr>
              <a:t>点击添加文字内容点击添加文字内容点击添加文字内容</a:t>
            </a:r>
            <a:endParaRPr lang="en-US" sz="1199" dirty="0">
              <a:solidFill>
                <a:srgbClr val="414455"/>
              </a:solidFill>
              <a:latin typeface="微软雅黑" pitchFamily="34" charset="-122"/>
              <a:ea typeface="微软雅黑" pitchFamily="34" charset="-122"/>
            </a:endParaRPr>
          </a:p>
        </p:txBody>
      </p:sp>
      <p:cxnSp>
        <p:nvCxnSpPr>
          <p:cNvPr id="16" name="原创设计师QQ598969553            _10"/>
          <p:cNvCxnSpPr/>
          <p:nvPr/>
        </p:nvCxnSpPr>
        <p:spPr>
          <a:xfrm flipV="1">
            <a:off x="3002810" y="1104400"/>
            <a:ext cx="0" cy="3360812"/>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17" name="原创设计师QQ598969553            _11"/>
          <p:cNvSpPr>
            <a:spLocks noChangeArrowheads="1"/>
          </p:cNvSpPr>
          <p:nvPr/>
        </p:nvSpPr>
        <p:spPr bwMode="auto">
          <a:xfrm>
            <a:off x="3258170" y="1883398"/>
            <a:ext cx="877163" cy="507575"/>
          </a:xfrm>
          <a:prstGeom prst="rect">
            <a:avLst/>
          </a:prstGeom>
          <a:noFill/>
          <a:ln w="9525">
            <a:noFill/>
            <a:miter lim="800000"/>
            <a:headEnd/>
            <a:tailEnd/>
          </a:ln>
        </p:spPr>
        <p:txBody>
          <a:bodyPr wrap="none">
            <a:spAutoFit/>
          </a:bodyPr>
          <a:lstStyle/>
          <a:p>
            <a:r>
              <a:rPr lang="zh-CN" altLang="en-US" sz="1349" dirty="0">
                <a:solidFill>
                  <a:srgbClr val="414455"/>
                </a:solidFill>
                <a:latin typeface="微软雅黑" pitchFamily="34" charset="-122"/>
                <a:ea typeface="微软雅黑" pitchFamily="34" charset="-122"/>
              </a:rPr>
              <a:t>点击此处</a:t>
            </a:r>
            <a:endParaRPr lang="en-US" altLang="zh-CN" sz="1349" dirty="0">
              <a:solidFill>
                <a:srgbClr val="414455"/>
              </a:solidFill>
              <a:latin typeface="微软雅黑" pitchFamily="34" charset="-122"/>
              <a:ea typeface="微软雅黑" pitchFamily="34" charset="-122"/>
            </a:endParaRPr>
          </a:p>
          <a:p>
            <a:r>
              <a:rPr lang="zh-CN" altLang="en-US" sz="1349" dirty="0">
                <a:solidFill>
                  <a:srgbClr val="414455"/>
                </a:solidFill>
                <a:latin typeface="微软雅黑" pitchFamily="34" charset="-122"/>
                <a:ea typeface="微软雅黑" pitchFamily="34" charset="-122"/>
              </a:rPr>
              <a:t>添加内容</a:t>
            </a:r>
          </a:p>
        </p:txBody>
      </p:sp>
      <p:sp>
        <p:nvSpPr>
          <p:cNvPr id="18" name="原创设计师QQ598969553            _12"/>
          <p:cNvSpPr>
            <a:spLocks noChangeArrowheads="1"/>
          </p:cNvSpPr>
          <p:nvPr/>
        </p:nvSpPr>
        <p:spPr bwMode="auto">
          <a:xfrm>
            <a:off x="7717487" y="1146421"/>
            <a:ext cx="877163" cy="507575"/>
          </a:xfrm>
          <a:prstGeom prst="rect">
            <a:avLst/>
          </a:prstGeom>
          <a:noFill/>
          <a:ln w="9525">
            <a:noFill/>
            <a:miter lim="800000"/>
            <a:headEnd/>
            <a:tailEnd/>
          </a:ln>
        </p:spPr>
        <p:txBody>
          <a:bodyPr wrap="none">
            <a:spAutoFit/>
          </a:bodyPr>
          <a:lstStyle/>
          <a:p>
            <a:r>
              <a:rPr lang="zh-CN" altLang="en-US" sz="1349" dirty="0">
                <a:solidFill>
                  <a:srgbClr val="414455"/>
                </a:solidFill>
                <a:latin typeface="微软雅黑" pitchFamily="34" charset="-122"/>
                <a:ea typeface="微软雅黑" pitchFamily="34" charset="-122"/>
              </a:rPr>
              <a:t>点击此处</a:t>
            </a:r>
            <a:endParaRPr lang="en-US" altLang="zh-CN" sz="1349" dirty="0">
              <a:solidFill>
                <a:srgbClr val="414455"/>
              </a:solidFill>
              <a:latin typeface="微软雅黑" pitchFamily="34" charset="-122"/>
              <a:ea typeface="微软雅黑" pitchFamily="34" charset="-122"/>
            </a:endParaRPr>
          </a:p>
          <a:p>
            <a:r>
              <a:rPr lang="zh-CN" altLang="en-US" sz="1349" dirty="0">
                <a:solidFill>
                  <a:srgbClr val="414455"/>
                </a:solidFill>
                <a:latin typeface="微软雅黑" pitchFamily="34" charset="-122"/>
                <a:ea typeface="微软雅黑" pitchFamily="34" charset="-122"/>
              </a:rPr>
              <a:t>添加内容</a:t>
            </a:r>
          </a:p>
        </p:txBody>
      </p:sp>
      <p:sp>
        <p:nvSpPr>
          <p:cNvPr id="19" name="原创设计师QQ598969553            _13"/>
          <p:cNvSpPr>
            <a:spLocks noChangeArrowheads="1"/>
          </p:cNvSpPr>
          <p:nvPr/>
        </p:nvSpPr>
        <p:spPr bwMode="auto">
          <a:xfrm>
            <a:off x="3315652" y="3491515"/>
            <a:ext cx="877163" cy="507575"/>
          </a:xfrm>
          <a:prstGeom prst="rect">
            <a:avLst/>
          </a:prstGeom>
          <a:noFill/>
          <a:ln w="9525">
            <a:noFill/>
            <a:miter lim="800000"/>
            <a:headEnd/>
            <a:tailEnd/>
          </a:ln>
        </p:spPr>
        <p:txBody>
          <a:bodyPr wrap="none">
            <a:spAutoFit/>
          </a:bodyPr>
          <a:lstStyle/>
          <a:p>
            <a:r>
              <a:rPr lang="zh-CN" altLang="en-US" sz="1349" dirty="0">
                <a:solidFill>
                  <a:srgbClr val="414455"/>
                </a:solidFill>
                <a:latin typeface="微软雅黑" pitchFamily="34" charset="-122"/>
                <a:ea typeface="微软雅黑" pitchFamily="34" charset="-122"/>
              </a:rPr>
              <a:t>点击此处</a:t>
            </a:r>
            <a:endParaRPr lang="en-US" altLang="zh-CN" sz="1349" dirty="0">
              <a:solidFill>
                <a:srgbClr val="414455"/>
              </a:solidFill>
              <a:latin typeface="微软雅黑" pitchFamily="34" charset="-122"/>
              <a:ea typeface="微软雅黑" pitchFamily="34" charset="-122"/>
            </a:endParaRPr>
          </a:p>
          <a:p>
            <a:r>
              <a:rPr lang="zh-CN" altLang="en-US" sz="1349" dirty="0">
                <a:solidFill>
                  <a:srgbClr val="414455"/>
                </a:solidFill>
                <a:latin typeface="微软雅黑" pitchFamily="34" charset="-122"/>
                <a:ea typeface="微软雅黑" pitchFamily="34" charset="-122"/>
              </a:rPr>
              <a:t>添加内容</a:t>
            </a:r>
          </a:p>
        </p:txBody>
      </p:sp>
      <p:sp>
        <p:nvSpPr>
          <p:cNvPr id="20" name="原创设计师QQ598969553            _14"/>
          <p:cNvSpPr>
            <a:spLocks noChangeArrowheads="1"/>
          </p:cNvSpPr>
          <p:nvPr/>
        </p:nvSpPr>
        <p:spPr bwMode="auto">
          <a:xfrm>
            <a:off x="7768272" y="2847273"/>
            <a:ext cx="877163" cy="507575"/>
          </a:xfrm>
          <a:prstGeom prst="rect">
            <a:avLst/>
          </a:prstGeom>
          <a:noFill/>
          <a:ln w="9525">
            <a:noFill/>
            <a:miter lim="800000"/>
            <a:headEnd/>
            <a:tailEnd/>
          </a:ln>
        </p:spPr>
        <p:txBody>
          <a:bodyPr wrap="none">
            <a:spAutoFit/>
          </a:bodyPr>
          <a:lstStyle/>
          <a:p>
            <a:r>
              <a:rPr lang="zh-CN" altLang="en-US" sz="1349" dirty="0">
                <a:solidFill>
                  <a:srgbClr val="414455"/>
                </a:solidFill>
                <a:latin typeface="微软雅黑" pitchFamily="34" charset="-122"/>
                <a:ea typeface="微软雅黑" pitchFamily="34" charset="-122"/>
              </a:rPr>
              <a:t>点击此处</a:t>
            </a:r>
            <a:endParaRPr lang="en-US" altLang="zh-CN" sz="1349" dirty="0">
              <a:solidFill>
                <a:srgbClr val="414455"/>
              </a:solidFill>
              <a:latin typeface="微软雅黑" pitchFamily="34" charset="-122"/>
              <a:ea typeface="微软雅黑" pitchFamily="34" charset="-122"/>
            </a:endParaRPr>
          </a:p>
          <a:p>
            <a:r>
              <a:rPr lang="zh-CN" altLang="en-US" sz="1349" dirty="0">
                <a:solidFill>
                  <a:srgbClr val="414455"/>
                </a:solidFill>
                <a:latin typeface="微软雅黑" pitchFamily="34" charset="-122"/>
                <a:ea typeface="微软雅黑" pitchFamily="34" charset="-122"/>
              </a:rPr>
              <a:t>添加内容</a:t>
            </a:r>
          </a:p>
        </p:txBody>
      </p:sp>
    </p:spTree>
    <p:extLst>
      <p:ext uri="{BB962C8B-B14F-4D97-AF65-F5344CB8AC3E}">
        <p14:creationId xmlns:p14="http://schemas.microsoft.com/office/powerpoint/2010/main" val="2600960596"/>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 calcmode="lin" valueType="num">
                                      <p:cBhvr>
                                        <p:cTn id="17" dur="500" fill="hold"/>
                                        <p:tgtEl>
                                          <p:spTgt spid="7"/>
                                        </p:tgtEl>
                                        <p:attrNameLst>
                                          <p:attrName>style.rotation</p:attrName>
                                        </p:attrNameLst>
                                      </p:cBhvr>
                                      <p:tavLst>
                                        <p:tav tm="0">
                                          <p:val>
                                            <p:fltVal val="360"/>
                                          </p:val>
                                        </p:tav>
                                        <p:tav tm="100000">
                                          <p:val>
                                            <p:fltVal val="0"/>
                                          </p:val>
                                        </p:tav>
                                      </p:tavLst>
                                    </p:anim>
                                    <p:animEffect transition="in" filter="fade">
                                      <p:cBhvr>
                                        <p:cTn id="18" dur="500"/>
                                        <p:tgtEl>
                                          <p:spTgt spid="7"/>
                                        </p:tgtEl>
                                      </p:cBhvr>
                                    </p:animEffect>
                                  </p:childTnLst>
                                </p:cTn>
                              </p:par>
                            </p:childTnLst>
                          </p:cTn>
                        </p:par>
                        <p:par>
                          <p:cTn id="19" fill="hold">
                            <p:stCondLst>
                              <p:cond delay="1350"/>
                            </p:stCondLst>
                            <p:childTnLst>
                              <p:par>
                                <p:cTn id="20" presetID="22" presetClass="entr" presetSubtype="8"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par>
                          <p:cTn id="23" fill="hold">
                            <p:stCondLst>
                              <p:cond delay="1850"/>
                            </p:stCondLst>
                            <p:childTnLst>
                              <p:par>
                                <p:cTn id="24" presetID="22" presetClass="entr" presetSubtype="4"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down)">
                                      <p:cBhvr>
                                        <p:cTn id="26" dur="500"/>
                                        <p:tgtEl>
                                          <p:spTgt spid="18"/>
                                        </p:tgtEl>
                                      </p:cBhvr>
                                    </p:animEffect>
                                  </p:childTnLst>
                                </p:cTn>
                              </p:par>
                            </p:childTnLst>
                          </p:cTn>
                        </p:par>
                        <p:par>
                          <p:cTn id="27" fill="hold">
                            <p:stCondLst>
                              <p:cond delay="2350"/>
                            </p:stCondLst>
                            <p:childTnLst>
                              <p:par>
                                <p:cTn id="28" presetID="49" presetClass="entr" presetSubtype="0" decel="10000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 calcmode="lin" valueType="num">
                                      <p:cBhvr>
                                        <p:cTn id="32" dur="500" fill="hold"/>
                                        <p:tgtEl>
                                          <p:spTgt spid="10"/>
                                        </p:tgtEl>
                                        <p:attrNameLst>
                                          <p:attrName>style.rotation</p:attrName>
                                        </p:attrNameLst>
                                      </p:cBhvr>
                                      <p:tavLst>
                                        <p:tav tm="0">
                                          <p:val>
                                            <p:fltVal val="360"/>
                                          </p:val>
                                        </p:tav>
                                        <p:tav tm="100000">
                                          <p:val>
                                            <p:fltVal val="0"/>
                                          </p:val>
                                        </p:tav>
                                      </p:tavLst>
                                    </p:anim>
                                    <p:animEffect transition="in" filter="fade">
                                      <p:cBhvr>
                                        <p:cTn id="33" dur="500"/>
                                        <p:tgtEl>
                                          <p:spTgt spid="10"/>
                                        </p:tgtEl>
                                      </p:cBhvr>
                                    </p:animEffect>
                                  </p:childTnLst>
                                </p:cTn>
                              </p:par>
                            </p:childTnLst>
                          </p:cTn>
                        </p:par>
                        <p:par>
                          <p:cTn id="34" fill="hold">
                            <p:stCondLst>
                              <p:cond delay="2850"/>
                            </p:stCondLst>
                            <p:childTnLst>
                              <p:par>
                                <p:cTn id="35" presetID="22" presetClass="entr" presetSubtype="2"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right)">
                                      <p:cBhvr>
                                        <p:cTn id="37" dur="500"/>
                                        <p:tgtEl>
                                          <p:spTgt spid="11"/>
                                        </p:tgtEl>
                                      </p:cBhvr>
                                    </p:animEffect>
                                  </p:childTnLst>
                                </p:cTn>
                              </p:par>
                            </p:childTnLst>
                          </p:cTn>
                        </p:par>
                        <p:par>
                          <p:cTn id="38" fill="hold">
                            <p:stCondLst>
                              <p:cond delay="3350"/>
                            </p:stCondLst>
                            <p:childTnLst>
                              <p:par>
                                <p:cTn id="39" presetID="22" presetClass="entr" presetSubtype="8"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left)">
                                      <p:cBhvr>
                                        <p:cTn id="41" dur="500"/>
                                        <p:tgtEl>
                                          <p:spTgt spid="17"/>
                                        </p:tgtEl>
                                      </p:cBhvr>
                                    </p:animEffect>
                                  </p:childTnLst>
                                </p:cTn>
                              </p:par>
                            </p:childTnLst>
                          </p:cTn>
                        </p:par>
                        <p:par>
                          <p:cTn id="42" fill="hold">
                            <p:stCondLst>
                              <p:cond delay="3850"/>
                            </p:stCondLst>
                            <p:childTnLst>
                              <p:par>
                                <p:cTn id="43" presetID="49" presetClass="entr" presetSubtype="0" decel="10000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fltVal val="0"/>
                                          </p:val>
                                        </p:tav>
                                        <p:tav tm="100000">
                                          <p:val>
                                            <p:strVal val="#ppt_h"/>
                                          </p:val>
                                        </p:tav>
                                      </p:tavLst>
                                    </p:anim>
                                    <p:anim calcmode="lin" valueType="num">
                                      <p:cBhvr>
                                        <p:cTn id="47" dur="500" fill="hold"/>
                                        <p:tgtEl>
                                          <p:spTgt spid="9"/>
                                        </p:tgtEl>
                                        <p:attrNameLst>
                                          <p:attrName>style.rotation</p:attrName>
                                        </p:attrNameLst>
                                      </p:cBhvr>
                                      <p:tavLst>
                                        <p:tav tm="0">
                                          <p:val>
                                            <p:fltVal val="360"/>
                                          </p:val>
                                        </p:tav>
                                        <p:tav tm="100000">
                                          <p:val>
                                            <p:fltVal val="0"/>
                                          </p:val>
                                        </p:tav>
                                      </p:tavLst>
                                    </p:anim>
                                    <p:animEffect transition="in" filter="fade">
                                      <p:cBhvr>
                                        <p:cTn id="48" dur="500"/>
                                        <p:tgtEl>
                                          <p:spTgt spid="9"/>
                                        </p:tgtEl>
                                      </p:cBhvr>
                                    </p:animEffect>
                                  </p:childTnLst>
                                </p:cTn>
                              </p:par>
                            </p:childTnLst>
                          </p:cTn>
                        </p:par>
                        <p:par>
                          <p:cTn id="49" fill="hold">
                            <p:stCondLst>
                              <p:cond delay="4350"/>
                            </p:stCondLst>
                            <p:childTnLst>
                              <p:par>
                                <p:cTn id="50" presetID="22" presetClass="entr" presetSubtype="2" fill="hold"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right)">
                                      <p:cBhvr>
                                        <p:cTn id="52" dur="500"/>
                                        <p:tgtEl>
                                          <p:spTgt spid="12"/>
                                        </p:tgtEl>
                                      </p:cBhvr>
                                    </p:animEffect>
                                  </p:childTnLst>
                                </p:cTn>
                              </p:par>
                            </p:childTnLst>
                          </p:cTn>
                        </p:par>
                        <p:par>
                          <p:cTn id="53" fill="hold">
                            <p:stCondLst>
                              <p:cond delay="4850"/>
                            </p:stCondLst>
                            <p:childTnLst>
                              <p:par>
                                <p:cTn id="54" presetID="22" presetClass="entr" presetSubtype="4"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down)">
                                      <p:cBhvr>
                                        <p:cTn id="56" dur="500"/>
                                        <p:tgtEl>
                                          <p:spTgt spid="19"/>
                                        </p:tgtEl>
                                      </p:cBhvr>
                                    </p:animEffect>
                                  </p:childTnLst>
                                </p:cTn>
                              </p:par>
                            </p:childTnLst>
                          </p:cTn>
                        </p:par>
                        <p:par>
                          <p:cTn id="57" fill="hold">
                            <p:stCondLst>
                              <p:cond delay="5350"/>
                            </p:stCondLst>
                            <p:childTnLst>
                              <p:par>
                                <p:cTn id="58" presetID="49" presetClass="entr" presetSubtype="0" decel="100000" fill="hold" grpId="0" nodeType="after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p:cTn id="60" dur="500" fill="hold"/>
                                        <p:tgtEl>
                                          <p:spTgt spid="8"/>
                                        </p:tgtEl>
                                        <p:attrNameLst>
                                          <p:attrName>ppt_w</p:attrName>
                                        </p:attrNameLst>
                                      </p:cBhvr>
                                      <p:tavLst>
                                        <p:tav tm="0">
                                          <p:val>
                                            <p:fltVal val="0"/>
                                          </p:val>
                                        </p:tav>
                                        <p:tav tm="100000">
                                          <p:val>
                                            <p:strVal val="#ppt_w"/>
                                          </p:val>
                                        </p:tav>
                                      </p:tavLst>
                                    </p:anim>
                                    <p:anim calcmode="lin" valueType="num">
                                      <p:cBhvr>
                                        <p:cTn id="61" dur="500" fill="hold"/>
                                        <p:tgtEl>
                                          <p:spTgt spid="8"/>
                                        </p:tgtEl>
                                        <p:attrNameLst>
                                          <p:attrName>ppt_h</p:attrName>
                                        </p:attrNameLst>
                                      </p:cBhvr>
                                      <p:tavLst>
                                        <p:tav tm="0">
                                          <p:val>
                                            <p:fltVal val="0"/>
                                          </p:val>
                                        </p:tav>
                                        <p:tav tm="100000">
                                          <p:val>
                                            <p:strVal val="#ppt_h"/>
                                          </p:val>
                                        </p:tav>
                                      </p:tavLst>
                                    </p:anim>
                                    <p:anim calcmode="lin" valueType="num">
                                      <p:cBhvr>
                                        <p:cTn id="62" dur="500" fill="hold"/>
                                        <p:tgtEl>
                                          <p:spTgt spid="8"/>
                                        </p:tgtEl>
                                        <p:attrNameLst>
                                          <p:attrName>style.rotation</p:attrName>
                                        </p:attrNameLst>
                                      </p:cBhvr>
                                      <p:tavLst>
                                        <p:tav tm="0">
                                          <p:val>
                                            <p:fltVal val="360"/>
                                          </p:val>
                                        </p:tav>
                                        <p:tav tm="100000">
                                          <p:val>
                                            <p:fltVal val="0"/>
                                          </p:val>
                                        </p:tav>
                                      </p:tavLst>
                                    </p:anim>
                                    <p:animEffect transition="in" filter="fade">
                                      <p:cBhvr>
                                        <p:cTn id="63" dur="500"/>
                                        <p:tgtEl>
                                          <p:spTgt spid="8"/>
                                        </p:tgtEl>
                                      </p:cBhvr>
                                    </p:animEffect>
                                  </p:childTnLst>
                                </p:cTn>
                              </p:par>
                            </p:childTnLst>
                          </p:cTn>
                        </p:par>
                        <p:par>
                          <p:cTn id="64" fill="hold">
                            <p:stCondLst>
                              <p:cond delay="5850"/>
                            </p:stCondLst>
                            <p:childTnLst>
                              <p:par>
                                <p:cTn id="65" presetID="22" presetClass="entr" presetSubtype="8" fill="hold"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left)">
                                      <p:cBhvr>
                                        <p:cTn id="67" dur="500"/>
                                        <p:tgtEl>
                                          <p:spTgt spid="14"/>
                                        </p:tgtEl>
                                      </p:cBhvr>
                                    </p:animEffect>
                                  </p:childTnLst>
                                </p:cTn>
                              </p:par>
                            </p:childTnLst>
                          </p:cTn>
                        </p:par>
                        <p:par>
                          <p:cTn id="68" fill="hold">
                            <p:stCondLst>
                              <p:cond delay="6350"/>
                            </p:stCondLst>
                            <p:childTnLst>
                              <p:par>
                                <p:cTn id="69" presetID="22" presetClass="entr" presetSubtype="8"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left)">
                                      <p:cBhvr>
                                        <p:cTn id="71" dur="500"/>
                                        <p:tgtEl>
                                          <p:spTgt spid="20"/>
                                        </p:tgtEl>
                                      </p:cBhvr>
                                    </p:animEffect>
                                  </p:childTnLst>
                                </p:cTn>
                              </p:par>
                            </p:childTnLst>
                          </p:cTn>
                        </p:par>
                        <p:par>
                          <p:cTn id="72" fill="hold">
                            <p:stCondLst>
                              <p:cond delay="6850"/>
                            </p:stCondLst>
                            <p:childTnLst>
                              <p:par>
                                <p:cTn id="73" presetID="22" presetClass="entr" presetSubtype="1" fill="hold"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up)">
                                      <p:cBhvr>
                                        <p:cTn id="75" dur="500"/>
                                        <p:tgtEl>
                                          <p:spTgt spid="16"/>
                                        </p:tgtEl>
                                      </p:cBhvr>
                                    </p:animEffect>
                                  </p:childTnLst>
                                </p:cTn>
                              </p:par>
                            </p:childTnLst>
                          </p:cTn>
                        </p:par>
                        <p:par>
                          <p:cTn id="76" fill="hold">
                            <p:stCondLst>
                              <p:cond delay="7350"/>
                            </p:stCondLst>
                            <p:childTnLst>
                              <p:par>
                                <p:cTn id="77" presetID="22" presetClass="entr" presetSubtype="1"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wipe(up)">
                                      <p:cBhvr>
                                        <p:cTn id="7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5" grpId="0"/>
      <p:bldP spid="17" grpId="0"/>
      <p:bldP spid="18" grpId="0"/>
      <p:bldP spid="19"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014665" y="1228727"/>
            <a:ext cx="3114675" cy="311467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 name="文本框 4"/>
          <p:cNvSpPr txBox="1"/>
          <p:nvPr/>
        </p:nvSpPr>
        <p:spPr>
          <a:xfrm>
            <a:off x="3014665" y="1135613"/>
            <a:ext cx="3114675" cy="3323859"/>
          </a:xfrm>
          <a:prstGeom prst="rect">
            <a:avLst/>
          </a:prstGeom>
          <a:noFill/>
        </p:spPr>
        <p:txBody>
          <a:bodyPr wrap="square" rtlCol="0">
            <a:spAutoFit/>
          </a:bodyPr>
          <a:lstStyle/>
          <a:p>
            <a:pPr algn="ctr"/>
            <a:r>
              <a:rPr lang="en-US" altLang="zh-CN" sz="20999" dirty="0" smtClean="0">
                <a:solidFill>
                  <a:schemeClr val="bg1"/>
                </a:solidFill>
                <a:effectLst>
                  <a:outerShdw blurRad="50800" algn="ctr" rotWithShape="0">
                    <a:prstClr val="black">
                      <a:alpha val="40000"/>
                    </a:prstClr>
                  </a:outerShdw>
                </a:effectLst>
                <a:latin typeface="Impact" panose="020B0806030902050204" pitchFamily="34" charset="0"/>
              </a:rPr>
              <a:t>04</a:t>
            </a:r>
            <a:endParaRPr lang="zh-CN" altLang="en-US" sz="20999" dirty="0">
              <a:solidFill>
                <a:schemeClr val="bg1"/>
              </a:solidFill>
              <a:effectLst>
                <a:outerShdw blurRad="50800" algn="ctr" rotWithShape="0">
                  <a:prstClr val="black">
                    <a:alpha val="40000"/>
                  </a:prstClr>
                </a:outerShdw>
              </a:effectLst>
              <a:latin typeface="Impact" panose="020B0806030902050204" pitchFamily="34" charset="0"/>
            </a:endParaRPr>
          </a:p>
        </p:txBody>
      </p:sp>
      <p:sp>
        <p:nvSpPr>
          <p:cNvPr id="6" name="矩形 5"/>
          <p:cNvSpPr/>
          <p:nvPr/>
        </p:nvSpPr>
        <p:spPr>
          <a:xfrm>
            <a:off x="0" y="2246063"/>
            <a:ext cx="9144000" cy="1080000"/>
          </a:xfrm>
          <a:prstGeom prst="rect">
            <a:avLst/>
          </a:prstGeom>
          <a:solidFill>
            <a:srgbClr val="42BAC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 name="文本框 6"/>
          <p:cNvSpPr txBox="1"/>
          <p:nvPr/>
        </p:nvSpPr>
        <p:spPr>
          <a:xfrm>
            <a:off x="1926456" y="2502140"/>
            <a:ext cx="5291090" cy="590931"/>
          </a:xfrm>
          <a:prstGeom prst="rect">
            <a:avLst/>
          </a:prstGeom>
          <a:noFill/>
        </p:spPr>
        <p:txBody>
          <a:bodyPr wrap="square" rtlCol="0">
            <a:spAutoFit/>
          </a:bodyPr>
          <a:lstStyle/>
          <a:p>
            <a:pPr algn="ctr">
              <a:lnSpc>
                <a:spcPct val="90000"/>
              </a:lnSpc>
              <a:spcBef>
                <a:spcPct val="0"/>
              </a:spcBef>
            </a:pPr>
            <a:r>
              <a:rPr lang="zh-CN" altLang="en-US" sz="3600" b="1" dirty="0">
                <a:solidFill>
                  <a:srgbClr val="08181A"/>
                </a:solidFill>
                <a:latin typeface="微软雅黑" panose="020B0503020204020204" pitchFamily="34" charset="-122"/>
                <a:ea typeface="微软雅黑" panose="020B0503020204020204" pitchFamily="34" charset="-122"/>
                <a:cs typeface="+mj-cs"/>
              </a:rPr>
              <a:t>单击此处添加标题</a:t>
            </a:r>
          </a:p>
        </p:txBody>
      </p:sp>
    </p:spTree>
    <p:extLst>
      <p:ext uri="{BB962C8B-B14F-4D97-AF65-F5344CB8AC3E}">
        <p14:creationId xmlns:p14="http://schemas.microsoft.com/office/powerpoint/2010/main" val="280379463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450" decel="100000" fill="hold"/>
                                        <p:tgtEl>
                                          <p:spTgt spid="4"/>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4"/>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outVertical)">
                                      <p:cBhvr>
                                        <p:cTn id="14" dur="500"/>
                                        <p:tgtEl>
                                          <p:spTgt spid="6"/>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par>
                                <p:cTn id="21" presetID="2" presetClass="entr" presetSubtype="4" fill="hold" grpId="0" nodeType="withEffect">
                                  <p:stCondLst>
                                    <p:cond delay="25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8" y="88050"/>
            <a:ext cx="1275751" cy="507687"/>
          </a:xfrm>
          <a:prstGeom prst="rect">
            <a:avLst/>
          </a:prstGeom>
          <a:noFill/>
        </p:spPr>
        <p:txBody>
          <a:bodyPr wrap="square" lIns="91425" tIns="45712" rIns="91425" bIns="45712" rtlCol="0">
            <a:spAutoFit/>
          </a:bodyPr>
          <a:lstStyle/>
          <a:p>
            <a:r>
              <a:rPr lang="en-US" altLang="zh-CN" sz="2699" b="1" spc="-112" dirty="0">
                <a:solidFill>
                  <a:srgbClr val="42BAC8"/>
                </a:solidFill>
                <a:effectLst/>
                <a:latin typeface="Arial Black" pitchFamily="34" charset="0"/>
                <a:ea typeface="微软雅黑" pitchFamily="34" charset="-122"/>
              </a:rPr>
              <a:t>LOGO</a:t>
            </a:r>
            <a:endParaRPr lang="zh-CN" altLang="en-US" sz="2699" b="1" spc="-112" dirty="0">
              <a:solidFill>
                <a:srgbClr val="42BAC8"/>
              </a:solidFill>
              <a:effectLst/>
              <a:latin typeface="Arial Black" pitchFamily="34" charset="0"/>
              <a:ea typeface="微软雅黑" pitchFamily="34" charset="-122"/>
            </a:endParaRPr>
          </a:p>
        </p:txBody>
      </p:sp>
      <p:cxnSp>
        <p:nvCxnSpPr>
          <p:cNvPr id="5" name="直接连接符 4"/>
          <p:cNvCxnSpPr/>
          <p:nvPr/>
        </p:nvCxnSpPr>
        <p:spPr>
          <a:xfrm>
            <a:off x="1171395" y="519997"/>
            <a:ext cx="7972607"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42BAC8"/>
                </a:solidFill>
                <a:latin typeface="微软雅黑" pitchFamily="34" charset="-122"/>
                <a:ea typeface="微软雅黑" pitchFamily="34" charset="-122"/>
              </a:rPr>
              <a:t>点击输入标题内容</a:t>
            </a:r>
          </a:p>
        </p:txBody>
      </p:sp>
      <p:sp>
        <p:nvSpPr>
          <p:cNvPr id="7" name="原创设计师QQ598969553            _1"/>
          <p:cNvSpPr>
            <a:spLocks noChangeArrowheads="1"/>
          </p:cNvSpPr>
          <p:nvPr/>
        </p:nvSpPr>
        <p:spPr bwMode="auto">
          <a:xfrm>
            <a:off x="2673366" y="1570855"/>
            <a:ext cx="3558591" cy="394381"/>
          </a:xfrm>
          <a:prstGeom prst="rightArrow">
            <a:avLst>
              <a:gd name="adj1" fmla="val 50000"/>
              <a:gd name="adj2" fmla="val 50092"/>
            </a:avLst>
          </a:prstGeom>
          <a:solidFill>
            <a:srgbClr val="42BAC8"/>
          </a:solidFill>
          <a:ln>
            <a:noFill/>
          </a:ln>
          <a:effectLst/>
          <a:extLst/>
        </p:spPr>
        <p:txBody>
          <a:bodyPr lIns="96172" tIns="48084" rIns="96172" bIns="48084" anchor="ctr"/>
          <a:lstStyle/>
          <a:p>
            <a:pPr>
              <a:lnSpc>
                <a:spcPct val="120000"/>
              </a:lnSpc>
              <a:defRPr/>
            </a:pPr>
            <a:endParaRPr lang="zh-CN" altLang="en-US" sz="1874" b="1" kern="0" dirty="0">
              <a:solidFill>
                <a:sysClr val="window" lastClr="FFFFFF"/>
              </a:solidFill>
              <a:latin typeface="微软雅黑" pitchFamily="34" charset="-122"/>
              <a:ea typeface="微软雅黑" pitchFamily="34" charset="-122"/>
            </a:endParaRPr>
          </a:p>
        </p:txBody>
      </p:sp>
      <p:sp>
        <p:nvSpPr>
          <p:cNvPr id="8" name="原创设计师QQ598969553            _2"/>
          <p:cNvSpPr>
            <a:spLocks noChangeArrowheads="1"/>
          </p:cNvSpPr>
          <p:nvPr/>
        </p:nvSpPr>
        <p:spPr bwMode="auto">
          <a:xfrm flipH="1">
            <a:off x="2804611" y="2162425"/>
            <a:ext cx="3684853" cy="392696"/>
          </a:xfrm>
          <a:prstGeom prst="rightArrow">
            <a:avLst>
              <a:gd name="adj1" fmla="val 50000"/>
              <a:gd name="adj2" fmla="val 50064"/>
            </a:avLst>
          </a:prstGeom>
          <a:solidFill>
            <a:srgbClr val="42BAC8"/>
          </a:solidFill>
          <a:ln>
            <a:noFill/>
          </a:ln>
          <a:effectLst/>
          <a:extLst/>
        </p:spPr>
        <p:txBody>
          <a:bodyPr lIns="96172" tIns="48084" rIns="96172" bIns="48084" anchor="ctr"/>
          <a:lstStyle/>
          <a:p>
            <a:pPr>
              <a:lnSpc>
                <a:spcPct val="120000"/>
              </a:lnSpc>
              <a:defRPr/>
            </a:pPr>
            <a:endParaRPr lang="zh-CN" altLang="en-US" sz="1874" b="1" kern="0" dirty="0">
              <a:solidFill>
                <a:sysClr val="window" lastClr="FFFFFF"/>
              </a:solidFill>
              <a:latin typeface="微软雅黑" pitchFamily="34" charset="-122"/>
              <a:ea typeface="微软雅黑" pitchFamily="34" charset="-122"/>
            </a:endParaRPr>
          </a:p>
        </p:txBody>
      </p:sp>
      <p:sp>
        <p:nvSpPr>
          <p:cNvPr id="9" name="原创设计师QQ598969553            _3"/>
          <p:cNvSpPr>
            <a:spLocks noChangeArrowheads="1"/>
          </p:cNvSpPr>
          <p:nvPr/>
        </p:nvSpPr>
        <p:spPr bwMode="auto">
          <a:xfrm>
            <a:off x="928954" y="1078723"/>
            <a:ext cx="1875654" cy="1902801"/>
          </a:xfrm>
          <a:prstGeom prst="ellipse">
            <a:avLst/>
          </a:prstGeom>
          <a:solidFill>
            <a:srgbClr val="42BAC8"/>
          </a:solidFill>
          <a:ln>
            <a:noFill/>
          </a:ln>
          <a:effectLst/>
          <a:extLst/>
        </p:spPr>
        <p:txBody>
          <a:bodyPr lIns="96172" tIns="48084" rIns="96172" bIns="48084" anchor="ctr"/>
          <a:lstStyle/>
          <a:p>
            <a:pPr>
              <a:lnSpc>
                <a:spcPct val="120000"/>
              </a:lnSpc>
              <a:defRPr/>
            </a:pPr>
            <a:r>
              <a:rPr lang="zh-CN" altLang="en-US" sz="1874" kern="0" dirty="0">
                <a:solidFill>
                  <a:srgbClr val="FFFFFF"/>
                </a:solidFill>
                <a:latin typeface="微软雅黑" pitchFamily="34" charset="-122"/>
                <a:ea typeface="微软雅黑" pitchFamily="34" charset="-122"/>
              </a:rPr>
              <a:t>  添加内容</a:t>
            </a:r>
          </a:p>
        </p:txBody>
      </p:sp>
      <p:sp>
        <p:nvSpPr>
          <p:cNvPr id="10" name="原创设计师QQ598969553            _4"/>
          <p:cNvSpPr>
            <a:spLocks noChangeArrowheads="1"/>
          </p:cNvSpPr>
          <p:nvPr/>
        </p:nvSpPr>
        <p:spPr bwMode="auto">
          <a:xfrm>
            <a:off x="6295087" y="1078723"/>
            <a:ext cx="1877315" cy="1902801"/>
          </a:xfrm>
          <a:prstGeom prst="ellipse">
            <a:avLst/>
          </a:prstGeom>
          <a:solidFill>
            <a:srgbClr val="42BAC8"/>
          </a:solidFill>
          <a:ln>
            <a:noFill/>
          </a:ln>
          <a:effectLst/>
          <a:extLst/>
        </p:spPr>
        <p:txBody>
          <a:bodyPr lIns="96172" tIns="48084" rIns="96172" bIns="48084" anchor="ctr"/>
          <a:lstStyle/>
          <a:p>
            <a:pPr>
              <a:lnSpc>
                <a:spcPct val="120000"/>
              </a:lnSpc>
              <a:defRPr/>
            </a:pPr>
            <a:r>
              <a:rPr lang="zh-CN" altLang="en-US" sz="1874" kern="0" dirty="0">
                <a:solidFill>
                  <a:srgbClr val="FFFFFF"/>
                </a:solidFill>
                <a:latin typeface="微软雅黑" pitchFamily="34" charset="-122"/>
                <a:ea typeface="微软雅黑" pitchFamily="34" charset="-122"/>
              </a:rPr>
              <a:t>  添加内容</a:t>
            </a:r>
          </a:p>
        </p:txBody>
      </p:sp>
      <p:sp>
        <p:nvSpPr>
          <p:cNvPr id="11" name="原创设计师QQ598969553            _5"/>
          <p:cNvSpPr/>
          <p:nvPr/>
        </p:nvSpPr>
        <p:spPr>
          <a:xfrm>
            <a:off x="3676813" y="1441081"/>
            <a:ext cx="1486900" cy="1245501"/>
          </a:xfrm>
          <a:prstGeom prst="rect">
            <a:avLst/>
          </a:prstGeom>
          <a:gradFill>
            <a:gsLst>
              <a:gs pos="33000">
                <a:srgbClr val="F9F9F9"/>
              </a:gs>
              <a:gs pos="100000">
                <a:srgbClr val="D7D7D7"/>
              </a:gs>
            </a:gsLst>
            <a:lin ang="5400000" scaled="0"/>
          </a:gradFill>
          <a:ln w="3175" cap="flat" cmpd="sng" algn="ctr">
            <a:noFill/>
            <a:prstDash val="solid"/>
          </a:ln>
          <a:effectLst/>
        </p:spPr>
        <p:txBody>
          <a:bodyPr lIns="96172" tIns="48084" rIns="96172" bIns="48084" anchor="ctr"/>
          <a:lstStyle/>
          <a:p>
            <a:pPr>
              <a:lnSpc>
                <a:spcPct val="120000"/>
              </a:lnSpc>
              <a:defRPr/>
            </a:pPr>
            <a:r>
              <a:rPr lang="zh-CN" altLang="en-US" sz="1349" kern="0" dirty="0">
                <a:solidFill>
                  <a:srgbClr val="414455"/>
                </a:solidFill>
                <a:latin typeface="微软雅黑" pitchFamily="34" charset="-122"/>
                <a:ea typeface="微软雅黑" pitchFamily="34" charset="-122"/>
              </a:rPr>
              <a:t>   添加内容</a:t>
            </a:r>
          </a:p>
        </p:txBody>
      </p:sp>
      <p:sp>
        <p:nvSpPr>
          <p:cNvPr id="12" name="原创设计师QQ598969553            _6"/>
          <p:cNvSpPr>
            <a:spLocks noChangeArrowheads="1"/>
          </p:cNvSpPr>
          <p:nvPr/>
        </p:nvSpPr>
        <p:spPr bwMode="auto">
          <a:xfrm>
            <a:off x="4025696" y="3020287"/>
            <a:ext cx="842301" cy="589884"/>
          </a:xfrm>
          <a:prstGeom prst="downArrow">
            <a:avLst>
              <a:gd name="adj1" fmla="val 50000"/>
              <a:gd name="adj2" fmla="val 50000"/>
            </a:avLst>
          </a:prstGeom>
          <a:solidFill>
            <a:srgbClr val="42BAC8"/>
          </a:solidFill>
          <a:ln>
            <a:noFill/>
          </a:ln>
          <a:effectLst/>
          <a:extLst/>
        </p:spPr>
        <p:txBody>
          <a:bodyPr lIns="96172" tIns="48084" rIns="96172" bIns="48084" anchor="ctr"/>
          <a:lstStyle/>
          <a:p>
            <a:pPr>
              <a:lnSpc>
                <a:spcPct val="120000"/>
              </a:lnSpc>
              <a:defRPr/>
            </a:pPr>
            <a:endParaRPr lang="zh-CN" altLang="en-US" sz="1874" b="1" kern="0" dirty="0">
              <a:solidFill>
                <a:sysClr val="window" lastClr="FFFFFF"/>
              </a:solidFill>
              <a:latin typeface="微软雅黑" pitchFamily="34" charset="-122"/>
              <a:ea typeface="微软雅黑" pitchFamily="34" charset="-122"/>
            </a:endParaRPr>
          </a:p>
        </p:txBody>
      </p:sp>
      <p:sp>
        <p:nvSpPr>
          <p:cNvPr id="13" name="原创设计师QQ598969553            _7"/>
          <p:cNvSpPr txBox="1"/>
          <p:nvPr/>
        </p:nvSpPr>
        <p:spPr bwMode="auto">
          <a:xfrm>
            <a:off x="1033753" y="3182083"/>
            <a:ext cx="1551692" cy="1296474"/>
          </a:xfrm>
          <a:prstGeom prst="rect">
            <a:avLst/>
          </a:prstGeom>
          <a:noFill/>
        </p:spPr>
        <p:txBody>
          <a:bodyPr lIns="96172" tIns="48084" rIns="96172" bIns="48084">
            <a:spAutoFit/>
          </a:bodyPr>
          <a:lstStyle/>
          <a:p>
            <a:pPr>
              <a:lnSpc>
                <a:spcPct val="130000"/>
              </a:lnSpc>
            </a:pPr>
            <a:r>
              <a:rPr lang="zh-CN" altLang="en-US" sz="1199"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4" name="原创设计师QQ598969553            _8"/>
          <p:cNvSpPr txBox="1"/>
          <p:nvPr/>
        </p:nvSpPr>
        <p:spPr bwMode="auto">
          <a:xfrm>
            <a:off x="6458031" y="3246128"/>
            <a:ext cx="1553354" cy="1296474"/>
          </a:xfrm>
          <a:prstGeom prst="rect">
            <a:avLst/>
          </a:prstGeom>
          <a:noFill/>
        </p:spPr>
        <p:txBody>
          <a:bodyPr lIns="96172" tIns="48084" rIns="96172" bIns="48084">
            <a:spAutoFit/>
          </a:bodyPr>
          <a:lstStyle/>
          <a:p>
            <a:pPr>
              <a:lnSpc>
                <a:spcPct val="130000"/>
              </a:lnSpc>
            </a:pPr>
            <a:r>
              <a:rPr lang="zh-CN" altLang="en-US" sz="1199"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5" name="原创设计师QQ598969553            _9"/>
          <p:cNvSpPr txBox="1">
            <a:spLocks noChangeArrowheads="1"/>
          </p:cNvSpPr>
          <p:nvPr/>
        </p:nvSpPr>
        <p:spPr bwMode="auto">
          <a:xfrm>
            <a:off x="3970174" y="3802305"/>
            <a:ext cx="1177890" cy="678548"/>
          </a:xfrm>
          <a:prstGeom prst="rect">
            <a:avLst/>
          </a:prstGeom>
          <a:noFill/>
          <a:ln>
            <a:noFill/>
          </a:ln>
          <a:extLst/>
        </p:spPr>
        <p:txBody>
          <a:bodyPr lIns="96172" tIns="48084" rIns="96172" bIns="4808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1574" kern="0" dirty="0">
                <a:solidFill>
                  <a:srgbClr val="4D4D4D"/>
                </a:solidFill>
                <a:latin typeface="微软雅黑" pitchFamily="34" charset="-122"/>
                <a:ea typeface="微软雅黑" pitchFamily="34" charset="-122"/>
              </a:rPr>
              <a:t>单击此处添加标题</a:t>
            </a:r>
          </a:p>
        </p:txBody>
      </p:sp>
    </p:spTree>
    <p:extLst>
      <p:ext uri="{BB962C8B-B14F-4D97-AF65-F5344CB8AC3E}">
        <p14:creationId xmlns:p14="http://schemas.microsoft.com/office/powerpoint/2010/main" val="250881179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 calcmode="lin" valueType="num">
                                      <p:cBhvr>
                                        <p:cTn id="17" dur="500" fill="hold"/>
                                        <p:tgtEl>
                                          <p:spTgt spid="9"/>
                                        </p:tgtEl>
                                        <p:attrNameLst>
                                          <p:attrName>style.rotation</p:attrName>
                                        </p:attrNameLst>
                                      </p:cBhvr>
                                      <p:tavLst>
                                        <p:tav tm="0">
                                          <p:val>
                                            <p:fltVal val="360"/>
                                          </p:val>
                                        </p:tav>
                                        <p:tav tm="100000">
                                          <p:val>
                                            <p:fltVal val="0"/>
                                          </p:val>
                                        </p:tav>
                                      </p:tavLst>
                                    </p:anim>
                                    <p:animEffect transition="in" filter="fade">
                                      <p:cBhvr>
                                        <p:cTn id="18" dur="500"/>
                                        <p:tgtEl>
                                          <p:spTgt spid="9"/>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 calcmode="lin" valueType="num">
                                      <p:cBhvr>
                                        <p:cTn id="23" dur="500" fill="hold"/>
                                        <p:tgtEl>
                                          <p:spTgt spid="10"/>
                                        </p:tgtEl>
                                        <p:attrNameLst>
                                          <p:attrName>style.rotation</p:attrName>
                                        </p:attrNameLst>
                                      </p:cBhvr>
                                      <p:tavLst>
                                        <p:tav tm="0">
                                          <p:val>
                                            <p:fltVal val="360"/>
                                          </p:val>
                                        </p:tav>
                                        <p:tav tm="100000">
                                          <p:val>
                                            <p:fltVal val="0"/>
                                          </p:val>
                                        </p:tav>
                                      </p:tavLst>
                                    </p:anim>
                                    <p:animEffect transition="in" filter="fade">
                                      <p:cBhvr>
                                        <p:cTn id="24" dur="500"/>
                                        <p:tgtEl>
                                          <p:spTgt spid="10"/>
                                        </p:tgtEl>
                                      </p:cBhvr>
                                    </p:animEffect>
                                  </p:childTnLst>
                                </p:cTn>
                              </p:par>
                            </p:childTnLst>
                          </p:cTn>
                        </p:par>
                        <p:par>
                          <p:cTn id="25" fill="hold">
                            <p:stCondLst>
                              <p:cond delay="1350"/>
                            </p:stCondLst>
                            <p:childTnLst>
                              <p:par>
                                <p:cTn id="26" presetID="12" presetClass="entr" presetSubtype="8"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slide(fromLeft)">
                                      <p:cBhvr>
                                        <p:cTn id="28" dur="500"/>
                                        <p:tgtEl>
                                          <p:spTgt spid="7"/>
                                        </p:tgtEl>
                                      </p:cBhvr>
                                    </p:animEffect>
                                  </p:childTnLst>
                                </p:cTn>
                              </p:par>
                              <p:par>
                                <p:cTn id="29" presetID="12" presetClass="entr" presetSubtype="2"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slide(fromRight)">
                                      <p:cBhvr>
                                        <p:cTn id="31" dur="500"/>
                                        <p:tgtEl>
                                          <p:spTgt spid="8"/>
                                        </p:tgtEl>
                                      </p:cBhvr>
                                    </p:animEffect>
                                  </p:childTnLst>
                                </p:cTn>
                              </p:par>
                            </p:childTnLst>
                          </p:cTn>
                        </p:par>
                        <p:par>
                          <p:cTn id="32" fill="hold">
                            <p:stCondLst>
                              <p:cond delay="1850"/>
                            </p:stCondLst>
                            <p:childTnLst>
                              <p:par>
                                <p:cTn id="33" presetID="17" presetClass="entr" presetSubtype="1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strVal val="#ppt_h"/>
                                          </p:val>
                                        </p:tav>
                                        <p:tav tm="100000">
                                          <p:val>
                                            <p:strVal val="#ppt_h"/>
                                          </p:val>
                                        </p:tav>
                                      </p:tavLst>
                                    </p:anim>
                                  </p:childTnLst>
                                </p:cTn>
                              </p:par>
                            </p:childTnLst>
                          </p:cTn>
                        </p:par>
                        <p:par>
                          <p:cTn id="37" fill="hold">
                            <p:stCondLst>
                              <p:cond delay="2350"/>
                            </p:stCondLst>
                            <p:childTnLst>
                              <p:par>
                                <p:cTn id="38" presetID="47"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par>
                          <p:cTn id="43" fill="hold">
                            <p:stCondLst>
                              <p:cond delay="3350"/>
                            </p:stCondLst>
                            <p:childTnLst>
                              <p:par>
                                <p:cTn id="44" presetID="8" presetClass="entr" presetSubtype="16"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diamond(in)">
                                      <p:cBhvr>
                                        <p:cTn id="46" dur="500"/>
                                        <p:tgtEl>
                                          <p:spTgt spid="15"/>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diamond(in)">
                                      <p:cBhvr>
                                        <p:cTn id="49" dur="500"/>
                                        <p:tgtEl>
                                          <p:spTgt spid="13"/>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diamond(in)">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1" grpId="0" animBg="1"/>
      <p:bldP spid="12" grpId="0" animBg="1"/>
      <p:bldP spid="13" grpId="0"/>
      <p:bldP spid="14"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原创设计师QQ598969553            _1"/>
          <p:cNvSpPr/>
          <p:nvPr/>
        </p:nvSpPr>
        <p:spPr>
          <a:xfrm>
            <a:off x="0" y="745"/>
            <a:ext cx="2790730" cy="5142013"/>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8" name="原创设计师QQ598969553            _2"/>
          <p:cNvSpPr/>
          <p:nvPr/>
        </p:nvSpPr>
        <p:spPr>
          <a:xfrm>
            <a:off x="4341463" y="1180425"/>
            <a:ext cx="384495" cy="383428"/>
          </a:xfrm>
          <a:prstGeom prst="roundRect">
            <a:avLst/>
          </a:prstGeom>
          <a:solidFill>
            <a:srgbClr val="42BAC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71" tIns="45686" rIns="91371" bIns="45686"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1</a:t>
            </a:r>
            <a:endParaRPr lang="zh-CN" altLang="en-US" sz="2699" dirty="0">
              <a:latin typeface="+mj-lt"/>
              <a:ea typeface="Arial Unicode MS" panose="020B0604020202020204" pitchFamily="34" charset="-122"/>
              <a:cs typeface="Arial Unicode MS" panose="020B0604020202020204" pitchFamily="34" charset="-122"/>
            </a:endParaRPr>
          </a:p>
        </p:txBody>
      </p:sp>
      <p:grpSp>
        <p:nvGrpSpPr>
          <p:cNvPr id="29" name="原创设计师QQ598969553            _3"/>
          <p:cNvGrpSpPr/>
          <p:nvPr/>
        </p:nvGrpSpPr>
        <p:grpSpPr>
          <a:xfrm>
            <a:off x="5002253" y="1180424"/>
            <a:ext cx="2805024" cy="383428"/>
            <a:chOff x="6339097" y="1573726"/>
            <a:chExt cx="3744416" cy="511504"/>
          </a:xfrm>
        </p:grpSpPr>
        <p:sp>
          <p:nvSpPr>
            <p:cNvPr id="30" name="圆角矩形 29"/>
            <p:cNvSpPr/>
            <p:nvPr/>
          </p:nvSpPr>
          <p:spPr>
            <a:xfrm>
              <a:off x="6339097" y="1573726"/>
              <a:ext cx="3744416" cy="511504"/>
            </a:xfrm>
            <a:prstGeom prst="roundRect">
              <a:avLst/>
            </a:prstGeom>
            <a:solidFill>
              <a:srgbClr val="42BAC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31" name="矩形 30"/>
            <p:cNvSpPr/>
            <p:nvPr/>
          </p:nvSpPr>
          <p:spPr>
            <a:xfrm>
              <a:off x="6723350" y="1614014"/>
              <a:ext cx="2653076" cy="430917"/>
            </a:xfrm>
            <a:prstGeom prst="rect">
              <a:avLst/>
            </a:prstGeom>
          </p:spPr>
          <p:txBody>
            <a:bodyPr wrap="square" lIns="91422" tIns="45711" rIns="91422" bIns="45711">
              <a:spAutoFit/>
            </a:bodyPr>
            <a:lstStyle/>
            <a:p>
              <a:pPr>
                <a:defRPr/>
              </a:pPr>
              <a:r>
                <a:rPr lang="zh-CN" altLang="en-US" sz="1499"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单击添加标题</a:t>
              </a:r>
              <a:endParaRPr lang="zh-CN" altLang="zh-CN" sz="1499"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2" name="原创设计师QQ598969553            _4"/>
          <p:cNvSpPr/>
          <p:nvPr/>
        </p:nvSpPr>
        <p:spPr>
          <a:xfrm>
            <a:off x="4341463" y="1807437"/>
            <a:ext cx="384495" cy="383428"/>
          </a:xfrm>
          <a:prstGeom prst="roundRect">
            <a:avLst/>
          </a:prstGeom>
          <a:solidFill>
            <a:srgbClr val="42BAC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71" tIns="45686" rIns="91371" bIns="45686"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2</a:t>
            </a:r>
            <a:endParaRPr lang="zh-CN" altLang="en-US" sz="2699" dirty="0">
              <a:latin typeface="+mj-lt"/>
              <a:ea typeface="Arial Unicode MS" panose="020B0604020202020204" pitchFamily="34" charset="-122"/>
              <a:cs typeface="Arial Unicode MS" panose="020B0604020202020204" pitchFamily="34" charset="-122"/>
            </a:endParaRPr>
          </a:p>
        </p:txBody>
      </p:sp>
      <p:grpSp>
        <p:nvGrpSpPr>
          <p:cNvPr id="33" name="原创设计师QQ598969553            _5"/>
          <p:cNvGrpSpPr/>
          <p:nvPr/>
        </p:nvGrpSpPr>
        <p:grpSpPr>
          <a:xfrm>
            <a:off x="4984351" y="1807437"/>
            <a:ext cx="2805024" cy="383428"/>
            <a:chOff x="6315199" y="2410178"/>
            <a:chExt cx="3744416" cy="511504"/>
          </a:xfrm>
          <a:solidFill>
            <a:srgbClr val="42BAC8"/>
          </a:solidFill>
        </p:grpSpPr>
        <p:sp>
          <p:nvSpPr>
            <p:cNvPr id="34" name="圆角矩形 33"/>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6" cy="430917"/>
            </a:xfrm>
            <a:prstGeom prst="rect">
              <a:avLst/>
            </a:prstGeom>
            <a:grpFill/>
          </p:spPr>
          <p:txBody>
            <a:bodyPr wrap="square" lIns="91422" tIns="45711" rIns="91422" bIns="45711">
              <a:spAutoFit/>
            </a:bodyPr>
            <a:lstStyle/>
            <a:p>
              <a:pPr>
                <a:defRPr/>
              </a:pPr>
              <a:r>
                <a:rPr lang="zh-CN" altLang="en-US" sz="1499"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单击添加标题</a:t>
              </a:r>
              <a:endParaRPr lang="zh-CN" altLang="zh-CN" sz="1499"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原创设计师QQ598969553            _6"/>
          <p:cNvSpPr/>
          <p:nvPr/>
        </p:nvSpPr>
        <p:spPr>
          <a:xfrm>
            <a:off x="4341463" y="2471481"/>
            <a:ext cx="384495" cy="383428"/>
          </a:xfrm>
          <a:prstGeom prst="roundRect">
            <a:avLst/>
          </a:prstGeom>
          <a:solidFill>
            <a:srgbClr val="42BAC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71" tIns="45686" rIns="91371" bIns="45686"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3</a:t>
            </a:r>
            <a:endParaRPr lang="zh-CN" altLang="en-US" sz="2699" dirty="0">
              <a:latin typeface="+mj-lt"/>
              <a:ea typeface="Arial Unicode MS" panose="020B0604020202020204" pitchFamily="34" charset="-122"/>
              <a:cs typeface="Arial Unicode MS" panose="020B0604020202020204" pitchFamily="34" charset="-122"/>
            </a:endParaRPr>
          </a:p>
        </p:txBody>
      </p:sp>
      <p:grpSp>
        <p:nvGrpSpPr>
          <p:cNvPr id="37" name="原创设计师QQ598969553            _7"/>
          <p:cNvGrpSpPr/>
          <p:nvPr/>
        </p:nvGrpSpPr>
        <p:grpSpPr>
          <a:xfrm>
            <a:off x="5002253" y="2471479"/>
            <a:ext cx="2805024" cy="383428"/>
            <a:chOff x="6339097" y="3296031"/>
            <a:chExt cx="3744416" cy="511504"/>
          </a:xfrm>
          <a:solidFill>
            <a:srgbClr val="42BAC8"/>
          </a:solidFill>
        </p:grpSpPr>
        <p:sp>
          <p:nvSpPr>
            <p:cNvPr id="38" name="圆角矩形 37"/>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50" y="3336319"/>
              <a:ext cx="2736305" cy="430917"/>
            </a:xfrm>
            <a:prstGeom prst="rect">
              <a:avLst/>
            </a:prstGeom>
            <a:grpFill/>
          </p:spPr>
          <p:txBody>
            <a:bodyPr wrap="square" lIns="91422" tIns="45711" rIns="91422" bIns="45711">
              <a:spAutoFit/>
            </a:bodyPr>
            <a:lstStyle/>
            <a:p>
              <a:pPr>
                <a:defRPr/>
              </a:pPr>
              <a:r>
                <a:rPr lang="zh-CN" altLang="en-US" sz="1499"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单击添加标题</a:t>
              </a:r>
              <a:endParaRPr lang="zh-CN" altLang="zh-CN" sz="1499"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0" name="原创设计师QQ598969553            _8"/>
          <p:cNvSpPr/>
          <p:nvPr/>
        </p:nvSpPr>
        <p:spPr>
          <a:xfrm>
            <a:off x="4341463" y="3134790"/>
            <a:ext cx="384495" cy="383428"/>
          </a:xfrm>
          <a:prstGeom prst="roundRect">
            <a:avLst/>
          </a:prstGeom>
          <a:solidFill>
            <a:srgbClr val="42BAC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71" tIns="45686" rIns="91371" bIns="45686"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4</a:t>
            </a:r>
            <a:endParaRPr lang="zh-CN" altLang="en-US" sz="2699" dirty="0">
              <a:latin typeface="+mj-lt"/>
              <a:ea typeface="Arial Unicode MS" panose="020B0604020202020204" pitchFamily="34" charset="-122"/>
              <a:cs typeface="Arial Unicode MS" panose="020B0604020202020204" pitchFamily="34" charset="-122"/>
            </a:endParaRPr>
          </a:p>
        </p:txBody>
      </p:sp>
      <p:grpSp>
        <p:nvGrpSpPr>
          <p:cNvPr id="41" name="原创设计师QQ598969553            _9"/>
          <p:cNvGrpSpPr/>
          <p:nvPr/>
        </p:nvGrpSpPr>
        <p:grpSpPr>
          <a:xfrm>
            <a:off x="5002253" y="3134787"/>
            <a:ext cx="2805024" cy="383428"/>
            <a:chOff x="6339097" y="4180903"/>
            <a:chExt cx="3744416" cy="511504"/>
          </a:xfrm>
          <a:solidFill>
            <a:srgbClr val="42BAC8"/>
          </a:solidFill>
        </p:grpSpPr>
        <p:sp>
          <p:nvSpPr>
            <p:cNvPr id="42" name="圆角矩形 41"/>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43" name="矩形 42"/>
            <p:cNvSpPr/>
            <p:nvPr/>
          </p:nvSpPr>
          <p:spPr>
            <a:xfrm>
              <a:off x="6723350" y="4221882"/>
              <a:ext cx="2736305" cy="430917"/>
            </a:xfrm>
            <a:prstGeom prst="rect">
              <a:avLst/>
            </a:prstGeom>
            <a:grpFill/>
          </p:spPr>
          <p:txBody>
            <a:bodyPr wrap="square" lIns="91422" tIns="45711" rIns="91422" bIns="45711">
              <a:spAutoFit/>
            </a:bodyPr>
            <a:lstStyle/>
            <a:p>
              <a:pPr>
                <a:defRPr/>
              </a:pPr>
              <a:r>
                <a:rPr lang="zh-CN" altLang="en-US" sz="1499"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单击添加标题</a:t>
              </a:r>
              <a:endParaRPr lang="zh-CN" altLang="zh-CN" sz="1499"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4" name="原创设计师QQ598969553            _10"/>
          <p:cNvSpPr/>
          <p:nvPr/>
        </p:nvSpPr>
        <p:spPr>
          <a:xfrm>
            <a:off x="4341560" y="3791882"/>
            <a:ext cx="384495" cy="383428"/>
          </a:xfrm>
          <a:prstGeom prst="roundRect">
            <a:avLst/>
          </a:prstGeom>
          <a:solidFill>
            <a:srgbClr val="42BAC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71" tIns="45686" rIns="91371" bIns="45686"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5</a:t>
            </a:r>
            <a:endParaRPr lang="zh-CN" altLang="en-US" sz="2699" dirty="0">
              <a:latin typeface="+mj-lt"/>
              <a:ea typeface="Arial Unicode MS" panose="020B0604020202020204" pitchFamily="34" charset="-122"/>
              <a:cs typeface="Arial Unicode MS" panose="020B0604020202020204" pitchFamily="34" charset="-122"/>
            </a:endParaRPr>
          </a:p>
        </p:txBody>
      </p:sp>
      <p:grpSp>
        <p:nvGrpSpPr>
          <p:cNvPr id="45" name="原创设计师QQ598969553            _11"/>
          <p:cNvGrpSpPr/>
          <p:nvPr/>
        </p:nvGrpSpPr>
        <p:grpSpPr>
          <a:xfrm>
            <a:off x="5002253" y="3791882"/>
            <a:ext cx="2805024" cy="383428"/>
            <a:chOff x="6339097" y="5057483"/>
            <a:chExt cx="3744416" cy="511504"/>
          </a:xfrm>
          <a:solidFill>
            <a:srgbClr val="42BAC8"/>
          </a:solidFill>
        </p:grpSpPr>
        <p:sp>
          <p:nvSpPr>
            <p:cNvPr id="46" name="圆角矩形 45"/>
            <p:cNvSpPr/>
            <p:nvPr/>
          </p:nvSpPr>
          <p:spPr>
            <a:xfrm>
              <a:off x="6339097" y="505748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47" name="矩形 46"/>
            <p:cNvSpPr/>
            <p:nvPr/>
          </p:nvSpPr>
          <p:spPr>
            <a:xfrm>
              <a:off x="6723478" y="5085978"/>
              <a:ext cx="2736174" cy="430917"/>
            </a:xfrm>
            <a:prstGeom prst="rect">
              <a:avLst/>
            </a:prstGeom>
            <a:grpFill/>
          </p:spPr>
          <p:txBody>
            <a:bodyPr wrap="square" lIns="91422" tIns="45711" rIns="91422" bIns="45711">
              <a:spAutoFit/>
            </a:bodyPr>
            <a:lstStyle/>
            <a:p>
              <a:pPr>
                <a:defRPr/>
              </a:pPr>
              <a:r>
                <a:rPr lang="zh-CN" altLang="en-US" sz="1499"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单击添加标题</a:t>
              </a:r>
              <a:endParaRPr lang="zh-CN" altLang="zh-CN" sz="1499"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8" name="原创设计师QQ598969553            _12"/>
          <p:cNvSpPr txBox="1"/>
          <p:nvPr/>
        </p:nvSpPr>
        <p:spPr>
          <a:xfrm>
            <a:off x="253769" y="1664553"/>
            <a:ext cx="2103768" cy="1015134"/>
          </a:xfrm>
          <a:prstGeom prst="rect">
            <a:avLst/>
          </a:prstGeom>
          <a:noFill/>
        </p:spPr>
        <p:txBody>
          <a:bodyPr wrap="square" lIns="91362" tIns="45680" rIns="91362" bIns="45680">
            <a:spAutoFit/>
          </a:bodyPr>
          <a:lstStyle/>
          <a:p>
            <a:pPr algn="r">
              <a:defRPr/>
            </a:pPr>
            <a:r>
              <a:rPr lang="zh-CN" altLang="en-US" sz="3598" b="1" spc="150" dirty="0">
                <a:solidFill>
                  <a:schemeClr val="bg1"/>
                </a:solidFill>
                <a:latin typeface="微软雅黑" pitchFamily="34" charset="-122"/>
                <a:ea typeface="微软雅黑" pitchFamily="34" charset="-122"/>
              </a:rPr>
              <a:t>目录 </a:t>
            </a:r>
            <a:endParaRPr lang="en-US" altLang="zh-CN" sz="3598" b="1" spc="150" dirty="0">
              <a:solidFill>
                <a:schemeClr val="bg1"/>
              </a:solidFill>
              <a:latin typeface="微软雅黑" pitchFamily="34" charset="-122"/>
              <a:ea typeface="微软雅黑" pitchFamily="34" charset="-122"/>
            </a:endParaRPr>
          </a:p>
          <a:p>
            <a:pPr algn="r">
              <a:defRPr/>
            </a:pPr>
            <a:r>
              <a:rPr lang="en-US" altLang="zh-CN" sz="2399" b="1" spc="150" dirty="0">
                <a:solidFill>
                  <a:schemeClr val="bg1"/>
                </a:solidFill>
                <a:latin typeface="微软雅黑" pitchFamily="34" charset="-122"/>
                <a:ea typeface="微软雅黑" pitchFamily="34" charset="-122"/>
              </a:rPr>
              <a:t>CONTENTS</a:t>
            </a:r>
            <a:endParaRPr lang="zh-CN" altLang="en-US" sz="2399" b="1" spc="150" dirty="0">
              <a:solidFill>
                <a:schemeClr val="bg1"/>
              </a:solidFill>
              <a:latin typeface="微软雅黑" pitchFamily="34" charset="-122"/>
              <a:ea typeface="微软雅黑" pitchFamily="34" charset="-122"/>
            </a:endParaRPr>
          </a:p>
        </p:txBody>
      </p:sp>
      <p:sp>
        <p:nvSpPr>
          <p:cNvPr id="49" name="原创设计师QQ598969553            _13"/>
          <p:cNvSpPr/>
          <p:nvPr/>
        </p:nvSpPr>
        <p:spPr>
          <a:xfrm rot="16200000">
            <a:off x="3458737" y="1129599"/>
            <a:ext cx="431823" cy="509274"/>
          </a:xfrm>
          <a:prstGeom prst="downArrow">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lIns="68505" tIns="34253" rIns="68505" bIns="34253" rtlCol="0" anchor="ctr"/>
          <a:lstStyle/>
          <a:p>
            <a:pPr algn="ctr"/>
            <a:endParaRPr lang="zh-CN" altLang="en-US" sz="1349"/>
          </a:p>
        </p:txBody>
      </p:sp>
    </p:spTree>
    <p:extLst>
      <p:ext uri="{BB962C8B-B14F-4D97-AF65-F5344CB8AC3E}">
        <p14:creationId xmlns:p14="http://schemas.microsoft.com/office/powerpoint/2010/main" val="165584939"/>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8"/>
                                        </p:tgtEl>
                                        <p:attrNameLst>
                                          <p:attrName>style.visibility</p:attrName>
                                        </p:attrNameLst>
                                      </p:cBhvr>
                                      <p:to>
                                        <p:strVal val="visible"/>
                                      </p:to>
                                    </p:set>
                                    <p:anim calcmode="lin" valueType="num">
                                      <p:cBhvr>
                                        <p:cTn id="12" dur="250" fill="hold"/>
                                        <p:tgtEl>
                                          <p:spTgt spid="48"/>
                                        </p:tgtEl>
                                        <p:attrNameLst>
                                          <p:attrName>ppt_x</p:attrName>
                                        </p:attrNameLst>
                                      </p:cBhvr>
                                      <p:tavLst>
                                        <p:tav tm="0">
                                          <p:val>
                                            <p:strVal val="#ppt_x"/>
                                          </p:val>
                                        </p:tav>
                                        <p:tav tm="100000">
                                          <p:val>
                                            <p:strVal val="#ppt_x"/>
                                          </p:val>
                                        </p:tav>
                                      </p:tavLst>
                                    </p:anim>
                                    <p:anim calcmode="lin" valueType="num">
                                      <p:cBhvr>
                                        <p:cTn id="13" dur="250" fill="hold"/>
                                        <p:tgtEl>
                                          <p:spTgt spid="48"/>
                                        </p:tgtEl>
                                        <p:attrNameLst>
                                          <p:attrName>ppt_y</p:attrName>
                                        </p:attrNameLst>
                                      </p:cBhvr>
                                      <p:tavLst>
                                        <p:tav tm="0">
                                          <p:val>
                                            <p:strVal val="#ppt_y-#ppt_h/2"/>
                                          </p:val>
                                        </p:tav>
                                        <p:tav tm="100000">
                                          <p:val>
                                            <p:strVal val="#ppt_y"/>
                                          </p:val>
                                        </p:tav>
                                      </p:tavLst>
                                    </p:anim>
                                    <p:anim calcmode="lin" valueType="num">
                                      <p:cBhvr>
                                        <p:cTn id="14" dur="250" fill="hold"/>
                                        <p:tgtEl>
                                          <p:spTgt spid="48"/>
                                        </p:tgtEl>
                                        <p:attrNameLst>
                                          <p:attrName>ppt_w</p:attrName>
                                        </p:attrNameLst>
                                      </p:cBhvr>
                                      <p:tavLst>
                                        <p:tav tm="0">
                                          <p:val>
                                            <p:strVal val="#ppt_w"/>
                                          </p:val>
                                        </p:tav>
                                        <p:tav tm="100000">
                                          <p:val>
                                            <p:strVal val="#ppt_w"/>
                                          </p:val>
                                        </p:tav>
                                      </p:tavLst>
                                    </p:anim>
                                    <p:anim calcmode="lin" valueType="num">
                                      <p:cBhvr>
                                        <p:cTn id="15" dur="250" fill="hold"/>
                                        <p:tgtEl>
                                          <p:spTgt spid="48"/>
                                        </p:tgtEl>
                                        <p:attrNameLst>
                                          <p:attrName>ppt_h</p:attrName>
                                        </p:attrNameLst>
                                      </p:cBhvr>
                                      <p:tavLst>
                                        <p:tav tm="0">
                                          <p:val>
                                            <p:fltVal val="0"/>
                                          </p:val>
                                        </p:tav>
                                        <p:tav tm="100000">
                                          <p:val>
                                            <p:strVal val="#ppt_h"/>
                                          </p:val>
                                        </p:tav>
                                      </p:tavLst>
                                    </p:anim>
                                  </p:childTnLst>
                                </p:cTn>
                              </p:par>
                            </p:childTnLst>
                          </p:cTn>
                        </p:par>
                        <p:par>
                          <p:cTn id="16" fill="hold">
                            <p:stCondLst>
                              <p:cond delay="1650"/>
                            </p:stCondLst>
                            <p:childTnLst>
                              <p:par>
                                <p:cTn id="17" presetID="10" presetClass="entr" presetSubtype="0"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childTnLst>
                                </p:cTn>
                              </p:par>
                              <p:par>
                                <p:cTn id="20" presetID="56" presetClass="path" presetSubtype="0" accel="50000" decel="50000" fill="hold" grpId="1" nodeType="withEffect">
                                  <p:stCondLst>
                                    <p:cond delay="0"/>
                                  </p:stCondLst>
                                  <p:childTnLst>
                                    <p:animMotion origin="layout" path="M -0.03737 0.04121 L -6.25E-7 -3.33333E-6 " pathEditMode="relative" rAng="0" ptsTypes="AA">
                                      <p:cBhvr>
                                        <p:cTn id="21" dur="700" fill="hold"/>
                                        <p:tgtEl>
                                          <p:spTgt spid="28"/>
                                        </p:tgtEl>
                                        <p:attrNameLst>
                                          <p:attrName>ppt_x</p:attrName>
                                          <p:attrName>ppt_y</p:attrName>
                                        </p:attrNameLst>
                                      </p:cBhvr>
                                      <p:rCtr x="1862" y="-2060"/>
                                    </p:animMotion>
                                  </p:childTnLst>
                                </p:cTn>
                              </p:par>
                              <p:par>
                                <p:cTn id="22" presetID="22" presetClass="entr" presetSubtype="8" fill="hold" nodeType="withEffect">
                                  <p:stCondLst>
                                    <p:cond delay="250"/>
                                  </p:stCondLst>
                                  <p:childTnLst>
                                    <p:set>
                                      <p:cBhvr>
                                        <p:cTn id="23" dur="1" fill="hold">
                                          <p:stCondLst>
                                            <p:cond delay="0"/>
                                          </p:stCondLst>
                                        </p:cTn>
                                        <p:tgtEl>
                                          <p:spTgt spid="29"/>
                                        </p:tgtEl>
                                        <p:attrNameLst>
                                          <p:attrName>style.visibility</p:attrName>
                                        </p:attrNameLst>
                                      </p:cBhvr>
                                      <p:to>
                                        <p:strVal val="visible"/>
                                      </p:to>
                                    </p:set>
                                    <p:animEffect transition="in" filter="wipe(left)">
                                      <p:cBhvr>
                                        <p:cTn id="24" dur="500"/>
                                        <p:tgtEl>
                                          <p:spTgt spid="29"/>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childTnLst>
                                </p:cTn>
                              </p:par>
                              <p:par>
                                <p:cTn id="28" presetID="56" presetClass="path" presetSubtype="0" accel="50000" decel="50000" fill="hold" grpId="1" nodeType="withEffect">
                                  <p:stCondLst>
                                    <p:cond delay="250"/>
                                  </p:stCondLst>
                                  <p:childTnLst>
                                    <p:animMotion origin="layout" path="M -0.03737 0.0412 L -6.25E-7 2.96296E-6 " pathEditMode="relative" rAng="0" ptsTypes="AA">
                                      <p:cBhvr>
                                        <p:cTn id="29" dur="700" fill="hold"/>
                                        <p:tgtEl>
                                          <p:spTgt spid="32"/>
                                        </p:tgtEl>
                                        <p:attrNameLst>
                                          <p:attrName>ppt_x</p:attrName>
                                          <p:attrName>ppt_y</p:attrName>
                                        </p:attrNameLst>
                                      </p:cBhvr>
                                      <p:rCtr x="1862" y="-2060"/>
                                    </p:animMotion>
                                  </p:childTnLst>
                                </p:cTn>
                              </p:par>
                              <p:par>
                                <p:cTn id="30" presetID="22" presetClass="entr" presetSubtype="8" fill="hold" nodeType="withEffect">
                                  <p:stCondLst>
                                    <p:cond delay="500"/>
                                  </p:stCondLst>
                                  <p:childTnLst>
                                    <p:set>
                                      <p:cBhvr>
                                        <p:cTn id="31" dur="1" fill="hold">
                                          <p:stCondLst>
                                            <p:cond delay="0"/>
                                          </p:stCondLst>
                                        </p:cTn>
                                        <p:tgtEl>
                                          <p:spTgt spid="33"/>
                                        </p:tgtEl>
                                        <p:attrNameLst>
                                          <p:attrName>style.visibility</p:attrName>
                                        </p:attrNameLst>
                                      </p:cBhvr>
                                      <p:to>
                                        <p:strVal val="visible"/>
                                      </p:to>
                                    </p:set>
                                    <p:animEffect transition="in" filter="wipe(left)">
                                      <p:cBhvr>
                                        <p:cTn id="32" dur="500"/>
                                        <p:tgtEl>
                                          <p:spTgt spid="33"/>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1000"/>
                                        <p:tgtEl>
                                          <p:spTgt spid="36"/>
                                        </p:tgtEl>
                                      </p:cBhvr>
                                    </p:animEffect>
                                  </p:childTnLst>
                                </p:cTn>
                              </p:par>
                              <p:par>
                                <p:cTn id="36" presetID="56" presetClass="path" presetSubtype="0" accel="50000" decel="50000" fill="hold" grpId="1" nodeType="withEffect">
                                  <p:stCondLst>
                                    <p:cond delay="500"/>
                                  </p:stCondLst>
                                  <p:childTnLst>
                                    <p:animMotion origin="layout" path="M -0.03737 0.0412 L -6.25E-7 -7.40741E-7 " pathEditMode="relative" rAng="0" ptsTypes="AA">
                                      <p:cBhvr>
                                        <p:cTn id="37" dur="700" fill="hold"/>
                                        <p:tgtEl>
                                          <p:spTgt spid="36"/>
                                        </p:tgtEl>
                                        <p:attrNameLst>
                                          <p:attrName>ppt_x</p:attrName>
                                          <p:attrName>ppt_y</p:attrName>
                                        </p:attrNameLst>
                                      </p:cBhvr>
                                      <p:rCtr x="1862" y="-2060"/>
                                    </p:animMotion>
                                  </p:childTnLst>
                                </p:cTn>
                              </p:par>
                              <p:par>
                                <p:cTn id="38" presetID="22" presetClass="entr" presetSubtype="8" fill="hold" nodeType="withEffect">
                                  <p:stCondLst>
                                    <p:cond delay="75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1000"/>
                                        <p:tgtEl>
                                          <p:spTgt spid="40"/>
                                        </p:tgtEl>
                                      </p:cBhvr>
                                    </p:animEffect>
                                  </p:childTnLst>
                                </p:cTn>
                              </p:par>
                              <p:par>
                                <p:cTn id="44" presetID="56" presetClass="path" presetSubtype="0" accel="50000" decel="50000" fill="hold" grpId="1" nodeType="withEffect">
                                  <p:stCondLst>
                                    <p:cond delay="750"/>
                                  </p:stCondLst>
                                  <p:childTnLst>
                                    <p:animMotion origin="layout" path="M -0.03737 0.04121 L -6.25E-7 -4.44444E-6 " pathEditMode="relative" rAng="0" ptsTypes="AA">
                                      <p:cBhvr>
                                        <p:cTn id="45" dur="700" fill="hold"/>
                                        <p:tgtEl>
                                          <p:spTgt spid="40"/>
                                        </p:tgtEl>
                                        <p:attrNameLst>
                                          <p:attrName>ppt_x</p:attrName>
                                          <p:attrName>ppt_y</p:attrName>
                                        </p:attrNameLst>
                                      </p:cBhvr>
                                      <p:rCtr x="1862" y="-2060"/>
                                    </p:animMotion>
                                  </p:childTnLst>
                                </p:cTn>
                              </p:par>
                              <p:par>
                                <p:cTn id="46" presetID="22" presetClass="entr" presetSubtype="8" fill="hold" nodeType="withEffect">
                                  <p:stCondLst>
                                    <p:cond delay="1000"/>
                                  </p:stCondLst>
                                  <p:childTnLst>
                                    <p:set>
                                      <p:cBhvr>
                                        <p:cTn id="47" dur="1" fill="hold">
                                          <p:stCondLst>
                                            <p:cond delay="0"/>
                                          </p:stCondLst>
                                        </p:cTn>
                                        <p:tgtEl>
                                          <p:spTgt spid="41"/>
                                        </p:tgtEl>
                                        <p:attrNameLst>
                                          <p:attrName>style.visibility</p:attrName>
                                        </p:attrNameLst>
                                      </p:cBhvr>
                                      <p:to>
                                        <p:strVal val="visible"/>
                                      </p:to>
                                    </p:set>
                                    <p:animEffect transition="in" filter="wipe(left)">
                                      <p:cBhvr>
                                        <p:cTn id="48" dur="500"/>
                                        <p:tgtEl>
                                          <p:spTgt spid="41"/>
                                        </p:tgtEl>
                                      </p:cBhvr>
                                    </p:animEffect>
                                  </p:childTnLst>
                                </p:cTn>
                              </p:par>
                              <p:par>
                                <p:cTn id="49" presetID="10" presetClass="entr" presetSubtype="0" fill="hold" grpId="0" nodeType="withEffect">
                                  <p:stCondLst>
                                    <p:cond delay="750"/>
                                  </p:stCondLst>
                                  <p:childTnLst>
                                    <p:set>
                                      <p:cBhvr>
                                        <p:cTn id="50" dur="1" fill="hold">
                                          <p:stCondLst>
                                            <p:cond delay="0"/>
                                          </p:stCondLst>
                                        </p:cTn>
                                        <p:tgtEl>
                                          <p:spTgt spid="44"/>
                                        </p:tgtEl>
                                        <p:attrNameLst>
                                          <p:attrName>style.visibility</p:attrName>
                                        </p:attrNameLst>
                                      </p:cBhvr>
                                      <p:to>
                                        <p:strVal val="visible"/>
                                      </p:to>
                                    </p:set>
                                    <p:animEffect transition="in" filter="fade">
                                      <p:cBhvr>
                                        <p:cTn id="51" dur="1000"/>
                                        <p:tgtEl>
                                          <p:spTgt spid="44"/>
                                        </p:tgtEl>
                                      </p:cBhvr>
                                    </p:animEffect>
                                  </p:childTnLst>
                                </p:cTn>
                              </p:par>
                              <p:par>
                                <p:cTn id="52" presetID="56" presetClass="path" presetSubtype="0" accel="50000" decel="50000" fill="hold" grpId="1" nodeType="withEffect">
                                  <p:stCondLst>
                                    <p:cond delay="750"/>
                                  </p:stCondLst>
                                  <p:childTnLst>
                                    <p:animMotion origin="layout" path="M -0.03737 0.04121 L -6.25E-7 -4.44444E-6 " pathEditMode="relative" rAng="0" ptsTypes="AA">
                                      <p:cBhvr>
                                        <p:cTn id="53" dur="700" fill="hold"/>
                                        <p:tgtEl>
                                          <p:spTgt spid="44"/>
                                        </p:tgtEl>
                                        <p:attrNameLst>
                                          <p:attrName>ppt_x</p:attrName>
                                          <p:attrName>ppt_y</p:attrName>
                                        </p:attrNameLst>
                                      </p:cBhvr>
                                      <p:rCtr x="1862" y="-2060"/>
                                    </p:animMotion>
                                  </p:childTnLst>
                                </p:cTn>
                              </p:par>
                              <p:par>
                                <p:cTn id="54" presetID="22" presetClass="entr" presetSubtype="8" fill="hold" nodeType="withEffect">
                                  <p:stCondLst>
                                    <p:cond delay="1250"/>
                                  </p:stCondLst>
                                  <p:childTnLst>
                                    <p:set>
                                      <p:cBhvr>
                                        <p:cTn id="55" dur="1" fill="hold">
                                          <p:stCondLst>
                                            <p:cond delay="0"/>
                                          </p:stCondLst>
                                        </p:cTn>
                                        <p:tgtEl>
                                          <p:spTgt spid="45"/>
                                        </p:tgtEl>
                                        <p:attrNameLst>
                                          <p:attrName>style.visibility</p:attrName>
                                        </p:attrNameLst>
                                      </p:cBhvr>
                                      <p:to>
                                        <p:strVal val="visible"/>
                                      </p:to>
                                    </p:set>
                                    <p:animEffect transition="in" filter="wipe(left)">
                                      <p:cBhvr>
                                        <p:cTn id="56" dur="500"/>
                                        <p:tgtEl>
                                          <p:spTgt spid="45"/>
                                        </p:tgtEl>
                                      </p:cBhvr>
                                    </p:animEffect>
                                  </p:childTnLst>
                                </p:cTn>
                              </p:par>
                            </p:childTnLst>
                          </p:cTn>
                        </p:par>
                        <p:par>
                          <p:cTn id="57" fill="hold">
                            <p:stCondLst>
                              <p:cond delay="3400"/>
                            </p:stCondLst>
                            <p:childTnLst>
                              <p:par>
                                <p:cTn id="58" presetID="2" presetClass="entr" presetSubtype="8" fill="hold" grpId="0" nodeType="afterEffect">
                                  <p:stCondLst>
                                    <p:cond delay="0"/>
                                  </p:stCondLst>
                                  <p:childTnLst>
                                    <p:set>
                                      <p:cBhvr>
                                        <p:cTn id="59" dur="1" fill="hold">
                                          <p:stCondLst>
                                            <p:cond delay="0"/>
                                          </p:stCondLst>
                                        </p:cTn>
                                        <p:tgtEl>
                                          <p:spTgt spid="49"/>
                                        </p:tgtEl>
                                        <p:attrNameLst>
                                          <p:attrName>style.visibility</p:attrName>
                                        </p:attrNameLst>
                                      </p:cBhvr>
                                      <p:to>
                                        <p:strVal val="visible"/>
                                      </p:to>
                                    </p:set>
                                    <p:anim calcmode="lin" valueType="num">
                                      <p:cBhvr additive="base">
                                        <p:cTn id="60" dur="500" fill="hold"/>
                                        <p:tgtEl>
                                          <p:spTgt spid="49"/>
                                        </p:tgtEl>
                                        <p:attrNameLst>
                                          <p:attrName>ppt_x</p:attrName>
                                        </p:attrNameLst>
                                      </p:cBhvr>
                                      <p:tavLst>
                                        <p:tav tm="0">
                                          <p:val>
                                            <p:strVal val="0-#ppt_w/2"/>
                                          </p:val>
                                        </p:tav>
                                        <p:tav tm="100000">
                                          <p:val>
                                            <p:strVal val="#ppt_x"/>
                                          </p:val>
                                        </p:tav>
                                      </p:tavLst>
                                    </p:anim>
                                    <p:anim calcmode="lin" valueType="num">
                                      <p:cBhvr additive="base">
                                        <p:cTn id="61" dur="500" fill="hold"/>
                                        <p:tgtEl>
                                          <p:spTgt spid="49"/>
                                        </p:tgtEl>
                                        <p:attrNameLst>
                                          <p:attrName>ppt_y</p:attrName>
                                        </p:attrNameLst>
                                      </p:cBhvr>
                                      <p:tavLst>
                                        <p:tav tm="0">
                                          <p:val>
                                            <p:strVal val="#ppt_y"/>
                                          </p:val>
                                        </p:tav>
                                        <p:tav tm="100000">
                                          <p:val>
                                            <p:strVal val="#ppt_y"/>
                                          </p:val>
                                        </p:tav>
                                      </p:tavLst>
                                    </p:anim>
                                  </p:childTnLst>
                                </p:cTn>
                              </p:par>
                            </p:childTnLst>
                          </p:cTn>
                        </p:par>
                        <p:par>
                          <p:cTn id="62" fill="hold">
                            <p:stCondLst>
                              <p:cond delay="3900"/>
                            </p:stCondLst>
                            <p:childTnLst>
                              <p:par>
                                <p:cTn id="63" presetID="26" presetClass="emph" presetSubtype="0" fill="hold" grpId="2" nodeType="afterEffect">
                                  <p:stCondLst>
                                    <p:cond delay="0"/>
                                  </p:stCondLst>
                                  <p:childTnLst>
                                    <p:animEffect transition="out" filter="fade">
                                      <p:cBhvr>
                                        <p:cTn id="64" dur="500" tmFilter="0, 0; .2, .5; .8, .5; 1, 0"/>
                                        <p:tgtEl>
                                          <p:spTgt spid="28"/>
                                        </p:tgtEl>
                                      </p:cBhvr>
                                    </p:animEffect>
                                    <p:animScale>
                                      <p:cBhvr>
                                        <p:cTn id="65" dur="250" autoRev="1" fill="hold"/>
                                        <p:tgtEl>
                                          <p:spTgt spid="28"/>
                                        </p:tgtEl>
                                      </p:cBhvr>
                                      <p:by x="105000" y="105000"/>
                                    </p:animScale>
                                  </p:childTnLst>
                                </p:cTn>
                              </p:par>
                              <p:par>
                                <p:cTn id="66" presetID="26" presetClass="emph" presetSubtype="0" fill="hold" nodeType="withEffect">
                                  <p:stCondLst>
                                    <p:cond delay="0"/>
                                  </p:stCondLst>
                                  <p:childTnLst>
                                    <p:animEffect transition="out" filter="fade">
                                      <p:cBhvr>
                                        <p:cTn id="67" dur="500" tmFilter="0, 0; .2, .5; .8, .5; 1, 0"/>
                                        <p:tgtEl>
                                          <p:spTgt spid="29"/>
                                        </p:tgtEl>
                                      </p:cBhvr>
                                    </p:animEffect>
                                    <p:animScale>
                                      <p:cBhvr>
                                        <p:cTn id="68" dur="250" autoRev="1" fill="hold"/>
                                        <p:tgtEl>
                                          <p:spTgt spid="2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8" grpId="1" animBg="1"/>
      <p:bldP spid="28" grpId="2" animBg="1"/>
      <p:bldP spid="32" grpId="0" animBg="1"/>
      <p:bldP spid="32" grpId="1" animBg="1"/>
      <p:bldP spid="36" grpId="0" animBg="1"/>
      <p:bldP spid="36" grpId="1" animBg="1"/>
      <p:bldP spid="40" grpId="0" animBg="1"/>
      <p:bldP spid="40" grpId="1" animBg="1"/>
      <p:bldP spid="44" grpId="0" animBg="1"/>
      <p:bldP spid="44" grpId="1" animBg="1"/>
      <p:bldP spid="48" grpId="0"/>
      <p:bldP spid="4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8" y="88050"/>
            <a:ext cx="1275751" cy="507687"/>
          </a:xfrm>
          <a:prstGeom prst="rect">
            <a:avLst/>
          </a:prstGeom>
          <a:noFill/>
        </p:spPr>
        <p:txBody>
          <a:bodyPr wrap="square" lIns="91425" tIns="45712" rIns="91425" bIns="45712" rtlCol="0">
            <a:spAutoFit/>
          </a:bodyPr>
          <a:lstStyle/>
          <a:p>
            <a:r>
              <a:rPr lang="en-US" altLang="zh-CN" sz="2699" b="1" spc="-112" dirty="0">
                <a:solidFill>
                  <a:srgbClr val="42BAC8"/>
                </a:solidFill>
                <a:effectLst/>
                <a:latin typeface="Arial Black" pitchFamily="34" charset="0"/>
                <a:ea typeface="微软雅黑" pitchFamily="34" charset="-122"/>
              </a:rPr>
              <a:t>LOGO</a:t>
            </a:r>
            <a:endParaRPr lang="zh-CN" altLang="en-US" sz="2699" b="1" spc="-112" dirty="0">
              <a:solidFill>
                <a:srgbClr val="42BAC8"/>
              </a:solidFill>
              <a:effectLst/>
              <a:latin typeface="Arial Black" pitchFamily="34" charset="0"/>
              <a:ea typeface="微软雅黑" pitchFamily="34" charset="-122"/>
            </a:endParaRPr>
          </a:p>
        </p:txBody>
      </p:sp>
      <p:cxnSp>
        <p:nvCxnSpPr>
          <p:cNvPr id="5" name="直接连接符 4"/>
          <p:cNvCxnSpPr/>
          <p:nvPr/>
        </p:nvCxnSpPr>
        <p:spPr>
          <a:xfrm>
            <a:off x="1171395" y="519997"/>
            <a:ext cx="7972607"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42BAC8"/>
                </a:solidFill>
                <a:latin typeface="微软雅黑" pitchFamily="34" charset="-122"/>
                <a:ea typeface="微软雅黑" pitchFamily="34" charset="-122"/>
              </a:rPr>
              <a:t>点击输入标题内容</a:t>
            </a:r>
          </a:p>
        </p:txBody>
      </p:sp>
      <p:grpSp>
        <p:nvGrpSpPr>
          <p:cNvPr id="7" name="组合 6"/>
          <p:cNvGrpSpPr/>
          <p:nvPr/>
        </p:nvGrpSpPr>
        <p:grpSpPr>
          <a:xfrm>
            <a:off x="998738" y="1191344"/>
            <a:ext cx="27000" cy="1773361"/>
            <a:chOff x="1331651" y="1597980"/>
            <a:chExt cx="36000" cy="2364481"/>
          </a:xfrm>
          <a:solidFill>
            <a:srgbClr val="42BAC8"/>
          </a:solidFill>
        </p:grpSpPr>
        <p:cxnSp>
          <p:nvCxnSpPr>
            <p:cNvPr id="8" name="直接连接符 7"/>
            <p:cNvCxnSpPr/>
            <p:nvPr/>
          </p:nvCxnSpPr>
          <p:spPr>
            <a:xfrm>
              <a:off x="1331651" y="1597980"/>
              <a:ext cx="0" cy="2364481"/>
            </a:xfrm>
            <a:prstGeom prst="line">
              <a:avLst/>
            </a:prstGeom>
            <a:grpFill/>
            <a:ln>
              <a:solidFill>
                <a:srgbClr val="42BAC8"/>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331651" y="1597980"/>
              <a:ext cx="36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0" name="组合 9"/>
          <p:cNvGrpSpPr/>
          <p:nvPr/>
        </p:nvGrpSpPr>
        <p:grpSpPr>
          <a:xfrm flipV="1">
            <a:off x="2806730" y="2208879"/>
            <a:ext cx="27000" cy="1792745"/>
            <a:chOff x="1331651" y="1572132"/>
            <a:chExt cx="36000" cy="2390327"/>
          </a:xfrm>
          <a:solidFill>
            <a:srgbClr val="42BAC8"/>
          </a:solidFill>
        </p:grpSpPr>
        <p:cxnSp>
          <p:nvCxnSpPr>
            <p:cNvPr id="11" name="直接连接符 10"/>
            <p:cNvCxnSpPr/>
            <p:nvPr/>
          </p:nvCxnSpPr>
          <p:spPr>
            <a:xfrm>
              <a:off x="1331651" y="1576008"/>
              <a:ext cx="0" cy="2386451"/>
            </a:xfrm>
            <a:prstGeom prst="line">
              <a:avLst/>
            </a:prstGeom>
            <a:grpFill/>
            <a:ln>
              <a:solidFill>
                <a:srgbClr val="42BAC8"/>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331651" y="1572132"/>
              <a:ext cx="36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3" name="组合 12"/>
          <p:cNvGrpSpPr/>
          <p:nvPr/>
        </p:nvGrpSpPr>
        <p:grpSpPr>
          <a:xfrm>
            <a:off x="4614721" y="1191344"/>
            <a:ext cx="27000" cy="1773361"/>
            <a:chOff x="1331651" y="1597980"/>
            <a:chExt cx="36000" cy="2364481"/>
          </a:xfrm>
          <a:solidFill>
            <a:srgbClr val="42BAC8"/>
          </a:solidFill>
        </p:grpSpPr>
        <p:cxnSp>
          <p:nvCxnSpPr>
            <p:cNvPr id="14" name="直接连接符 13"/>
            <p:cNvCxnSpPr/>
            <p:nvPr/>
          </p:nvCxnSpPr>
          <p:spPr>
            <a:xfrm>
              <a:off x="1331651" y="1597980"/>
              <a:ext cx="0" cy="2364481"/>
            </a:xfrm>
            <a:prstGeom prst="line">
              <a:avLst/>
            </a:prstGeom>
            <a:grpFill/>
            <a:ln>
              <a:solidFill>
                <a:srgbClr val="42BAC8"/>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331651" y="1597980"/>
              <a:ext cx="36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6" name="组合 15"/>
          <p:cNvGrpSpPr/>
          <p:nvPr/>
        </p:nvGrpSpPr>
        <p:grpSpPr>
          <a:xfrm flipV="1">
            <a:off x="6422711" y="2208875"/>
            <a:ext cx="27000" cy="1792746"/>
            <a:chOff x="1331651" y="1572132"/>
            <a:chExt cx="36000" cy="2390328"/>
          </a:xfrm>
          <a:solidFill>
            <a:srgbClr val="42BAC8"/>
          </a:solidFill>
        </p:grpSpPr>
        <p:cxnSp>
          <p:nvCxnSpPr>
            <p:cNvPr id="17" name="直接连接符 16"/>
            <p:cNvCxnSpPr/>
            <p:nvPr/>
          </p:nvCxnSpPr>
          <p:spPr>
            <a:xfrm>
              <a:off x="1331651" y="1576008"/>
              <a:ext cx="0" cy="2386452"/>
            </a:xfrm>
            <a:prstGeom prst="line">
              <a:avLst/>
            </a:prstGeom>
            <a:grpFill/>
            <a:ln>
              <a:solidFill>
                <a:srgbClr val="42BAC8"/>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331651" y="1572132"/>
              <a:ext cx="36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9" name="组合 18"/>
          <p:cNvGrpSpPr/>
          <p:nvPr/>
        </p:nvGrpSpPr>
        <p:grpSpPr>
          <a:xfrm>
            <a:off x="1024671" y="1164851"/>
            <a:ext cx="1549008" cy="931013"/>
            <a:chOff x="1366228" y="1562658"/>
            <a:chExt cx="2065344" cy="1241351"/>
          </a:xfrm>
        </p:grpSpPr>
        <p:sp>
          <p:nvSpPr>
            <p:cNvPr id="20" name="文本框 19"/>
            <p:cNvSpPr txBox="1"/>
            <p:nvPr/>
          </p:nvSpPr>
          <p:spPr>
            <a:xfrm>
              <a:off x="1366228" y="1562658"/>
              <a:ext cx="2065344" cy="310171"/>
            </a:xfrm>
            <a:prstGeom prst="rect">
              <a:avLst/>
            </a:prstGeom>
            <a:noFill/>
          </p:spPr>
          <p:txBody>
            <a:bodyPr wrap="square" rtlCol="0">
              <a:spAutoFit/>
            </a:bodyPr>
            <a:lstStyle/>
            <a:p>
              <a:pPr algn="just">
                <a:lnSpc>
                  <a:spcPct val="90000"/>
                </a:lnSpc>
                <a:spcBef>
                  <a:spcPts val="750"/>
                </a:spcBef>
              </a:pPr>
              <a:r>
                <a:rPr lang="zh-CN" altLang="en-US" sz="1013" b="1" dirty="0">
                  <a:solidFill>
                    <a:srgbClr val="42BAC8"/>
                  </a:solidFill>
                  <a:latin typeface="微软雅黑" panose="020B0503020204020204" pitchFamily="34" charset="-122"/>
                  <a:ea typeface="微软雅黑" panose="020B0503020204020204" pitchFamily="34" charset="-122"/>
                </a:rPr>
                <a:t>添加标题</a:t>
              </a:r>
            </a:p>
          </p:txBody>
        </p:sp>
        <p:sp>
          <p:nvSpPr>
            <p:cNvPr id="21" name="文本框 20"/>
            <p:cNvSpPr txBox="1"/>
            <p:nvPr/>
          </p:nvSpPr>
          <p:spPr>
            <a:xfrm>
              <a:off x="1366228" y="1840669"/>
              <a:ext cx="2065344" cy="963340"/>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643565" y="1164851"/>
            <a:ext cx="1546096" cy="931013"/>
            <a:chOff x="6191419" y="1562658"/>
            <a:chExt cx="2061461" cy="1241351"/>
          </a:xfrm>
        </p:grpSpPr>
        <p:sp>
          <p:nvSpPr>
            <p:cNvPr id="23" name="文本框 22"/>
            <p:cNvSpPr txBox="1"/>
            <p:nvPr/>
          </p:nvSpPr>
          <p:spPr>
            <a:xfrm>
              <a:off x="6191419" y="1562658"/>
              <a:ext cx="2061461" cy="310171"/>
            </a:xfrm>
            <a:prstGeom prst="rect">
              <a:avLst/>
            </a:prstGeom>
            <a:noFill/>
          </p:spPr>
          <p:txBody>
            <a:bodyPr wrap="square" rtlCol="0">
              <a:spAutoFit/>
            </a:bodyPr>
            <a:lstStyle/>
            <a:p>
              <a:pPr algn="just">
                <a:lnSpc>
                  <a:spcPct val="90000"/>
                </a:lnSpc>
                <a:spcBef>
                  <a:spcPts val="750"/>
                </a:spcBef>
              </a:pPr>
              <a:r>
                <a:rPr lang="zh-CN" altLang="en-US" sz="1013" b="1" dirty="0">
                  <a:solidFill>
                    <a:srgbClr val="42BAC8"/>
                  </a:solidFill>
                  <a:latin typeface="微软雅黑" panose="020B0503020204020204" pitchFamily="34" charset="-122"/>
                  <a:ea typeface="微软雅黑" panose="020B0503020204020204" pitchFamily="34" charset="-122"/>
                </a:rPr>
                <a:t>添加标题</a:t>
              </a:r>
            </a:p>
          </p:txBody>
        </p:sp>
        <p:sp>
          <p:nvSpPr>
            <p:cNvPr id="24" name="文本框 23"/>
            <p:cNvSpPr txBox="1"/>
            <p:nvPr/>
          </p:nvSpPr>
          <p:spPr>
            <a:xfrm>
              <a:off x="6191419" y="1840669"/>
              <a:ext cx="2061461" cy="963340"/>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449714" y="3154059"/>
            <a:ext cx="1547939" cy="939343"/>
            <a:chOff x="8599614" y="4214928"/>
            <a:chExt cx="2063919" cy="1252455"/>
          </a:xfrm>
        </p:grpSpPr>
        <p:sp>
          <p:nvSpPr>
            <p:cNvPr id="26" name="文本框 25"/>
            <p:cNvSpPr txBox="1"/>
            <p:nvPr/>
          </p:nvSpPr>
          <p:spPr>
            <a:xfrm>
              <a:off x="8599614" y="4214928"/>
              <a:ext cx="2063919" cy="310170"/>
            </a:xfrm>
            <a:prstGeom prst="rect">
              <a:avLst/>
            </a:prstGeom>
            <a:noFill/>
          </p:spPr>
          <p:txBody>
            <a:bodyPr wrap="square" rtlCol="0">
              <a:spAutoFit/>
            </a:bodyPr>
            <a:lstStyle/>
            <a:p>
              <a:pPr algn="just">
                <a:lnSpc>
                  <a:spcPct val="90000"/>
                </a:lnSpc>
                <a:spcBef>
                  <a:spcPts val="750"/>
                </a:spcBef>
              </a:pPr>
              <a:r>
                <a:rPr lang="zh-CN" altLang="en-US" sz="1013" b="1" dirty="0">
                  <a:solidFill>
                    <a:srgbClr val="42BAC8"/>
                  </a:solidFill>
                  <a:latin typeface="微软雅黑" panose="020B0503020204020204" pitchFamily="34" charset="-122"/>
                  <a:ea typeface="微软雅黑" panose="020B0503020204020204" pitchFamily="34" charset="-122"/>
                </a:rPr>
                <a:t>添加标题</a:t>
              </a:r>
            </a:p>
          </p:txBody>
        </p:sp>
        <p:sp>
          <p:nvSpPr>
            <p:cNvPr id="27" name="文本框 26"/>
            <p:cNvSpPr txBox="1"/>
            <p:nvPr/>
          </p:nvSpPr>
          <p:spPr>
            <a:xfrm>
              <a:off x="8599614" y="4504045"/>
              <a:ext cx="2063919" cy="963338"/>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2833729" y="3154059"/>
            <a:ext cx="1547942" cy="939343"/>
            <a:chOff x="3778305" y="4214928"/>
            <a:chExt cx="2063922" cy="1252455"/>
          </a:xfrm>
        </p:grpSpPr>
        <p:sp>
          <p:nvSpPr>
            <p:cNvPr id="29" name="文本框 28"/>
            <p:cNvSpPr txBox="1"/>
            <p:nvPr/>
          </p:nvSpPr>
          <p:spPr>
            <a:xfrm>
              <a:off x="3778305" y="4214928"/>
              <a:ext cx="2063922" cy="310170"/>
            </a:xfrm>
            <a:prstGeom prst="rect">
              <a:avLst/>
            </a:prstGeom>
            <a:noFill/>
          </p:spPr>
          <p:txBody>
            <a:bodyPr wrap="square" rtlCol="0">
              <a:spAutoFit/>
            </a:bodyPr>
            <a:lstStyle/>
            <a:p>
              <a:pPr algn="just">
                <a:lnSpc>
                  <a:spcPct val="90000"/>
                </a:lnSpc>
                <a:spcBef>
                  <a:spcPts val="750"/>
                </a:spcBef>
              </a:pPr>
              <a:r>
                <a:rPr lang="zh-CN" altLang="en-US" sz="1013" b="1" dirty="0">
                  <a:solidFill>
                    <a:srgbClr val="42BAC8"/>
                  </a:solidFill>
                  <a:latin typeface="微软雅黑" panose="020B0503020204020204" pitchFamily="34" charset="-122"/>
                  <a:ea typeface="微软雅黑" panose="020B0503020204020204" pitchFamily="34" charset="-122"/>
                </a:rPr>
                <a:t>添加标题</a:t>
              </a:r>
            </a:p>
          </p:txBody>
        </p:sp>
        <p:sp>
          <p:nvSpPr>
            <p:cNvPr id="30" name="文本框 29"/>
            <p:cNvSpPr txBox="1"/>
            <p:nvPr/>
          </p:nvSpPr>
          <p:spPr>
            <a:xfrm>
              <a:off x="3778305" y="4504045"/>
              <a:ext cx="2063922" cy="963338"/>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998742" y="2208875"/>
            <a:ext cx="1574941" cy="762971"/>
            <a:chOff x="1331651" y="2945166"/>
            <a:chExt cx="2099921" cy="1017295"/>
          </a:xfrm>
        </p:grpSpPr>
        <p:sp>
          <p:nvSpPr>
            <p:cNvPr id="32" name="矩形 31"/>
            <p:cNvSpPr/>
            <p:nvPr/>
          </p:nvSpPr>
          <p:spPr>
            <a:xfrm>
              <a:off x="1331651" y="2945166"/>
              <a:ext cx="2099921" cy="101729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3" name="文本框 32"/>
            <p:cNvSpPr txBox="1"/>
            <p:nvPr/>
          </p:nvSpPr>
          <p:spPr>
            <a:xfrm>
              <a:off x="1419946" y="3543680"/>
              <a:ext cx="1923330" cy="400109"/>
            </a:xfrm>
            <a:prstGeom prst="rect">
              <a:avLst/>
            </a:prstGeom>
            <a:noFill/>
          </p:spPr>
          <p:txBody>
            <a:bodyPr wrap="square" rtlCol="0">
              <a:spAutoFit/>
            </a:bodyPr>
            <a:lstStyle/>
            <a:p>
              <a:pPr algn="ctr">
                <a:lnSpc>
                  <a:spcPct val="90000"/>
                </a:lnSpc>
                <a:spcBef>
                  <a:spcPts val="750"/>
                </a:spcBef>
              </a:pPr>
              <a:r>
                <a:rPr lang="zh-CN" altLang="en-US" sz="1500" b="1" dirty="0">
                  <a:solidFill>
                    <a:srgbClr val="D2EFF2"/>
                  </a:solidFill>
                  <a:latin typeface="微软雅黑" panose="020B0503020204020204" pitchFamily="34" charset="-122"/>
                  <a:ea typeface="微软雅黑" panose="020B0503020204020204" pitchFamily="34" charset="-122"/>
                </a:rPr>
                <a:t>添加标题</a:t>
              </a:r>
            </a:p>
          </p:txBody>
        </p:sp>
        <p:sp>
          <p:nvSpPr>
            <p:cNvPr id="34" name="文本框 33"/>
            <p:cNvSpPr txBox="1"/>
            <p:nvPr/>
          </p:nvSpPr>
          <p:spPr>
            <a:xfrm>
              <a:off x="1843808" y="3042093"/>
              <a:ext cx="1075605" cy="677108"/>
            </a:xfrm>
            <a:prstGeom prst="rect">
              <a:avLst/>
            </a:prstGeom>
            <a:noFill/>
          </p:spPr>
          <p:txBody>
            <a:bodyPr wrap="square" rtlCol="0">
              <a:spAutoFit/>
            </a:bodyPr>
            <a:lstStyle/>
            <a:p>
              <a:pPr algn="ctr">
                <a:lnSpc>
                  <a:spcPct val="90000"/>
                </a:lnSpc>
                <a:spcBef>
                  <a:spcPts val="750"/>
                </a:spcBef>
              </a:pPr>
              <a:r>
                <a:rPr lang="en-US" altLang="zh-CN" sz="3000" dirty="0">
                  <a:solidFill>
                    <a:srgbClr val="D2EFF2"/>
                  </a:solidFill>
                  <a:latin typeface="微软雅黑" panose="020B0503020204020204" pitchFamily="34" charset="-122"/>
                  <a:ea typeface="微软雅黑" panose="020B0503020204020204" pitchFamily="34" charset="-122"/>
                </a:rPr>
                <a:t>1</a:t>
              </a:r>
              <a:endParaRPr lang="zh-CN" altLang="en-US" sz="3000" dirty="0">
                <a:solidFill>
                  <a:srgbClr val="D2EFF2"/>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2806733" y="2208875"/>
            <a:ext cx="1574941" cy="762971"/>
            <a:chOff x="3742306" y="2945166"/>
            <a:chExt cx="2099921" cy="1017295"/>
          </a:xfrm>
        </p:grpSpPr>
        <p:sp>
          <p:nvSpPr>
            <p:cNvPr id="36" name="矩形 35"/>
            <p:cNvSpPr/>
            <p:nvPr/>
          </p:nvSpPr>
          <p:spPr>
            <a:xfrm flipV="1">
              <a:off x="3742306" y="2945166"/>
              <a:ext cx="2099921" cy="101729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7" name="文本框 36"/>
            <p:cNvSpPr txBox="1"/>
            <p:nvPr/>
          </p:nvSpPr>
          <p:spPr>
            <a:xfrm>
              <a:off x="3830598" y="3543680"/>
              <a:ext cx="1923330" cy="400109"/>
            </a:xfrm>
            <a:prstGeom prst="rect">
              <a:avLst/>
            </a:prstGeom>
            <a:noFill/>
          </p:spPr>
          <p:txBody>
            <a:bodyPr wrap="square" rtlCol="0">
              <a:spAutoFit/>
            </a:bodyPr>
            <a:lstStyle/>
            <a:p>
              <a:pPr algn="ctr">
                <a:lnSpc>
                  <a:spcPct val="90000"/>
                </a:lnSpc>
                <a:spcBef>
                  <a:spcPts val="750"/>
                </a:spcBef>
              </a:pPr>
              <a:r>
                <a:rPr lang="zh-CN" altLang="en-US" sz="1500" b="1" dirty="0">
                  <a:solidFill>
                    <a:srgbClr val="D2EFF2"/>
                  </a:solidFill>
                  <a:latin typeface="微软雅黑" panose="020B0503020204020204" pitchFamily="34" charset="-122"/>
                  <a:ea typeface="微软雅黑" panose="020B0503020204020204" pitchFamily="34" charset="-122"/>
                </a:rPr>
                <a:t>添加标题</a:t>
              </a:r>
            </a:p>
          </p:txBody>
        </p:sp>
        <p:sp>
          <p:nvSpPr>
            <p:cNvPr id="38" name="文本框 37"/>
            <p:cNvSpPr txBox="1"/>
            <p:nvPr/>
          </p:nvSpPr>
          <p:spPr>
            <a:xfrm>
              <a:off x="4270418" y="3042093"/>
              <a:ext cx="1075605" cy="677108"/>
            </a:xfrm>
            <a:prstGeom prst="rect">
              <a:avLst/>
            </a:prstGeom>
            <a:noFill/>
          </p:spPr>
          <p:txBody>
            <a:bodyPr wrap="square" rtlCol="0">
              <a:spAutoFit/>
            </a:bodyPr>
            <a:lstStyle/>
            <a:p>
              <a:pPr algn="ctr">
                <a:lnSpc>
                  <a:spcPct val="90000"/>
                </a:lnSpc>
                <a:spcBef>
                  <a:spcPts val="750"/>
                </a:spcBef>
              </a:pPr>
              <a:r>
                <a:rPr lang="en-US" altLang="zh-CN" sz="3000" dirty="0">
                  <a:solidFill>
                    <a:srgbClr val="D2EFF2"/>
                  </a:solidFill>
                  <a:latin typeface="微软雅黑" panose="020B0503020204020204" pitchFamily="34" charset="-122"/>
                  <a:ea typeface="微软雅黑" panose="020B0503020204020204" pitchFamily="34" charset="-122"/>
                </a:rPr>
                <a:t>2</a:t>
              </a:r>
              <a:endParaRPr lang="zh-CN" altLang="en-US" sz="3000" dirty="0">
                <a:solidFill>
                  <a:srgbClr val="D2EFF2"/>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614724" y="2208875"/>
            <a:ext cx="1574941" cy="762971"/>
            <a:chOff x="6152961" y="2945166"/>
            <a:chExt cx="2099921" cy="1017295"/>
          </a:xfrm>
        </p:grpSpPr>
        <p:sp>
          <p:nvSpPr>
            <p:cNvPr id="40" name="矩形 39"/>
            <p:cNvSpPr/>
            <p:nvPr/>
          </p:nvSpPr>
          <p:spPr>
            <a:xfrm>
              <a:off x="6152961" y="2945166"/>
              <a:ext cx="2099921" cy="101729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1" name="文本框 40"/>
            <p:cNvSpPr txBox="1"/>
            <p:nvPr/>
          </p:nvSpPr>
          <p:spPr>
            <a:xfrm>
              <a:off x="6246353" y="3543680"/>
              <a:ext cx="1923330" cy="400109"/>
            </a:xfrm>
            <a:prstGeom prst="rect">
              <a:avLst/>
            </a:prstGeom>
            <a:noFill/>
          </p:spPr>
          <p:txBody>
            <a:bodyPr wrap="square" rtlCol="0">
              <a:spAutoFit/>
            </a:bodyPr>
            <a:lstStyle/>
            <a:p>
              <a:pPr algn="ctr">
                <a:lnSpc>
                  <a:spcPct val="90000"/>
                </a:lnSpc>
                <a:spcBef>
                  <a:spcPts val="750"/>
                </a:spcBef>
              </a:pPr>
              <a:r>
                <a:rPr lang="zh-CN" altLang="en-US" sz="1500" b="1" dirty="0">
                  <a:solidFill>
                    <a:srgbClr val="D2EFF2"/>
                  </a:solidFill>
                  <a:latin typeface="微软雅黑" panose="020B0503020204020204" pitchFamily="34" charset="-122"/>
                  <a:ea typeface="微软雅黑" panose="020B0503020204020204" pitchFamily="34" charset="-122"/>
                </a:rPr>
                <a:t>添加标题</a:t>
              </a:r>
            </a:p>
          </p:txBody>
        </p:sp>
        <p:sp>
          <p:nvSpPr>
            <p:cNvPr id="42" name="文本框 41"/>
            <p:cNvSpPr txBox="1"/>
            <p:nvPr/>
          </p:nvSpPr>
          <p:spPr>
            <a:xfrm>
              <a:off x="6665116" y="3042093"/>
              <a:ext cx="1075605" cy="677108"/>
            </a:xfrm>
            <a:prstGeom prst="rect">
              <a:avLst/>
            </a:prstGeom>
            <a:noFill/>
          </p:spPr>
          <p:txBody>
            <a:bodyPr wrap="square" rtlCol="0">
              <a:spAutoFit/>
            </a:bodyPr>
            <a:lstStyle/>
            <a:p>
              <a:pPr algn="ctr">
                <a:lnSpc>
                  <a:spcPct val="90000"/>
                </a:lnSpc>
                <a:spcBef>
                  <a:spcPts val="750"/>
                </a:spcBef>
              </a:pPr>
              <a:r>
                <a:rPr lang="en-US" altLang="zh-CN" sz="3000" dirty="0">
                  <a:solidFill>
                    <a:srgbClr val="D2EFF2"/>
                  </a:solidFill>
                  <a:latin typeface="微软雅黑" panose="020B0503020204020204" pitchFamily="34" charset="-122"/>
                  <a:ea typeface="微软雅黑" panose="020B0503020204020204" pitchFamily="34" charset="-122"/>
                </a:rPr>
                <a:t>3</a:t>
              </a:r>
              <a:endParaRPr lang="zh-CN" altLang="en-US" sz="3000" dirty="0">
                <a:solidFill>
                  <a:srgbClr val="D2EFF2"/>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6422715" y="2208875"/>
            <a:ext cx="1574941" cy="762971"/>
            <a:chOff x="8563615" y="2945166"/>
            <a:chExt cx="2099921" cy="1017295"/>
          </a:xfrm>
        </p:grpSpPr>
        <p:sp>
          <p:nvSpPr>
            <p:cNvPr id="44" name="矩形 43"/>
            <p:cNvSpPr/>
            <p:nvPr/>
          </p:nvSpPr>
          <p:spPr>
            <a:xfrm flipV="1">
              <a:off x="8563615" y="2945166"/>
              <a:ext cx="2099921" cy="101729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5" name="文本框 44"/>
            <p:cNvSpPr txBox="1"/>
            <p:nvPr/>
          </p:nvSpPr>
          <p:spPr>
            <a:xfrm>
              <a:off x="8651906" y="3543680"/>
              <a:ext cx="1923330" cy="400109"/>
            </a:xfrm>
            <a:prstGeom prst="rect">
              <a:avLst/>
            </a:prstGeom>
            <a:noFill/>
          </p:spPr>
          <p:txBody>
            <a:bodyPr wrap="square" rtlCol="0">
              <a:spAutoFit/>
            </a:bodyPr>
            <a:lstStyle/>
            <a:p>
              <a:pPr algn="ctr">
                <a:lnSpc>
                  <a:spcPct val="90000"/>
                </a:lnSpc>
                <a:spcBef>
                  <a:spcPts val="750"/>
                </a:spcBef>
              </a:pPr>
              <a:r>
                <a:rPr lang="zh-CN" altLang="en-US" sz="1500" b="1" dirty="0">
                  <a:solidFill>
                    <a:srgbClr val="D2EFF2"/>
                  </a:solidFill>
                  <a:latin typeface="微软雅黑" panose="020B0503020204020204" pitchFamily="34" charset="-122"/>
                  <a:ea typeface="微软雅黑" panose="020B0503020204020204" pitchFamily="34" charset="-122"/>
                </a:rPr>
                <a:t>添加标题</a:t>
              </a:r>
            </a:p>
          </p:txBody>
        </p:sp>
        <p:sp>
          <p:nvSpPr>
            <p:cNvPr id="46" name="文本框 45"/>
            <p:cNvSpPr txBox="1"/>
            <p:nvPr/>
          </p:nvSpPr>
          <p:spPr>
            <a:xfrm>
              <a:off x="9087650" y="3042093"/>
              <a:ext cx="1075605" cy="677108"/>
            </a:xfrm>
            <a:prstGeom prst="rect">
              <a:avLst/>
            </a:prstGeom>
            <a:noFill/>
          </p:spPr>
          <p:txBody>
            <a:bodyPr wrap="square" rtlCol="0">
              <a:spAutoFit/>
            </a:bodyPr>
            <a:lstStyle/>
            <a:p>
              <a:pPr algn="ctr">
                <a:lnSpc>
                  <a:spcPct val="90000"/>
                </a:lnSpc>
                <a:spcBef>
                  <a:spcPts val="750"/>
                </a:spcBef>
              </a:pPr>
              <a:r>
                <a:rPr lang="en-US" altLang="zh-CN" sz="3000" dirty="0">
                  <a:solidFill>
                    <a:srgbClr val="D2EFF2"/>
                  </a:solidFill>
                  <a:latin typeface="微软雅黑" panose="020B0503020204020204" pitchFamily="34" charset="-122"/>
                  <a:ea typeface="微软雅黑" panose="020B0503020204020204" pitchFamily="34" charset="-122"/>
                </a:rPr>
                <a:t>4</a:t>
              </a:r>
              <a:endParaRPr lang="zh-CN" altLang="en-US" sz="3000" dirty="0">
                <a:solidFill>
                  <a:srgbClr val="D2EFF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3927309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2"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1+#ppt_w/2"/>
                                          </p:val>
                                        </p:tav>
                                        <p:tav tm="100000">
                                          <p:val>
                                            <p:strVal val="#ppt_x"/>
                                          </p:val>
                                        </p:tav>
                                      </p:tavLst>
                                    </p:anim>
                                    <p:anim calcmode="lin" valueType="num">
                                      <p:cBhvr additive="base">
                                        <p:cTn id="16" dur="500" fill="hold"/>
                                        <p:tgtEl>
                                          <p:spTgt spid="31"/>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25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1+#ppt_w/2"/>
                                          </p:val>
                                        </p:tav>
                                        <p:tav tm="100000">
                                          <p:val>
                                            <p:strVal val="#ppt_x"/>
                                          </p:val>
                                        </p:tav>
                                      </p:tavLst>
                                    </p:anim>
                                    <p:anim calcmode="lin" valueType="num">
                                      <p:cBhvr additive="base">
                                        <p:cTn id="20" dur="500" fill="hold"/>
                                        <p:tgtEl>
                                          <p:spTgt spid="35"/>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50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500" fill="hold"/>
                                        <p:tgtEl>
                                          <p:spTgt spid="39"/>
                                        </p:tgtEl>
                                        <p:attrNameLst>
                                          <p:attrName>ppt_x</p:attrName>
                                        </p:attrNameLst>
                                      </p:cBhvr>
                                      <p:tavLst>
                                        <p:tav tm="0">
                                          <p:val>
                                            <p:strVal val="1+#ppt_w/2"/>
                                          </p:val>
                                        </p:tav>
                                        <p:tav tm="100000">
                                          <p:val>
                                            <p:strVal val="#ppt_x"/>
                                          </p:val>
                                        </p:tav>
                                      </p:tavLst>
                                    </p:anim>
                                    <p:anim calcmode="lin" valueType="num">
                                      <p:cBhvr additive="base">
                                        <p:cTn id="24" dur="500" fill="hold"/>
                                        <p:tgtEl>
                                          <p:spTgt spid="39"/>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75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1+#ppt_w/2"/>
                                          </p:val>
                                        </p:tav>
                                        <p:tav tm="100000">
                                          <p:val>
                                            <p:strVal val="#ppt_x"/>
                                          </p:val>
                                        </p:tav>
                                      </p:tavLst>
                                    </p:anim>
                                    <p:anim calcmode="lin" valueType="num">
                                      <p:cBhvr additive="base">
                                        <p:cTn id="28" dur="500" fill="hold"/>
                                        <p:tgtEl>
                                          <p:spTgt spid="43"/>
                                        </p:tgtEl>
                                        <p:attrNameLst>
                                          <p:attrName>ppt_y</p:attrName>
                                        </p:attrNameLst>
                                      </p:cBhvr>
                                      <p:tavLst>
                                        <p:tav tm="0">
                                          <p:val>
                                            <p:strVal val="#ppt_y"/>
                                          </p:val>
                                        </p:tav>
                                        <p:tav tm="100000">
                                          <p:val>
                                            <p:strVal val="#ppt_y"/>
                                          </p:val>
                                        </p:tav>
                                      </p:tavLst>
                                    </p:anim>
                                  </p:childTnLst>
                                </p:cTn>
                              </p:par>
                              <p:par>
                                <p:cTn id="29" presetID="22" presetClass="entr" presetSubtype="4"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250"/>
                                        <p:tgtEl>
                                          <p:spTgt spid="7"/>
                                        </p:tgtEl>
                                      </p:cBhvr>
                                    </p:animEffect>
                                  </p:childTnLst>
                                </p:cTn>
                              </p:par>
                              <p:par>
                                <p:cTn id="32" presetID="22" presetClass="entr" presetSubtype="8" fill="hold" nodeType="withEffect">
                                  <p:stCondLst>
                                    <p:cond delay="75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250"/>
                                        <p:tgtEl>
                                          <p:spTgt spid="19"/>
                                        </p:tgtEl>
                                      </p:cBhvr>
                                    </p:animEffect>
                                  </p:childTnLst>
                                </p:cTn>
                              </p:par>
                              <p:par>
                                <p:cTn id="35" presetID="22" presetClass="entr" presetSubtype="1" fill="hold" nodeType="withEffect">
                                  <p:stCondLst>
                                    <p:cond delay="75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250"/>
                                        <p:tgtEl>
                                          <p:spTgt spid="10"/>
                                        </p:tgtEl>
                                      </p:cBhvr>
                                    </p:animEffect>
                                  </p:childTnLst>
                                </p:cTn>
                              </p:par>
                              <p:par>
                                <p:cTn id="38" presetID="22" presetClass="entr" presetSubtype="8" fill="hold" nodeType="withEffect">
                                  <p:stCondLst>
                                    <p:cond delay="1000"/>
                                  </p:stCondLst>
                                  <p:childTnLst>
                                    <p:set>
                                      <p:cBhvr>
                                        <p:cTn id="39" dur="1" fill="hold">
                                          <p:stCondLst>
                                            <p:cond delay="0"/>
                                          </p:stCondLst>
                                        </p:cTn>
                                        <p:tgtEl>
                                          <p:spTgt spid="28"/>
                                        </p:tgtEl>
                                        <p:attrNameLst>
                                          <p:attrName>style.visibility</p:attrName>
                                        </p:attrNameLst>
                                      </p:cBhvr>
                                      <p:to>
                                        <p:strVal val="visible"/>
                                      </p:to>
                                    </p:set>
                                    <p:animEffect transition="in" filter="wipe(left)">
                                      <p:cBhvr>
                                        <p:cTn id="40" dur="250"/>
                                        <p:tgtEl>
                                          <p:spTgt spid="28"/>
                                        </p:tgtEl>
                                      </p:cBhvr>
                                    </p:animEffect>
                                  </p:childTnLst>
                                </p:cTn>
                              </p:par>
                              <p:par>
                                <p:cTn id="41" presetID="22" presetClass="entr" presetSubtype="4" fill="hold" nodeType="withEffect">
                                  <p:stCondLst>
                                    <p:cond delay="1000"/>
                                  </p:stCondLst>
                                  <p:childTnLst>
                                    <p:set>
                                      <p:cBhvr>
                                        <p:cTn id="42" dur="1" fill="hold">
                                          <p:stCondLst>
                                            <p:cond delay="0"/>
                                          </p:stCondLst>
                                        </p:cTn>
                                        <p:tgtEl>
                                          <p:spTgt spid="13"/>
                                        </p:tgtEl>
                                        <p:attrNameLst>
                                          <p:attrName>style.visibility</p:attrName>
                                        </p:attrNameLst>
                                      </p:cBhvr>
                                      <p:to>
                                        <p:strVal val="visible"/>
                                      </p:to>
                                    </p:set>
                                    <p:animEffect transition="in" filter="wipe(down)">
                                      <p:cBhvr>
                                        <p:cTn id="43" dur="250"/>
                                        <p:tgtEl>
                                          <p:spTgt spid="13"/>
                                        </p:tgtEl>
                                      </p:cBhvr>
                                    </p:animEffect>
                                  </p:childTnLst>
                                </p:cTn>
                              </p:par>
                              <p:par>
                                <p:cTn id="44" presetID="22" presetClass="entr" presetSubtype="8" fill="hold" nodeType="withEffect">
                                  <p:stCondLst>
                                    <p:cond delay="1250"/>
                                  </p:stCondLst>
                                  <p:childTnLst>
                                    <p:set>
                                      <p:cBhvr>
                                        <p:cTn id="45" dur="1" fill="hold">
                                          <p:stCondLst>
                                            <p:cond delay="0"/>
                                          </p:stCondLst>
                                        </p:cTn>
                                        <p:tgtEl>
                                          <p:spTgt spid="22"/>
                                        </p:tgtEl>
                                        <p:attrNameLst>
                                          <p:attrName>style.visibility</p:attrName>
                                        </p:attrNameLst>
                                      </p:cBhvr>
                                      <p:to>
                                        <p:strVal val="visible"/>
                                      </p:to>
                                    </p:set>
                                    <p:animEffect transition="in" filter="wipe(left)">
                                      <p:cBhvr>
                                        <p:cTn id="46" dur="250"/>
                                        <p:tgtEl>
                                          <p:spTgt spid="22"/>
                                        </p:tgtEl>
                                      </p:cBhvr>
                                    </p:animEffect>
                                  </p:childTnLst>
                                </p:cTn>
                              </p:par>
                              <p:par>
                                <p:cTn id="47" presetID="22" presetClass="entr" presetSubtype="1" fill="hold" nodeType="withEffect">
                                  <p:stCondLst>
                                    <p:cond delay="1250"/>
                                  </p:stCondLst>
                                  <p:childTnLst>
                                    <p:set>
                                      <p:cBhvr>
                                        <p:cTn id="48" dur="1" fill="hold">
                                          <p:stCondLst>
                                            <p:cond delay="0"/>
                                          </p:stCondLst>
                                        </p:cTn>
                                        <p:tgtEl>
                                          <p:spTgt spid="16"/>
                                        </p:tgtEl>
                                        <p:attrNameLst>
                                          <p:attrName>style.visibility</p:attrName>
                                        </p:attrNameLst>
                                      </p:cBhvr>
                                      <p:to>
                                        <p:strVal val="visible"/>
                                      </p:to>
                                    </p:set>
                                    <p:animEffect transition="in" filter="wipe(up)">
                                      <p:cBhvr>
                                        <p:cTn id="49" dur="250"/>
                                        <p:tgtEl>
                                          <p:spTgt spid="16"/>
                                        </p:tgtEl>
                                      </p:cBhvr>
                                    </p:animEffect>
                                  </p:childTnLst>
                                </p:cTn>
                              </p:par>
                              <p:par>
                                <p:cTn id="50" presetID="22" presetClass="entr" presetSubtype="8" fill="hold" nodeType="withEffect">
                                  <p:stCondLst>
                                    <p:cond delay="1500"/>
                                  </p:stCondLst>
                                  <p:childTnLst>
                                    <p:set>
                                      <p:cBhvr>
                                        <p:cTn id="51" dur="1" fill="hold">
                                          <p:stCondLst>
                                            <p:cond delay="0"/>
                                          </p:stCondLst>
                                        </p:cTn>
                                        <p:tgtEl>
                                          <p:spTgt spid="25"/>
                                        </p:tgtEl>
                                        <p:attrNameLst>
                                          <p:attrName>style.visibility</p:attrName>
                                        </p:attrNameLst>
                                      </p:cBhvr>
                                      <p:to>
                                        <p:strVal val="visible"/>
                                      </p:to>
                                    </p:set>
                                    <p:animEffect transition="in" filter="wipe(left)">
                                      <p:cBhvr>
                                        <p:cTn id="52" dur="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8" y="88050"/>
            <a:ext cx="1275751" cy="507687"/>
          </a:xfrm>
          <a:prstGeom prst="rect">
            <a:avLst/>
          </a:prstGeom>
          <a:noFill/>
        </p:spPr>
        <p:txBody>
          <a:bodyPr wrap="square" lIns="91425" tIns="45712" rIns="91425" bIns="45712" rtlCol="0">
            <a:spAutoFit/>
          </a:bodyPr>
          <a:lstStyle/>
          <a:p>
            <a:r>
              <a:rPr lang="en-US" altLang="zh-CN" sz="2699" b="1" spc="-112" dirty="0">
                <a:solidFill>
                  <a:srgbClr val="42BAC8"/>
                </a:solidFill>
                <a:effectLst/>
                <a:latin typeface="Arial Black" pitchFamily="34" charset="0"/>
                <a:ea typeface="微软雅黑" pitchFamily="34" charset="-122"/>
              </a:rPr>
              <a:t>LOGO</a:t>
            </a:r>
            <a:endParaRPr lang="zh-CN" altLang="en-US" sz="2699" b="1" spc="-112" dirty="0">
              <a:solidFill>
                <a:srgbClr val="42BAC8"/>
              </a:solidFill>
              <a:effectLst/>
              <a:latin typeface="Arial Black" pitchFamily="34" charset="0"/>
              <a:ea typeface="微软雅黑" pitchFamily="34" charset="-122"/>
            </a:endParaRPr>
          </a:p>
        </p:txBody>
      </p:sp>
      <p:cxnSp>
        <p:nvCxnSpPr>
          <p:cNvPr id="5" name="直接连接符 4"/>
          <p:cNvCxnSpPr/>
          <p:nvPr/>
        </p:nvCxnSpPr>
        <p:spPr>
          <a:xfrm>
            <a:off x="1171395" y="519997"/>
            <a:ext cx="7972607"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42BAC8"/>
                </a:solidFill>
                <a:latin typeface="微软雅黑" pitchFamily="34" charset="-122"/>
                <a:ea typeface="微软雅黑" pitchFamily="34" charset="-122"/>
              </a:rPr>
              <a:t>点击输入标题内容</a:t>
            </a:r>
          </a:p>
        </p:txBody>
      </p:sp>
      <p:sp>
        <p:nvSpPr>
          <p:cNvPr id="7" name="空心弧 6"/>
          <p:cNvSpPr/>
          <p:nvPr/>
        </p:nvSpPr>
        <p:spPr>
          <a:xfrm>
            <a:off x="901306" y="1516181"/>
            <a:ext cx="1824719" cy="1824719"/>
          </a:xfrm>
          <a:prstGeom prst="blockArc">
            <a:avLst>
              <a:gd name="adj1" fmla="val 10800000"/>
              <a:gd name="adj2" fmla="val 21573658"/>
              <a:gd name="adj3" fmla="val 620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8" name="空心弧 7"/>
          <p:cNvSpPr/>
          <p:nvPr/>
        </p:nvSpPr>
        <p:spPr>
          <a:xfrm flipV="1">
            <a:off x="2612744" y="1503118"/>
            <a:ext cx="1824719" cy="1824719"/>
          </a:xfrm>
          <a:prstGeom prst="blockArc">
            <a:avLst>
              <a:gd name="adj1" fmla="val 10800000"/>
              <a:gd name="adj2" fmla="val 21573658"/>
              <a:gd name="adj3" fmla="val 620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pic>
        <p:nvPicPr>
          <p:cNvPr id="9" name="图片 8"/>
          <p:cNvPicPr>
            <a:picLocks noChangeAspect="1"/>
          </p:cNvPicPr>
          <p:nvPr/>
        </p:nvPicPr>
        <p:blipFill rotWithShape="1">
          <a:blip r:embed="rId2" cstate="screen">
            <a:extLst>
              <a:ext uri="{28A0092B-C50C-407E-A947-70E740481C1C}">
                <a14:useLocalDpi xmlns:a14="http://schemas.microsoft.com/office/drawing/2010/main"/>
              </a:ext>
            </a:extLst>
          </a:blip>
          <a:srcRect l="14560" t="16273" r="56314" b="16504"/>
          <a:stretch/>
        </p:blipFill>
        <p:spPr>
          <a:xfrm>
            <a:off x="1634352" y="2012004"/>
            <a:ext cx="358624" cy="827717"/>
          </a:xfrm>
          <a:prstGeom prst="rect">
            <a:avLst/>
          </a:prstGeom>
        </p:spPr>
      </p:pic>
      <p:pic>
        <p:nvPicPr>
          <p:cNvPr id="10" name="图片 9"/>
          <p:cNvPicPr>
            <a:picLocks noChangeAspect="1"/>
          </p:cNvPicPr>
          <p:nvPr/>
        </p:nvPicPr>
        <p:blipFill rotWithShape="1">
          <a:blip r:embed="rId2" cstate="screen">
            <a:extLst>
              <a:ext uri="{28A0092B-C50C-407E-A947-70E740481C1C}">
                <a14:useLocalDpi xmlns:a14="http://schemas.microsoft.com/office/drawing/2010/main"/>
              </a:ext>
            </a:extLst>
          </a:blip>
          <a:srcRect l="51309" t="16273" r="14050" b="16504"/>
          <a:stretch/>
        </p:blipFill>
        <p:spPr>
          <a:xfrm>
            <a:off x="3311837" y="2012004"/>
            <a:ext cx="426533" cy="827717"/>
          </a:xfrm>
          <a:prstGeom prst="rect">
            <a:avLst/>
          </a:prstGeom>
        </p:spPr>
      </p:pic>
      <p:sp>
        <p:nvSpPr>
          <p:cNvPr id="11" name="文本框 10"/>
          <p:cNvSpPr txBox="1"/>
          <p:nvPr/>
        </p:nvSpPr>
        <p:spPr>
          <a:xfrm>
            <a:off x="4752526" y="1503001"/>
            <a:ext cx="3498507" cy="232628"/>
          </a:xfrm>
          <a:prstGeom prst="rect">
            <a:avLst/>
          </a:prstGeom>
          <a:noFill/>
        </p:spPr>
        <p:txBody>
          <a:bodyPr wrap="square" rtlCol="0">
            <a:spAutoFit/>
          </a:bodyPr>
          <a:lstStyle/>
          <a:p>
            <a:pPr algn="just">
              <a:lnSpc>
                <a:spcPct val="90000"/>
              </a:lnSpc>
              <a:spcBef>
                <a:spcPts val="750"/>
              </a:spcBef>
            </a:pPr>
            <a:r>
              <a:rPr lang="zh-CN" altLang="en-US" sz="1013" b="1" dirty="0">
                <a:solidFill>
                  <a:srgbClr val="44BAC8"/>
                </a:solidFill>
                <a:latin typeface="微软雅黑" panose="020B0503020204020204" pitchFamily="34" charset="-122"/>
                <a:ea typeface="微软雅黑" panose="020B0503020204020204" pitchFamily="34" charset="-122"/>
              </a:rPr>
              <a:t>添加标题</a:t>
            </a:r>
          </a:p>
        </p:txBody>
      </p:sp>
      <p:sp>
        <p:nvSpPr>
          <p:cNvPr id="12" name="文本框 11"/>
          <p:cNvSpPr txBox="1"/>
          <p:nvPr/>
        </p:nvSpPr>
        <p:spPr>
          <a:xfrm>
            <a:off x="4752525" y="1753373"/>
            <a:ext cx="3498508" cy="1142620"/>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4752526" y="2777830"/>
            <a:ext cx="3498507" cy="232628"/>
          </a:xfrm>
          <a:prstGeom prst="rect">
            <a:avLst/>
          </a:prstGeom>
          <a:noFill/>
        </p:spPr>
        <p:txBody>
          <a:bodyPr wrap="square" rtlCol="0">
            <a:spAutoFit/>
          </a:bodyPr>
          <a:lstStyle/>
          <a:p>
            <a:pPr algn="just">
              <a:lnSpc>
                <a:spcPct val="90000"/>
              </a:lnSpc>
              <a:spcBef>
                <a:spcPts val="750"/>
              </a:spcBef>
            </a:pPr>
            <a:r>
              <a:rPr lang="zh-CN" altLang="en-US" sz="1013" b="1" dirty="0">
                <a:solidFill>
                  <a:srgbClr val="44BAC8"/>
                </a:solidFill>
                <a:latin typeface="微软雅黑" panose="020B0503020204020204" pitchFamily="34" charset="-122"/>
                <a:ea typeface="微软雅黑" panose="020B0503020204020204" pitchFamily="34" charset="-122"/>
              </a:rPr>
              <a:t>添加标题</a:t>
            </a:r>
          </a:p>
        </p:txBody>
      </p:sp>
      <p:sp>
        <p:nvSpPr>
          <p:cNvPr id="14" name="文本框 13"/>
          <p:cNvSpPr txBox="1"/>
          <p:nvPr/>
        </p:nvSpPr>
        <p:spPr>
          <a:xfrm>
            <a:off x="4752525" y="3028202"/>
            <a:ext cx="3498508" cy="1142620"/>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a:t>
            </a:r>
          </a:p>
        </p:txBody>
      </p:sp>
      <p:grpSp>
        <p:nvGrpSpPr>
          <p:cNvPr id="15" name="组合 14"/>
          <p:cNvGrpSpPr/>
          <p:nvPr/>
        </p:nvGrpSpPr>
        <p:grpSpPr>
          <a:xfrm>
            <a:off x="1052514" y="3537438"/>
            <a:ext cx="1522296" cy="378372"/>
            <a:chOff x="1403352" y="4716572"/>
            <a:chExt cx="2029728" cy="504495"/>
          </a:xfrm>
        </p:grpSpPr>
        <p:sp>
          <p:nvSpPr>
            <p:cNvPr id="16" name="矩形 15"/>
            <p:cNvSpPr/>
            <p:nvPr/>
          </p:nvSpPr>
          <p:spPr>
            <a:xfrm>
              <a:off x="1403352" y="4716572"/>
              <a:ext cx="2029728" cy="485775"/>
            </a:xfrm>
            <a:prstGeom prst="rect">
              <a:avLst/>
            </a:prstGeom>
            <a:solidFill>
              <a:srgbClr val="44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 name="文本框 16"/>
            <p:cNvSpPr txBox="1"/>
            <p:nvPr/>
          </p:nvSpPr>
          <p:spPr>
            <a:xfrm>
              <a:off x="1767040" y="4728625"/>
              <a:ext cx="1302351" cy="492442"/>
            </a:xfrm>
            <a:prstGeom prst="rect">
              <a:avLst/>
            </a:prstGeom>
            <a:noFill/>
          </p:spPr>
          <p:txBody>
            <a:bodyPr wrap="square" rtlCol="0">
              <a:spAutoFit/>
            </a:bodyPr>
            <a:lstStyle/>
            <a:p>
              <a:pPr algn="ctr">
                <a:spcBef>
                  <a:spcPts val="750"/>
                </a:spcBef>
              </a:pPr>
              <a:r>
                <a:rPr lang="en-US" altLang="zh-CN" sz="1800" b="1" dirty="0">
                  <a:solidFill>
                    <a:srgbClr val="E4F7F8"/>
                  </a:solidFill>
                  <a:latin typeface="微软雅黑" panose="020B0503020204020204" pitchFamily="34" charset="-122"/>
                  <a:ea typeface="微软雅黑" panose="020B0503020204020204" pitchFamily="34" charset="-122"/>
                </a:rPr>
                <a:t>60%</a:t>
              </a:r>
              <a:endParaRPr lang="zh-CN" altLang="en-US" sz="1800" b="1" dirty="0">
                <a:solidFill>
                  <a:srgbClr val="E4F7F8"/>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2763954" y="3537422"/>
            <a:ext cx="1522296" cy="378373"/>
            <a:chOff x="3685272" y="4716572"/>
            <a:chExt cx="2029728" cy="504498"/>
          </a:xfrm>
        </p:grpSpPr>
        <p:sp>
          <p:nvSpPr>
            <p:cNvPr id="19" name="矩形 18"/>
            <p:cNvSpPr/>
            <p:nvPr/>
          </p:nvSpPr>
          <p:spPr>
            <a:xfrm>
              <a:off x="3685272" y="4716572"/>
              <a:ext cx="2029728" cy="485775"/>
            </a:xfrm>
            <a:prstGeom prst="rect">
              <a:avLst/>
            </a:prstGeom>
            <a:solidFill>
              <a:srgbClr val="44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0" name="文本框 19"/>
            <p:cNvSpPr txBox="1"/>
            <p:nvPr/>
          </p:nvSpPr>
          <p:spPr>
            <a:xfrm>
              <a:off x="4048961" y="4728627"/>
              <a:ext cx="1302351" cy="492443"/>
            </a:xfrm>
            <a:prstGeom prst="rect">
              <a:avLst/>
            </a:prstGeom>
            <a:noFill/>
          </p:spPr>
          <p:txBody>
            <a:bodyPr wrap="square" rtlCol="0">
              <a:spAutoFit/>
            </a:bodyPr>
            <a:lstStyle/>
            <a:p>
              <a:pPr algn="ctr">
                <a:spcBef>
                  <a:spcPts val="750"/>
                </a:spcBef>
              </a:pPr>
              <a:r>
                <a:rPr lang="en-US" altLang="zh-CN" sz="1800" b="1" dirty="0">
                  <a:solidFill>
                    <a:srgbClr val="E4F7F8"/>
                  </a:solidFill>
                  <a:latin typeface="微软雅黑" panose="020B0503020204020204" pitchFamily="34" charset="-122"/>
                  <a:ea typeface="微软雅黑" panose="020B0503020204020204" pitchFamily="34" charset="-122"/>
                </a:rPr>
                <a:t>40%</a:t>
              </a:r>
              <a:endParaRPr lang="zh-CN" altLang="en-US" sz="1800" b="1" dirty="0">
                <a:solidFill>
                  <a:srgbClr val="E4F7F8"/>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39745811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2" presetClass="entr" presetSubtype="2"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right)">
                                      <p:cBhvr>
                                        <p:cTn id="15" dur="250"/>
                                        <p:tgtEl>
                                          <p:spTgt spid="7"/>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250"/>
                                        <p:tgtEl>
                                          <p:spTgt spid="8"/>
                                        </p:tgtEl>
                                      </p:cBhvr>
                                    </p:animEffect>
                                  </p:childTnLst>
                                </p:cTn>
                              </p:par>
                            </p:childTnLst>
                          </p:cTn>
                        </p:par>
                        <p:par>
                          <p:cTn id="19" fill="hold">
                            <p:stCondLst>
                              <p:cond delay="1100"/>
                            </p:stCondLst>
                            <p:childTnLst>
                              <p:par>
                                <p:cTn id="20" presetID="47"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anim calcmode="lin" valueType="num">
                                      <p:cBhvr>
                                        <p:cTn id="23" dur="500" fill="hold"/>
                                        <p:tgtEl>
                                          <p:spTgt spid="9"/>
                                        </p:tgtEl>
                                        <p:attrNameLst>
                                          <p:attrName>ppt_x</p:attrName>
                                        </p:attrNameLst>
                                      </p:cBhvr>
                                      <p:tavLst>
                                        <p:tav tm="0">
                                          <p:val>
                                            <p:strVal val="#ppt_x"/>
                                          </p:val>
                                        </p:tav>
                                        <p:tav tm="100000">
                                          <p:val>
                                            <p:strVal val="#ppt_x"/>
                                          </p:val>
                                        </p:tav>
                                      </p:tavLst>
                                    </p:anim>
                                    <p:anim calcmode="lin" valueType="num">
                                      <p:cBhvr>
                                        <p:cTn id="24" dur="5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anim calcmode="lin" valueType="num">
                                      <p:cBhvr>
                                        <p:cTn id="28" dur="500" fill="hold"/>
                                        <p:tgtEl>
                                          <p:spTgt spid="10"/>
                                        </p:tgtEl>
                                        <p:attrNameLst>
                                          <p:attrName>ppt_x</p:attrName>
                                        </p:attrNameLst>
                                      </p:cBhvr>
                                      <p:tavLst>
                                        <p:tav tm="0">
                                          <p:val>
                                            <p:strVal val="#ppt_x"/>
                                          </p:val>
                                        </p:tav>
                                        <p:tav tm="100000">
                                          <p:val>
                                            <p:strVal val="#ppt_x"/>
                                          </p:val>
                                        </p:tav>
                                      </p:tavLst>
                                    </p:anim>
                                    <p:anim calcmode="lin" valueType="num">
                                      <p:cBhvr>
                                        <p:cTn id="29" dur="500" fill="hold"/>
                                        <p:tgtEl>
                                          <p:spTgt spid="10"/>
                                        </p:tgtEl>
                                        <p:attrNameLst>
                                          <p:attrName>ppt_y</p:attrName>
                                        </p:attrNameLst>
                                      </p:cBhvr>
                                      <p:tavLst>
                                        <p:tav tm="0">
                                          <p:val>
                                            <p:strVal val="#ppt_y+.1"/>
                                          </p:val>
                                        </p:tav>
                                        <p:tav tm="100000">
                                          <p:val>
                                            <p:strVal val="#ppt_y"/>
                                          </p:val>
                                        </p:tav>
                                      </p:tavLst>
                                    </p:anim>
                                  </p:childTnLst>
                                </p:cTn>
                              </p:par>
                            </p:childTnLst>
                          </p:cTn>
                        </p:par>
                        <p:par>
                          <p:cTn id="30" fill="hold">
                            <p:stCondLst>
                              <p:cond delay="1600"/>
                            </p:stCondLst>
                            <p:childTnLst>
                              <p:par>
                                <p:cTn id="31" presetID="2" presetClass="entr" presetSubtype="4"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250" fill="hold"/>
                                        <p:tgtEl>
                                          <p:spTgt spid="18"/>
                                        </p:tgtEl>
                                        <p:attrNameLst>
                                          <p:attrName>ppt_x</p:attrName>
                                        </p:attrNameLst>
                                      </p:cBhvr>
                                      <p:tavLst>
                                        <p:tav tm="0">
                                          <p:val>
                                            <p:strVal val="#ppt_x"/>
                                          </p:val>
                                        </p:tav>
                                        <p:tav tm="100000">
                                          <p:val>
                                            <p:strVal val="#ppt_x"/>
                                          </p:val>
                                        </p:tav>
                                      </p:tavLst>
                                    </p:anim>
                                    <p:anim calcmode="lin" valueType="num">
                                      <p:cBhvr additive="base">
                                        <p:cTn id="34" dur="250" fill="hold"/>
                                        <p:tgtEl>
                                          <p:spTgt spid="18"/>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250" fill="hold"/>
                                        <p:tgtEl>
                                          <p:spTgt spid="15"/>
                                        </p:tgtEl>
                                        <p:attrNameLst>
                                          <p:attrName>ppt_x</p:attrName>
                                        </p:attrNameLst>
                                      </p:cBhvr>
                                      <p:tavLst>
                                        <p:tav tm="0">
                                          <p:val>
                                            <p:strVal val="#ppt_x"/>
                                          </p:val>
                                        </p:tav>
                                        <p:tav tm="100000">
                                          <p:val>
                                            <p:strVal val="#ppt_x"/>
                                          </p:val>
                                        </p:tav>
                                      </p:tavLst>
                                    </p:anim>
                                    <p:anim calcmode="lin" valueType="num">
                                      <p:cBhvr additive="base">
                                        <p:cTn id="38" dur="250" fill="hold"/>
                                        <p:tgtEl>
                                          <p:spTgt spid="15"/>
                                        </p:tgtEl>
                                        <p:attrNameLst>
                                          <p:attrName>ppt_y</p:attrName>
                                        </p:attrNameLst>
                                      </p:cBhvr>
                                      <p:tavLst>
                                        <p:tav tm="0">
                                          <p:val>
                                            <p:strVal val="1+#ppt_h/2"/>
                                          </p:val>
                                        </p:tav>
                                        <p:tav tm="100000">
                                          <p:val>
                                            <p:strVal val="#ppt_y"/>
                                          </p:val>
                                        </p:tav>
                                      </p:tavLst>
                                    </p:anim>
                                  </p:childTnLst>
                                </p:cTn>
                              </p:par>
                            </p:childTnLst>
                          </p:cTn>
                        </p:par>
                        <p:par>
                          <p:cTn id="39" fill="hold">
                            <p:stCondLst>
                              <p:cond delay="1850"/>
                            </p:stCondLst>
                            <p:childTnLst>
                              <p:par>
                                <p:cTn id="40" presetID="30"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800" decel="100000"/>
                                        <p:tgtEl>
                                          <p:spTgt spid="11"/>
                                        </p:tgtEl>
                                      </p:cBhvr>
                                    </p:animEffect>
                                    <p:anim calcmode="lin" valueType="num">
                                      <p:cBhvr>
                                        <p:cTn id="43" dur="800" decel="100000" fill="hold"/>
                                        <p:tgtEl>
                                          <p:spTgt spid="11"/>
                                        </p:tgtEl>
                                        <p:attrNameLst>
                                          <p:attrName>style.rotation</p:attrName>
                                        </p:attrNameLst>
                                      </p:cBhvr>
                                      <p:tavLst>
                                        <p:tav tm="0">
                                          <p:val>
                                            <p:fltVal val="-90"/>
                                          </p:val>
                                        </p:tav>
                                        <p:tav tm="100000">
                                          <p:val>
                                            <p:fltVal val="0"/>
                                          </p:val>
                                        </p:tav>
                                      </p:tavLst>
                                    </p:anim>
                                    <p:anim calcmode="lin" valueType="num">
                                      <p:cBhvr>
                                        <p:cTn id="44" dur="800" decel="100000" fill="hold"/>
                                        <p:tgtEl>
                                          <p:spTgt spid="11"/>
                                        </p:tgtEl>
                                        <p:attrNameLst>
                                          <p:attrName>ppt_x</p:attrName>
                                        </p:attrNameLst>
                                      </p:cBhvr>
                                      <p:tavLst>
                                        <p:tav tm="0">
                                          <p:val>
                                            <p:strVal val="#ppt_x+0.4"/>
                                          </p:val>
                                        </p:tav>
                                        <p:tav tm="100000">
                                          <p:val>
                                            <p:strVal val="#ppt_x-0.05"/>
                                          </p:val>
                                        </p:tav>
                                      </p:tavLst>
                                    </p:anim>
                                    <p:anim calcmode="lin" valueType="num">
                                      <p:cBhvr>
                                        <p:cTn id="45" dur="800" decel="100000" fill="hold"/>
                                        <p:tgtEl>
                                          <p:spTgt spid="11"/>
                                        </p:tgtEl>
                                        <p:attrNameLst>
                                          <p:attrName>ppt_y</p:attrName>
                                        </p:attrNameLst>
                                      </p:cBhvr>
                                      <p:tavLst>
                                        <p:tav tm="0">
                                          <p:val>
                                            <p:strVal val="#ppt_y-0.4"/>
                                          </p:val>
                                        </p:tav>
                                        <p:tav tm="100000">
                                          <p:val>
                                            <p:strVal val="#ppt_y+0.1"/>
                                          </p:val>
                                        </p:tav>
                                      </p:tavLst>
                                    </p:anim>
                                    <p:anim calcmode="lin" valueType="num">
                                      <p:cBhvr>
                                        <p:cTn id="46"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47"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par>
                                <p:cTn id="48" presetID="30" presetClass="entr" presetSubtype="0" fill="hold" grpId="0" nodeType="withEffect">
                                  <p:stCondLst>
                                    <p:cond delay="50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800" decel="100000"/>
                                        <p:tgtEl>
                                          <p:spTgt spid="12"/>
                                        </p:tgtEl>
                                      </p:cBhvr>
                                    </p:animEffect>
                                    <p:anim calcmode="lin" valueType="num">
                                      <p:cBhvr>
                                        <p:cTn id="51" dur="800" decel="100000" fill="hold"/>
                                        <p:tgtEl>
                                          <p:spTgt spid="12"/>
                                        </p:tgtEl>
                                        <p:attrNameLst>
                                          <p:attrName>style.rotation</p:attrName>
                                        </p:attrNameLst>
                                      </p:cBhvr>
                                      <p:tavLst>
                                        <p:tav tm="0">
                                          <p:val>
                                            <p:fltVal val="-90"/>
                                          </p:val>
                                        </p:tav>
                                        <p:tav tm="100000">
                                          <p:val>
                                            <p:fltVal val="0"/>
                                          </p:val>
                                        </p:tav>
                                      </p:tavLst>
                                    </p:anim>
                                    <p:anim calcmode="lin" valueType="num">
                                      <p:cBhvr>
                                        <p:cTn id="52" dur="800" decel="100000" fill="hold"/>
                                        <p:tgtEl>
                                          <p:spTgt spid="12"/>
                                        </p:tgtEl>
                                        <p:attrNameLst>
                                          <p:attrName>ppt_x</p:attrName>
                                        </p:attrNameLst>
                                      </p:cBhvr>
                                      <p:tavLst>
                                        <p:tav tm="0">
                                          <p:val>
                                            <p:strVal val="#ppt_x+0.4"/>
                                          </p:val>
                                        </p:tav>
                                        <p:tav tm="100000">
                                          <p:val>
                                            <p:strVal val="#ppt_x-0.05"/>
                                          </p:val>
                                        </p:tav>
                                      </p:tavLst>
                                    </p:anim>
                                    <p:anim calcmode="lin" valueType="num">
                                      <p:cBhvr>
                                        <p:cTn id="53" dur="800" decel="100000" fill="hold"/>
                                        <p:tgtEl>
                                          <p:spTgt spid="12"/>
                                        </p:tgtEl>
                                        <p:attrNameLst>
                                          <p:attrName>ppt_y</p:attrName>
                                        </p:attrNameLst>
                                      </p:cBhvr>
                                      <p:tavLst>
                                        <p:tav tm="0">
                                          <p:val>
                                            <p:strVal val="#ppt_y-0.4"/>
                                          </p:val>
                                        </p:tav>
                                        <p:tav tm="100000">
                                          <p:val>
                                            <p:strVal val="#ppt_y+0.1"/>
                                          </p:val>
                                        </p:tav>
                                      </p:tavLst>
                                    </p:anim>
                                    <p:anim calcmode="lin" valueType="num">
                                      <p:cBhvr>
                                        <p:cTn id="54"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55"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par>
                                <p:cTn id="56" presetID="30" presetClass="entr" presetSubtype="0" fill="hold" grpId="0" nodeType="withEffect">
                                  <p:stCondLst>
                                    <p:cond delay="100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800" decel="100000"/>
                                        <p:tgtEl>
                                          <p:spTgt spid="13"/>
                                        </p:tgtEl>
                                      </p:cBhvr>
                                    </p:animEffect>
                                    <p:anim calcmode="lin" valueType="num">
                                      <p:cBhvr>
                                        <p:cTn id="59" dur="800" decel="100000" fill="hold"/>
                                        <p:tgtEl>
                                          <p:spTgt spid="13"/>
                                        </p:tgtEl>
                                        <p:attrNameLst>
                                          <p:attrName>style.rotation</p:attrName>
                                        </p:attrNameLst>
                                      </p:cBhvr>
                                      <p:tavLst>
                                        <p:tav tm="0">
                                          <p:val>
                                            <p:fltVal val="-90"/>
                                          </p:val>
                                        </p:tav>
                                        <p:tav tm="100000">
                                          <p:val>
                                            <p:fltVal val="0"/>
                                          </p:val>
                                        </p:tav>
                                      </p:tavLst>
                                    </p:anim>
                                    <p:anim calcmode="lin" valueType="num">
                                      <p:cBhvr>
                                        <p:cTn id="60" dur="800" decel="100000" fill="hold"/>
                                        <p:tgtEl>
                                          <p:spTgt spid="13"/>
                                        </p:tgtEl>
                                        <p:attrNameLst>
                                          <p:attrName>ppt_x</p:attrName>
                                        </p:attrNameLst>
                                      </p:cBhvr>
                                      <p:tavLst>
                                        <p:tav tm="0">
                                          <p:val>
                                            <p:strVal val="#ppt_x+0.4"/>
                                          </p:val>
                                        </p:tav>
                                        <p:tav tm="100000">
                                          <p:val>
                                            <p:strVal val="#ppt_x-0.05"/>
                                          </p:val>
                                        </p:tav>
                                      </p:tavLst>
                                    </p:anim>
                                    <p:anim calcmode="lin" valueType="num">
                                      <p:cBhvr>
                                        <p:cTn id="61" dur="800" decel="100000" fill="hold"/>
                                        <p:tgtEl>
                                          <p:spTgt spid="13"/>
                                        </p:tgtEl>
                                        <p:attrNameLst>
                                          <p:attrName>ppt_y</p:attrName>
                                        </p:attrNameLst>
                                      </p:cBhvr>
                                      <p:tavLst>
                                        <p:tav tm="0">
                                          <p:val>
                                            <p:strVal val="#ppt_y-0.4"/>
                                          </p:val>
                                        </p:tav>
                                        <p:tav tm="100000">
                                          <p:val>
                                            <p:strVal val="#ppt_y+0.1"/>
                                          </p:val>
                                        </p:tav>
                                      </p:tavLst>
                                    </p:anim>
                                    <p:anim calcmode="lin" valueType="num">
                                      <p:cBhvr>
                                        <p:cTn id="62"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63"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par>
                                <p:cTn id="64" presetID="30" presetClass="entr" presetSubtype="0" fill="hold" grpId="0" nodeType="withEffect">
                                  <p:stCondLst>
                                    <p:cond delay="150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800" decel="100000"/>
                                        <p:tgtEl>
                                          <p:spTgt spid="14"/>
                                        </p:tgtEl>
                                      </p:cBhvr>
                                    </p:animEffect>
                                    <p:anim calcmode="lin" valueType="num">
                                      <p:cBhvr>
                                        <p:cTn id="67" dur="800" decel="100000" fill="hold"/>
                                        <p:tgtEl>
                                          <p:spTgt spid="14"/>
                                        </p:tgtEl>
                                        <p:attrNameLst>
                                          <p:attrName>style.rotation</p:attrName>
                                        </p:attrNameLst>
                                      </p:cBhvr>
                                      <p:tavLst>
                                        <p:tav tm="0">
                                          <p:val>
                                            <p:fltVal val="-90"/>
                                          </p:val>
                                        </p:tav>
                                        <p:tav tm="100000">
                                          <p:val>
                                            <p:fltVal val="0"/>
                                          </p:val>
                                        </p:tav>
                                      </p:tavLst>
                                    </p:anim>
                                    <p:anim calcmode="lin" valueType="num">
                                      <p:cBhvr>
                                        <p:cTn id="68" dur="800" decel="100000" fill="hold"/>
                                        <p:tgtEl>
                                          <p:spTgt spid="14"/>
                                        </p:tgtEl>
                                        <p:attrNameLst>
                                          <p:attrName>ppt_x</p:attrName>
                                        </p:attrNameLst>
                                      </p:cBhvr>
                                      <p:tavLst>
                                        <p:tav tm="0">
                                          <p:val>
                                            <p:strVal val="#ppt_x+0.4"/>
                                          </p:val>
                                        </p:tav>
                                        <p:tav tm="100000">
                                          <p:val>
                                            <p:strVal val="#ppt_x-0.05"/>
                                          </p:val>
                                        </p:tav>
                                      </p:tavLst>
                                    </p:anim>
                                    <p:anim calcmode="lin" valueType="num">
                                      <p:cBhvr>
                                        <p:cTn id="69" dur="800" decel="100000" fill="hold"/>
                                        <p:tgtEl>
                                          <p:spTgt spid="14"/>
                                        </p:tgtEl>
                                        <p:attrNameLst>
                                          <p:attrName>ppt_y</p:attrName>
                                        </p:attrNameLst>
                                      </p:cBhvr>
                                      <p:tavLst>
                                        <p:tav tm="0">
                                          <p:val>
                                            <p:strVal val="#ppt_y-0.4"/>
                                          </p:val>
                                        </p:tav>
                                        <p:tav tm="100000">
                                          <p:val>
                                            <p:strVal val="#ppt_y+0.1"/>
                                          </p:val>
                                        </p:tav>
                                      </p:tavLst>
                                    </p:anim>
                                    <p:anim calcmode="lin" valueType="num">
                                      <p:cBhvr>
                                        <p:cTn id="70"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71"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11" grpId="0"/>
      <p:bldP spid="12" grpId="0"/>
      <p:bldP spid="13"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8" y="88050"/>
            <a:ext cx="1275751" cy="507687"/>
          </a:xfrm>
          <a:prstGeom prst="rect">
            <a:avLst/>
          </a:prstGeom>
          <a:noFill/>
        </p:spPr>
        <p:txBody>
          <a:bodyPr wrap="square" lIns="91425" tIns="45712" rIns="91425" bIns="45712" rtlCol="0">
            <a:spAutoFit/>
          </a:bodyPr>
          <a:lstStyle/>
          <a:p>
            <a:r>
              <a:rPr lang="en-US" altLang="zh-CN" sz="2699" b="1" spc="-112" dirty="0">
                <a:solidFill>
                  <a:srgbClr val="42BAC8"/>
                </a:solidFill>
                <a:effectLst/>
                <a:latin typeface="Arial Black" pitchFamily="34" charset="0"/>
                <a:ea typeface="微软雅黑" pitchFamily="34" charset="-122"/>
              </a:rPr>
              <a:t>LOGO</a:t>
            </a:r>
            <a:endParaRPr lang="zh-CN" altLang="en-US" sz="2699" b="1" spc="-112" dirty="0">
              <a:solidFill>
                <a:srgbClr val="42BAC8"/>
              </a:solidFill>
              <a:effectLst/>
              <a:latin typeface="Arial Black" pitchFamily="34" charset="0"/>
              <a:ea typeface="微软雅黑" pitchFamily="34" charset="-122"/>
            </a:endParaRPr>
          </a:p>
        </p:txBody>
      </p:sp>
      <p:cxnSp>
        <p:nvCxnSpPr>
          <p:cNvPr id="5" name="直接连接符 4"/>
          <p:cNvCxnSpPr/>
          <p:nvPr/>
        </p:nvCxnSpPr>
        <p:spPr>
          <a:xfrm>
            <a:off x="1171395" y="519997"/>
            <a:ext cx="7972607"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42BAC8"/>
                </a:solidFill>
                <a:latin typeface="微软雅黑" pitchFamily="34" charset="-122"/>
                <a:ea typeface="微软雅黑" pitchFamily="34" charset="-122"/>
              </a:rPr>
              <a:t>点击输入标题内容</a:t>
            </a:r>
          </a:p>
        </p:txBody>
      </p:sp>
      <p:sp>
        <p:nvSpPr>
          <p:cNvPr id="7" name="文本框 6"/>
          <p:cNvSpPr txBox="1"/>
          <p:nvPr/>
        </p:nvSpPr>
        <p:spPr>
          <a:xfrm>
            <a:off x="852597" y="3745237"/>
            <a:ext cx="1542454" cy="248209"/>
          </a:xfrm>
          <a:prstGeom prst="rect">
            <a:avLst/>
          </a:prstGeom>
          <a:noFill/>
        </p:spPr>
        <p:txBody>
          <a:bodyPr wrap="square" rtlCol="0">
            <a:spAutoFit/>
          </a:bodyPr>
          <a:lstStyle/>
          <a:p>
            <a:r>
              <a:rPr lang="zh-CN" altLang="en-US" sz="1013" b="1" dirty="0">
                <a:solidFill>
                  <a:srgbClr val="42BAC8"/>
                </a:solidFill>
                <a:latin typeface="微软雅黑" panose="020B0503020204020204" pitchFamily="34" charset="-122"/>
                <a:ea typeface="微软雅黑" panose="020B0503020204020204" pitchFamily="34" charset="-122"/>
              </a:rPr>
              <a:t>添加标题</a:t>
            </a:r>
          </a:p>
        </p:txBody>
      </p:sp>
      <p:sp>
        <p:nvSpPr>
          <p:cNvPr id="8" name="文本框 7"/>
          <p:cNvSpPr txBox="1"/>
          <p:nvPr/>
        </p:nvSpPr>
        <p:spPr>
          <a:xfrm>
            <a:off x="852601" y="3988435"/>
            <a:ext cx="7452717" cy="722505"/>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单击添加文本单击添加文本单击添加文本单击添加文本单击添加文本单击添加文本单击添加文本单击添加文本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rot="10800000">
            <a:off x="813756" y="3802735"/>
            <a:ext cx="45243" cy="16200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弧形 9"/>
          <p:cNvSpPr/>
          <p:nvPr/>
        </p:nvSpPr>
        <p:spPr>
          <a:xfrm>
            <a:off x="720328" y="1807369"/>
            <a:ext cx="742950" cy="742950"/>
          </a:xfrm>
          <a:prstGeom prst="arc">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sp>
        <p:nvSpPr>
          <p:cNvPr id="11" name="弧形 10"/>
          <p:cNvSpPr/>
          <p:nvPr/>
        </p:nvSpPr>
        <p:spPr>
          <a:xfrm flipV="1">
            <a:off x="3267075" y="1807369"/>
            <a:ext cx="742950" cy="742950"/>
          </a:xfrm>
          <a:prstGeom prst="arc">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sp>
        <p:nvSpPr>
          <p:cNvPr id="12" name="弧形 11"/>
          <p:cNvSpPr/>
          <p:nvPr/>
        </p:nvSpPr>
        <p:spPr>
          <a:xfrm>
            <a:off x="5813822" y="1807369"/>
            <a:ext cx="742950" cy="742950"/>
          </a:xfrm>
          <a:prstGeom prst="arc">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cxnSp>
        <p:nvCxnSpPr>
          <p:cNvPr id="13" name="直接连接符 12"/>
          <p:cNvCxnSpPr/>
          <p:nvPr/>
        </p:nvCxnSpPr>
        <p:spPr>
          <a:xfrm>
            <a:off x="1452564" y="2178844"/>
            <a:ext cx="1749028"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999312" y="2178844"/>
            <a:ext cx="1749028"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546059" y="2178844"/>
            <a:ext cx="1749028"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200000">
            <a:off x="794803" y="1525013"/>
            <a:ext cx="594000"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200000">
            <a:off x="5888297" y="1526442"/>
            <a:ext cx="594000"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5400000" flipV="1">
            <a:off x="3341549" y="2836604"/>
            <a:ext cx="594000"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452565" y="1783483"/>
            <a:ext cx="1749029" cy="1735224"/>
            <a:chOff x="1936749" y="2530375"/>
            <a:chExt cx="2332038" cy="2313631"/>
          </a:xfrm>
        </p:grpSpPr>
        <p:grpSp>
          <p:nvGrpSpPr>
            <p:cNvPr id="20" name="组合 19"/>
            <p:cNvGrpSpPr/>
            <p:nvPr/>
          </p:nvGrpSpPr>
          <p:grpSpPr>
            <a:xfrm>
              <a:off x="2164557" y="2530375"/>
              <a:ext cx="1876425" cy="447741"/>
              <a:chOff x="2164557" y="2530375"/>
              <a:chExt cx="1876425" cy="447741"/>
            </a:xfrm>
          </p:grpSpPr>
          <p:sp>
            <p:nvSpPr>
              <p:cNvPr id="24" name="任意多边形 23"/>
              <p:cNvSpPr/>
              <p:nvPr/>
            </p:nvSpPr>
            <p:spPr>
              <a:xfrm rot="10800000">
                <a:off x="2164557" y="2536554"/>
                <a:ext cx="1876425" cy="441562"/>
              </a:xfrm>
              <a:custGeom>
                <a:avLst/>
                <a:gdLst>
                  <a:gd name="connsiteX0" fmla="*/ 1876425 w 1876425"/>
                  <a:gd name="connsiteY0" fmla="*/ 441562 h 441562"/>
                  <a:gd name="connsiteX1" fmla="*/ 0 w 1876425"/>
                  <a:gd name="connsiteY1" fmla="*/ 441562 h 441562"/>
                  <a:gd name="connsiteX2" fmla="*/ 0 w 1876425"/>
                  <a:gd name="connsiteY2" fmla="*/ 81562 h 441562"/>
                  <a:gd name="connsiteX3" fmla="*/ 862947 w 1876425"/>
                  <a:gd name="connsiteY3" fmla="*/ 81562 h 441562"/>
                  <a:gd name="connsiteX4" fmla="*/ 939134 w 1876425"/>
                  <a:gd name="connsiteY4" fmla="*/ 0 h 441562"/>
                  <a:gd name="connsiteX5" fmla="*/ 1015321 w 1876425"/>
                  <a:gd name="connsiteY5" fmla="*/ 81562 h 441562"/>
                  <a:gd name="connsiteX6" fmla="*/ 1876425 w 1876425"/>
                  <a:gd name="connsiteY6" fmla="*/ 81562 h 44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6425" h="441562">
                    <a:moveTo>
                      <a:pt x="1876425" y="441562"/>
                    </a:moveTo>
                    <a:lnTo>
                      <a:pt x="0" y="441562"/>
                    </a:lnTo>
                    <a:lnTo>
                      <a:pt x="0" y="81562"/>
                    </a:lnTo>
                    <a:lnTo>
                      <a:pt x="862947" y="81562"/>
                    </a:lnTo>
                    <a:lnTo>
                      <a:pt x="939134" y="0"/>
                    </a:lnTo>
                    <a:lnTo>
                      <a:pt x="1015321" y="81562"/>
                    </a:lnTo>
                    <a:lnTo>
                      <a:pt x="1876425" y="81562"/>
                    </a:lnTo>
                    <a:close/>
                  </a:path>
                </a:pathLst>
              </a:cu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25" name="文本框 24"/>
              <p:cNvSpPr txBox="1"/>
              <p:nvPr/>
            </p:nvSpPr>
            <p:spPr>
              <a:xfrm>
                <a:off x="2639838" y="2530375"/>
                <a:ext cx="938718" cy="330945"/>
              </a:xfrm>
              <a:prstGeom prst="rect">
                <a:avLst/>
              </a:prstGeom>
              <a:noFill/>
            </p:spPr>
            <p:txBody>
              <a:bodyPr wrap="none" rtlCol="0">
                <a:spAutoFit/>
              </a:bodyPr>
              <a:lstStyle/>
              <a:p>
                <a:pPr algn="ctr"/>
                <a:r>
                  <a:rPr lang="zh-CN" altLang="en-US" sz="1013" b="1" dirty="0">
                    <a:solidFill>
                      <a:srgbClr val="E5F5F7"/>
                    </a:solidFill>
                    <a:latin typeface="微软雅黑" panose="020B0503020204020204" pitchFamily="34" charset="-122"/>
                    <a:ea typeface="微软雅黑" panose="020B0503020204020204" pitchFamily="34" charset="-122"/>
                  </a:rPr>
                  <a:t>添加标题</a:t>
                </a:r>
              </a:p>
            </p:txBody>
          </p:sp>
        </p:grpSp>
        <p:grpSp>
          <p:nvGrpSpPr>
            <p:cNvPr id="21" name="组合 20"/>
            <p:cNvGrpSpPr/>
            <p:nvPr/>
          </p:nvGrpSpPr>
          <p:grpSpPr>
            <a:xfrm>
              <a:off x="1936749" y="3147133"/>
              <a:ext cx="2332038" cy="1696873"/>
              <a:chOff x="1936749" y="3147133"/>
              <a:chExt cx="2332038" cy="1696873"/>
            </a:xfrm>
          </p:grpSpPr>
          <p:sp>
            <p:nvSpPr>
              <p:cNvPr id="22" name="任意多边形 21"/>
              <p:cNvSpPr/>
              <p:nvPr/>
            </p:nvSpPr>
            <p:spPr>
              <a:xfrm rot="10800000">
                <a:off x="1936749" y="3147133"/>
                <a:ext cx="2332038" cy="1696168"/>
              </a:xfrm>
              <a:custGeom>
                <a:avLst/>
                <a:gdLst>
                  <a:gd name="connsiteX0" fmla="*/ 1165097 w 2332038"/>
                  <a:gd name="connsiteY0" fmla="*/ 1696168 h 1696168"/>
                  <a:gd name="connsiteX1" fmla="*/ 1088911 w 2332038"/>
                  <a:gd name="connsiteY1" fmla="*/ 1614607 h 1696168"/>
                  <a:gd name="connsiteX2" fmla="*/ 0 w 2332038"/>
                  <a:gd name="connsiteY2" fmla="*/ 1614607 h 1696168"/>
                  <a:gd name="connsiteX3" fmla="*/ 0 w 2332038"/>
                  <a:gd name="connsiteY3" fmla="*/ 0 h 1696168"/>
                  <a:gd name="connsiteX4" fmla="*/ 2332038 w 2332038"/>
                  <a:gd name="connsiteY4" fmla="*/ 0 h 1696168"/>
                  <a:gd name="connsiteX5" fmla="*/ 2332038 w 2332038"/>
                  <a:gd name="connsiteY5" fmla="*/ 1614607 h 1696168"/>
                  <a:gd name="connsiteX6" fmla="*/ 1241283 w 2332038"/>
                  <a:gd name="connsiteY6" fmla="*/ 1614607 h 16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2038" h="1696168">
                    <a:moveTo>
                      <a:pt x="1165097" y="1696168"/>
                    </a:moveTo>
                    <a:lnTo>
                      <a:pt x="1088911" y="1614607"/>
                    </a:lnTo>
                    <a:lnTo>
                      <a:pt x="0" y="1614607"/>
                    </a:lnTo>
                    <a:lnTo>
                      <a:pt x="0" y="0"/>
                    </a:lnTo>
                    <a:lnTo>
                      <a:pt x="2332038" y="0"/>
                    </a:lnTo>
                    <a:lnTo>
                      <a:pt x="2332038" y="1614607"/>
                    </a:lnTo>
                    <a:lnTo>
                      <a:pt x="1241283" y="1614607"/>
                    </a:lnTo>
                    <a:close/>
                  </a:path>
                </a:pathLst>
              </a:cu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23" name="文本框 22"/>
              <p:cNvSpPr txBox="1"/>
              <p:nvPr/>
            </p:nvSpPr>
            <p:spPr>
              <a:xfrm>
                <a:off x="2042750" y="3320513"/>
                <a:ext cx="2120035" cy="1523493"/>
              </a:xfrm>
              <a:prstGeom prst="rect">
                <a:avLst/>
              </a:prstGeom>
              <a:noFill/>
            </p:spPr>
            <p:txBody>
              <a:bodyPr wrap="square" rtlCol="0">
                <a:spAutoFit/>
              </a:bodyPr>
              <a:lstStyle/>
              <a:p>
                <a:pPr algn="just">
                  <a:lnSpc>
                    <a:spcPct val="130000"/>
                  </a:lnSpc>
                  <a:spcBef>
                    <a:spcPts val="750"/>
                  </a:spcBef>
                </a:pPr>
                <a:r>
                  <a:rPr lang="zh-CN" altLang="en-US" sz="1050" dirty="0">
                    <a:solidFill>
                      <a:srgbClr val="EBF8F9"/>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050" dirty="0">
                  <a:solidFill>
                    <a:srgbClr val="EBF8F9"/>
                  </a:solidFill>
                  <a:latin typeface="微软雅黑" panose="020B0503020204020204" pitchFamily="34" charset="-122"/>
                  <a:ea typeface="微软雅黑" panose="020B0503020204020204" pitchFamily="34" charset="-122"/>
                </a:endParaRPr>
              </a:p>
            </p:txBody>
          </p:sp>
        </p:grpSp>
      </p:grpSp>
      <p:grpSp>
        <p:nvGrpSpPr>
          <p:cNvPr id="26" name="组合 25"/>
          <p:cNvGrpSpPr/>
          <p:nvPr/>
        </p:nvGrpSpPr>
        <p:grpSpPr>
          <a:xfrm>
            <a:off x="3999313" y="843085"/>
            <a:ext cx="1749029" cy="1730060"/>
            <a:chOff x="5332414" y="1276511"/>
            <a:chExt cx="2332038" cy="2306747"/>
          </a:xfrm>
        </p:grpSpPr>
        <p:grpSp>
          <p:nvGrpSpPr>
            <p:cNvPr id="27" name="组合 26"/>
            <p:cNvGrpSpPr/>
            <p:nvPr/>
          </p:nvGrpSpPr>
          <p:grpSpPr>
            <a:xfrm>
              <a:off x="5560221" y="3141696"/>
              <a:ext cx="1876425" cy="441562"/>
              <a:chOff x="5560221" y="3141696"/>
              <a:chExt cx="1876425" cy="441562"/>
            </a:xfrm>
          </p:grpSpPr>
          <p:sp>
            <p:nvSpPr>
              <p:cNvPr id="31" name="任意多边形 30"/>
              <p:cNvSpPr/>
              <p:nvPr/>
            </p:nvSpPr>
            <p:spPr>
              <a:xfrm rot="10800000">
                <a:off x="5560221" y="3141696"/>
                <a:ext cx="1876425" cy="441562"/>
              </a:xfrm>
              <a:custGeom>
                <a:avLst/>
                <a:gdLst>
                  <a:gd name="connsiteX0" fmla="*/ 937291 w 1876425"/>
                  <a:gd name="connsiteY0" fmla="*/ 441562 h 441562"/>
                  <a:gd name="connsiteX1" fmla="*/ 861105 w 1876425"/>
                  <a:gd name="connsiteY1" fmla="*/ 360000 h 441562"/>
                  <a:gd name="connsiteX2" fmla="*/ 0 w 1876425"/>
                  <a:gd name="connsiteY2" fmla="*/ 360000 h 441562"/>
                  <a:gd name="connsiteX3" fmla="*/ 0 w 1876425"/>
                  <a:gd name="connsiteY3" fmla="*/ 0 h 441562"/>
                  <a:gd name="connsiteX4" fmla="*/ 1876425 w 1876425"/>
                  <a:gd name="connsiteY4" fmla="*/ 0 h 441562"/>
                  <a:gd name="connsiteX5" fmla="*/ 1876425 w 1876425"/>
                  <a:gd name="connsiteY5" fmla="*/ 360000 h 441562"/>
                  <a:gd name="connsiteX6" fmla="*/ 1013478 w 1876425"/>
                  <a:gd name="connsiteY6" fmla="*/ 360000 h 44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6425" h="441562">
                    <a:moveTo>
                      <a:pt x="937291" y="441562"/>
                    </a:moveTo>
                    <a:lnTo>
                      <a:pt x="861105" y="360000"/>
                    </a:lnTo>
                    <a:lnTo>
                      <a:pt x="0" y="360000"/>
                    </a:lnTo>
                    <a:lnTo>
                      <a:pt x="0" y="0"/>
                    </a:lnTo>
                    <a:lnTo>
                      <a:pt x="1876425" y="0"/>
                    </a:lnTo>
                    <a:lnTo>
                      <a:pt x="1876425" y="360000"/>
                    </a:lnTo>
                    <a:lnTo>
                      <a:pt x="1013478" y="360000"/>
                    </a:lnTo>
                    <a:close/>
                  </a:path>
                </a:pathLst>
              </a:cu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32" name="文本框 31"/>
              <p:cNvSpPr txBox="1"/>
              <p:nvPr/>
            </p:nvSpPr>
            <p:spPr>
              <a:xfrm>
                <a:off x="6028153" y="3213648"/>
                <a:ext cx="938718" cy="330946"/>
              </a:xfrm>
              <a:prstGeom prst="rect">
                <a:avLst/>
              </a:prstGeom>
              <a:noFill/>
            </p:spPr>
            <p:txBody>
              <a:bodyPr wrap="none" rtlCol="0">
                <a:spAutoFit/>
              </a:bodyPr>
              <a:lstStyle/>
              <a:p>
                <a:pPr algn="ctr"/>
                <a:r>
                  <a:rPr lang="zh-CN" altLang="en-US" sz="1013" b="1" dirty="0">
                    <a:solidFill>
                      <a:srgbClr val="E5F5F7"/>
                    </a:solidFill>
                    <a:latin typeface="微软雅黑" panose="020B0503020204020204" pitchFamily="34" charset="-122"/>
                    <a:ea typeface="微软雅黑" panose="020B0503020204020204" pitchFamily="34" charset="-122"/>
                  </a:rPr>
                  <a:t>添加标题</a:t>
                </a:r>
              </a:p>
            </p:txBody>
          </p:sp>
        </p:grpSp>
        <p:grpSp>
          <p:nvGrpSpPr>
            <p:cNvPr id="28" name="组合 27"/>
            <p:cNvGrpSpPr/>
            <p:nvPr/>
          </p:nvGrpSpPr>
          <p:grpSpPr>
            <a:xfrm>
              <a:off x="5332414" y="1276511"/>
              <a:ext cx="2332038" cy="1696168"/>
              <a:chOff x="5332414" y="1276511"/>
              <a:chExt cx="2332038" cy="1696168"/>
            </a:xfrm>
          </p:grpSpPr>
          <p:sp>
            <p:nvSpPr>
              <p:cNvPr id="29" name="任意多边形 28"/>
              <p:cNvSpPr/>
              <p:nvPr/>
            </p:nvSpPr>
            <p:spPr>
              <a:xfrm rot="10800000">
                <a:off x="5332414" y="1276511"/>
                <a:ext cx="2332038" cy="1696168"/>
              </a:xfrm>
              <a:custGeom>
                <a:avLst/>
                <a:gdLst>
                  <a:gd name="connsiteX0" fmla="*/ 2332038 w 2332038"/>
                  <a:gd name="connsiteY0" fmla="*/ 1696168 h 1696168"/>
                  <a:gd name="connsiteX1" fmla="*/ 0 w 2332038"/>
                  <a:gd name="connsiteY1" fmla="*/ 1696168 h 1696168"/>
                  <a:gd name="connsiteX2" fmla="*/ 0 w 2332038"/>
                  <a:gd name="connsiteY2" fmla="*/ 81561 h 1696168"/>
                  <a:gd name="connsiteX3" fmla="*/ 1090755 w 2332038"/>
                  <a:gd name="connsiteY3" fmla="*/ 81561 h 1696168"/>
                  <a:gd name="connsiteX4" fmla="*/ 1166941 w 2332038"/>
                  <a:gd name="connsiteY4" fmla="*/ 0 h 1696168"/>
                  <a:gd name="connsiteX5" fmla="*/ 1243127 w 2332038"/>
                  <a:gd name="connsiteY5" fmla="*/ 81561 h 1696168"/>
                  <a:gd name="connsiteX6" fmla="*/ 2332038 w 2332038"/>
                  <a:gd name="connsiteY6" fmla="*/ 81561 h 16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2038" h="1696168">
                    <a:moveTo>
                      <a:pt x="2332038" y="1696168"/>
                    </a:moveTo>
                    <a:lnTo>
                      <a:pt x="0" y="1696168"/>
                    </a:lnTo>
                    <a:lnTo>
                      <a:pt x="0" y="81561"/>
                    </a:lnTo>
                    <a:lnTo>
                      <a:pt x="1090755" y="81561"/>
                    </a:lnTo>
                    <a:lnTo>
                      <a:pt x="1166941" y="0"/>
                    </a:lnTo>
                    <a:lnTo>
                      <a:pt x="1243127" y="81561"/>
                    </a:lnTo>
                    <a:lnTo>
                      <a:pt x="2332038" y="81561"/>
                    </a:lnTo>
                    <a:close/>
                  </a:path>
                </a:pathLst>
              </a:cu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30" name="文本框 29"/>
              <p:cNvSpPr txBox="1"/>
              <p:nvPr/>
            </p:nvSpPr>
            <p:spPr>
              <a:xfrm>
                <a:off x="5434011" y="1362008"/>
                <a:ext cx="2120035" cy="1523493"/>
              </a:xfrm>
              <a:prstGeom prst="rect">
                <a:avLst/>
              </a:prstGeom>
              <a:noFill/>
            </p:spPr>
            <p:txBody>
              <a:bodyPr wrap="square" rtlCol="0">
                <a:spAutoFit/>
              </a:bodyPr>
              <a:lstStyle/>
              <a:p>
                <a:pPr algn="just">
                  <a:lnSpc>
                    <a:spcPct val="130000"/>
                  </a:lnSpc>
                  <a:spcBef>
                    <a:spcPts val="750"/>
                  </a:spcBef>
                </a:pPr>
                <a:r>
                  <a:rPr lang="zh-CN" altLang="en-US" sz="1050" dirty="0">
                    <a:solidFill>
                      <a:srgbClr val="EBF8F9"/>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050" dirty="0">
                  <a:solidFill>
                    <a:srgbClr val="EBF8F9"/>
                  </a:solidFill>
                  <a:latin typeface="微软雅黑" panose="020B0503020204020204" pitchFamily="34" charset="-122"/>
                  <a:ea typeface="微软雅黑" panose="020B0503020204020204" pitchFamily="34" charset="-122"/>
                </a:endParaRPr>
              </a:p>
            </p:txBody>
          </p:sp>
        </p:grpSp>
      </p:grpSp>
      <p:grpSp>
        <p:nvGrpSpPr>
          <p:cNvPr id="33" name="组合 32"/>
          <p:cNvGrpSpPr/>
          <p:nvPr/>
        </p:nvGrpSpPr>
        <p:grpSpPr>
          <a:xfrm>
            <a:off x="6545578" y="1783483"/>
            <a:ext cx="1749029" cy="1735224"/>
            <a:chOff x="8727434" y="2530375"/>
            <a:chExt cx="2332038" cy="2313630"/>
          </a:xfrm>
        </p:grpSpPr>
        <p:grpSp>
          <p:nvGrpSpPr>
            <p:cNvPr id="34" name="组合 33"/>
            <p:cNvGrpSpPr/>
            <p:nvPr/>
          </p:nvGrpSpPr>
          <p:grpSpPr>
            <a:xfrm>
              <a:off x="8955242" y="2530375"/>
              <a:ext cx="1876425" cy="447741"/>
              <a:chOff x="8955242" y="2530375"/>
              <a:chExt cx="1876425" cy="447741"/>
            </a:xfrm>
          </p:grpSpPr>
          <p:sp>
            <p:nvSpPr>
              <p:cNvPr id="38" name="任意多边形 37"/>
              <p:cNvSpPr/>
              <p:nvPr/>
            </p:nvSpPr>
            <p:spPr>
              <a:xfrm rot="10800000">
                <a:off x="8955242" y="2536554"/>
                <a:ext cx="1876425" cy="441562"/>
              </a:xfrm>
              <a:custGeom>
                <a:avLst/>
                <a:gdLst>
                  <a:gd name="connsiteX0" fmla="*/ 1876425 w 1876425"/>
                  <a:gd name="connsiteY0" fmla="*/ 441562 h 441562"/>
                  <a:gd name="connsiteX1" fmla="*/ 0 w 1876425"/>
                  <a:gd name="connsiteY1" fmla="*/ 441562 h 441562"/>
                  <a:gd name="connsiteX2" fmla="*/ 0 w 1876425"/>
                  <a:gd name="connsiteY2" fmla="*/ 81562 h 441562"/>
                  <a:gd name="connsiteX3" fmla="*/ 862947 w 1876425"/>
                  <a:gd name="connsiteY3" fmla="*/ 81562 h 441562"/>
                  <a:gd name="connsiteX4" fmla="*/ 939134 w 1876425"/>
                  <a:gd name="connsiteY4" fmla="*/ 0 h 441562"/>
                  <a:gd name="connsiteX5" fmla="*/ 1015321 w 1876425"/>
                  <a:gd name="connsiteY5" fmla="*/ 81562 h 441562"/>
                  <a:gd name="connsiteX6" fmla="*/ 1876425 w 1876425"/>
                  <a:gd name="connsiteY6" fmla="*/ 81562 h 44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6425" h="441562">
                    <a:moveTo>
                      <a:pt x="1876425" y="441562"/>
                    </a:moveTo>
                    <a:lnTo>
                      <a:pt x="0" y="441562"/>
                    </a:lnTo>
                    <a:lnTo>
                      <a:pt x="0" y="81562"/>
                    </a:lnTo>
                    <a:lnTo>
                      <a:pt x="862947" y="81562"/>
                    </a:lnTo>
                    <a:lnTo>
                      <a:pt x="939134" y="0"/>
                    </a:lnTo>
                    <a:lnTo>
                      <a:pt x="1015321" y="81562"/>
                    </a:lnTo>
                    <a:lnTo>
                      <a:pt x="1876425" y="81562"/>
                    </a:lnTo>
                    <a:close/>
                  </a:path>
                </a:pathLst>
              </a:cu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39" name="文本框 38"/>
              <p:cNvSpPr txBox="1"/>
              <p:nvPr/>
            </p:nvSpPr>
            <p:spPr>
              <a:xfrm>
                <a:off x="9430523" y="2530375"/>
                <a:ext cx="938718" cy="330945"/>
              </a:xfrm>
              <a:prstGeom prst="rect">
                <a:avLst/>
              </a:prstGeom>
              <a:noFill/>
            </p:spPr>
            <p:txBody>
              <a:bodyPr wrap="none" rtlCol="0">
                <a:spAutoFit/>
              </a:bodyPr>
              <a:lstStyle/>
              <a:p>
                <a:pPr algn="ctr"/>
                <a:r>
                  <a:rPr lang="zh-CN" altLang="en-US" sz="1013" b="1" dirty="0">
                    <a:solidFill>
                      <a:srgbClr val="E5F5F7"/>
                    </a:solidFill>
                    <a:latin typeface="微软雅黑" panose="020B0503020204020204" pitchFamily="34" charset="-122"/>
                    <a:ea typeface="微软雅黑" panose="020B0503020204020204" pitchFamily="34" charset="-122"/>
                  </a:rPr>
                  <a:t>添加标题</a:t>
                </a:r>
              </a:p>
            </p:txBody>
          </p:sp>
        </p:grpSp>
        <p:grpSp>
          <p:nvGrpSpPr>
            <p:cNvPr id="35" name="组合 34"/>
            <p:cNvGrpSpPr/>
            <p:nvPr/>
          </p:nvGrpSpPr>
          <p:grpSpPr>
            <a:xfrm>
              <a:off x="8727434" y="3147132"/>
              <a:ext cx="2332038" cy="1696873"/>
              <a:chOff x="8727434" y="3147132"/>
              <a:chExt cx="2332038" cy="1696873"/>
            </a:xfrm>
          </p:grpSpPr>
          <p:sp>
            <p:nvSpPr>
              <p:cNvPr id="36" name="任意多边形 35"/>
              <p:cNvSpPr/>
              <p:nvPr/>
            </p:nvSpPr>
            <p:spPr>
              <a:xfrm>
                <a:off x="8727434" y="3147132"/>
                <a:ext cx="2332038" cy="1696168"/>
              </a:xfrm>
              <a:custGeom>
                <a:avLst/>
                <a:gdLst>
                  <a:gd name="connsiteX0" fmla="*/ 1166941 w 2332038"/>
                  <a:gd name="connsiteY0" fmla="*/ 0 h 1696168"/>
                  <a:gd name="connsiteX1" fmla="*/ 1243127 w 2332038"/>
                  <a:gd name="connsiteY1" fmla="*/ 81561 h 1696168"/>
                  <a:gd name="connsiteX2" fmla="*/ 2332038 w 2332038"/>
                  <a:gd name="connsiteY2" fmla="*/ 81561 h 1696168"/>
                  <a:gd name="connsiteX3" fmla="*/ 2332038 w 2332038"/>
                  <a:gd name="connsiteY3" fmla="*/ 1696168 h 1696168"/>
                  <a:gd name="connsiteX4" fmla="*/ 0 w 2332038"/>
                  <a:gd name="connsiteY4" fmla="*/ 1696168 h 1696168"/>
                  <a:gd name="connsiteX5" fmla="*/ 0 w 2332038"/>
                  <a:gd name="connsiteY5" fmla="*/ 81561 h 1696168"/>
                  <a:gd name="connsiteX6" fmla="*/ 1090755 w 2332038"/>
                  <a:gd name="connsiteY6" fmla="*/ 81561 h 16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2038" h="1696168">
                    <a:moveTo>
                      <a:pt x="1166941" y="0"/>
                    </a:moveTo>
                    <a:lnTo>
                      <a:pt x="1243127" y="81561"/>
                    </a:lnTo>
                    <a:lnTo>
                      <a:pt x="2332038" y="81561"/>
                    </a:lnTo>
                    <a:lnTo>
                      <a:pt x="2332038" y="1696168"/>
                    </a:lnTo>
                    <a:lnTo>
                      <a:pt x="0" y="1696168"/>
                    </a:lnTo>
                    <a:lnTo>
                      <a:pt x="0" y="81561"/>
                    </a:lnTo>
                    <a:lnTo>
                      <a:pt x="1090755" y="81561"/>
                    </a:lnTo>
                    <a:close/>
                  </a:path>
                </a:pathLst>
              </a:cu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37" name="文本框 36"/>
              <p:cNvSpPr txBox="1"/>
              <p:nvPr/>
            </p:nvSpPr>
            <p:spPr>
              <a:xfrm>
                <a:off x="8833435" y="3320513"/>
                <a:ext cx="2120035" cy="1523492"/>
              </a:xfrm>
              <a:prstGeom prst="rect">
                <a:avLst/>
              </a:prstGeom>
              <a:noFill/>
            </p:spPr>
            <p:txBody>
              <a:bodyPr wrap="square" rtlCol="0">
                <a:spAutoFit/>
              </a:bodyPr>
              <a:lstStyle/>
              <a:p>
                <a:pPr algn="just">
                  <a:lnSpc>
                    <a:spcPct val="130000"/>
                  </a:lnSpc>
                  <a:spcBef>
                    <a:spcPts val="750"/>
                  </a:spcBef>
                </a:pPr>
                <a:r>
                  <a:rPr lang="zh-CN" altLang="en-US" sz="1050" dirty="0">
                    <a:solidFill>
                      <a:srgbClr val="EBF8F9"/>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050" dirty="0">
                  <a:solidFill>
                    <a:srgbClr val="EBF8F9"/>
                  </a:solidFill>
                  <a:latin typeface="微软雅黑" panose="020B0503020204020204" pitchFamily="34" charset="-122"/>
                  <a:ea typeface="微软雅黑" panose="020B0503020204020204" pitchFamily="34" charset="-122"/>
                </a:endParaRPr>
              </a:p>
            </p:txBody>
          </p:sp>
        </p:grpSp>
      </p:grpSp>
      <p:grpSp>
        <p:nvGrpSpPr>
          <p:cNvPr id="40" name="组合 39"/>
          <p:cNvGrpSpPr/>
          <p:nvPr/>
        </p:nvGrpSpPr>
        <p:grpSpPr>
          <a:xfrm>
            <a:off x="827485" y="1914526"/>
            <a:ext cx="528638" cy="528638"/>
            <a:chOff x="1103312" y="2705100"/>
            <a:chExt cx="704850" cy="704850"/>
          </a:xfrm>
        </p:grpSpPr>
        <p:sp>
          <p:nvSpPr>
            <p:cNvPr id="41" name="椭圆 40"/>
            <p:cNvSpPr/>
            <p:nvPr/>
          </p:nvSpPr>
          <p:spPr>
            <a:xfrm>
              <a:off x="1103312" y="2705100"/>
              <a:ext cx="704850" cy="704850"/>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2" name="文本框 41"/>
            <p:cNvSpPr txBox="1"/>
            <p:nvPr/>
          </p:nvSpPr>
          <p:spPr>
            <a:xfrm>
              <a:off x="1136753" y="2770115"/>
              <a:ext cx="609567" cy="553997"/>
            </a:xfrm>
            <a:prstGeom prst="rect">
              <a:avLst/>
            </a:prstGeom>
            <a:noFill/>
          </p:spPr>
          <p:txBody>
            <a:bodyPr wrap="none" rtlCol="0" anchor="t">
              <a:spAutoFit/>
            </a:bodyPr>
            <a:lstStyle/>
            <a:p>
              <a:pPr algn="ctr"/>
              <a:r>
                <a:rPr lang="en-US" altLang="zh-CN" sz="2100" b="1" dirty="0">
                  <a:solidFill>
                    <a:srgbClr val="E5F5F7"/>
                  </a:solidFill>
                  <a:latin typeface="Adobe Myungjo Std M" panose="02020600000000000000" pitchFamily="18" charset="-128"/>
                  <a:ea typeface="Adobe Myungjo Std M" panose="02020600000000000000" pitchFamily="18" charset="-128"/>
                </a:rPr>
                <a:t>01</a:t>
              </a:r>
              <a:endParaRPr lang="zh-CN" altLang="en-US" sz="2100" b="1" dirty="0">
                <a:solidFill>
                  <a:srgbClr val="E5F5F7"/>
                </a:solidFill>
                <a:latin typeface="Adobe Myungjo Std M" panose="02020600000000000000" pitchFamily="18" charset="-128"/>
              </a:endParaRPr>
            </a:p>
          </p:txBody>
        </p:sp>
      </p:grpSp>
      <p:grpSp>
        <p:nvGrpSpPr>
          <p:cNvPr id="43" name="组合 42"/>
          <p:cNvGrpSpPr/>
          <p:nvPr/>
        </p:nvGrpSpPr>
        <p:grpSpPr>
          <a:xfrm>
            <a:off x="3374230" y="1914528"/>
            <a:ext cx="528638" cy="528638"/>
            <a:chOff x="4498975" y="2705100"/>
            <a:chExt cx="704850" cy="704850"/>
          </a:xfrm>
        </p:grpSpPr>
        <p:sp>
          <p:nvSpPr>
            <p:cNvPr id="44" name="椭圆 43"/>
            <p:cNvSpPr/>
            <p:nvPr/>
          </p:nvSpPr>
          <p:spPr>
            <a:xfrm>
              <a:off x="4498975" y="2705100"/>
              <a:ext cx="704850" cy="704850"/>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5" name="文本框 44"/>
            <p:cNvSpPr txBox="1"/>
            <p:nvPr/>
          </p:nvSpPr>
          <p:spPr>
            <a:xfrm>
              <a:off x="4529244" y="2762077"/>
              <a:ext cx="609567" cy="553997"/>
            </a:xfrm>
            <a:prstGeom prst="rect">
              <a:avLst/>
            </a:prstGeom>
            <a:noFill/>
          </p:spPr>
          <p:txBody>
            <a:bodyPr wrap="none" rtlCol="0" anchor="t">
              <a:spAutoFit/>
            </a:bodyPr>
            <a:lstStyle/>
            <a:p>
              <a:pPr algn="ctr"/>
              <a:r>
                <a:rPr lang="en-US" altLang="zh-CN" sz="2100" b="1" dirty="0">
                  <a:solidFill>
                    <a:srgbClr val="E5F5F7"/>
                  </a:solidFill>
                  <a:latin typeface="Adobe Myungjo Std M" panose="02020600000000000000" pitchFamily="18" charset="-128"/>
                  <a:ea typeface="Adobe Myungjo Std M" panose="02020600000000000000" pitchFamily="18" charset="-128"/>
                </a:rPr>
                <a:t>02</a:t>
              </a:r>
              <a:endParaRPr lang="zh-CN" altLang="en-US" sz="2100" b="1" dirty="0">
                <a:solidFill>
                  <a:srgbClr val="E5F5F7"/>
                </a:solidFill>
                <a:latin typeface="Adobe Myungjo Std M" panose="02020600000000000000" pitchFamily="18" charset="-128"/>
              </a:endParaRPr>
            </a:p>
          </p:txBody>
        </p:sp>
      </p:grpSp>
      <p:grpSp>
        <p:nvGrpSpPr>
          <p:cNvPr id="46" name="组合 45"/>
          <p:cNvGrpSpPr/>
          <p:nvPr/>
        </p:nvGrpSpPr>
        <p:grpSpPr>
          <a:xfrm>
            <a:off x="5920981" y="1914526"/>
            <a:ext cx="528638" cy="528638"/>
            <a:chOff x="7894637" y="2705100"/>
            <a:chExt cx="704850" cy="704850"/>
          </a:xfrm>
        </p:grpSpPr>
        <p:sp>
          <p:nvSpPr>
            <p:cNvPr id="47" name="椭圆 46"/>
            <p:cNvSpPr/>
            <p:nvPr/>
          </p:nvSpPr>
          <p:spPr>
            <a:xfrm>
              <a:off x="7894637" y="2705100"/>
              <a:ext cx="704850" cy="704850"/>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8" name="文本框 47"/>
            <p:cNvSpPr txBox="1"/>
            <p:nvPr/>
          </p:nvSpPr>
          <p:spPr>
            <a:xfrm>
              <a:off x="7923965" y="2770116"/>
              <a:ext cx="609567" cy="553997"/>
            </a:xfrm>
            <a:prstGeom prst="rect">
              <a:avLst/>
            </a:prstGeom>
            <a:noFill/>
          </p:spPr>
          <p:txBody>
            <a:bodyPr wrap="none" rtlCol="0" anchor="t">
              <a:spAutoFit/>
            </a:bodyPr>
            <a:lstStyle/>
            <a:p>
              <a:pPr algn="ctr"/>
              <a:r>
                <a:rPr lang="en-US" altLang="zh-CN" sz="2100" b="1" dirty="0">
                  <a:solidFill>
                    <a:srgbClr val="E5F5F7"/>
                  </a:solidFill>
                  <a:latin typeface="Adobe Myungjo Std M" panose="02020600000000000000" pitchFamily="18" charset="-128"/>
                  <a:ea typeface="Adobe Myungjo Std M" panose="02020600000000000000" pitchFamily="18" charset="-128"/>
                </a:rPr>
                <a:t>03</a:t>
              </a:r>
              <a:endParaRPr lang="zh-CN" altLang="en-US" sz="2100" b="1" dirty="0">
                <a:solidFill>
                  <a:srgbClr val="E5F5F7"/>
                </a:solidFill>
                <a:latin typeface="Adobe Myungjo Std M" panose="02020600000000000000" pitchFamily="18" charset="-128"/>
              </a:endParaRPr>
            </a:p>
          </p:txBody>
        </p:sp>
      </p:grpSp>
      <p:grpSp>
        <p:nvGrpSpPr>
          <p:cNvPr id="49" name="组合 48"/>
          <p:cNvGrpSpPr/>
          <p:nvPr/>
        </p:nvGrpSpPr>
        <p:grpSpPr>
          <a:xfrm>
            <a:off x="6041231" y="850227"/>
            <a:ext cx="288132" cy="288132"/>
            <a:chOff x="8054974" y="1286036"/>
            <a:chExt cx="384176" cy="384176"/>
          </a:xfrm>
        </p:grpSpPr>
        <p:sp>
          <p:nvSpPr>
            <p:cNvPr id="50" name="椭圆 49"/>
            <p:cNvSpPr/>
            <p:nvPr/>
          </p:nvSpPr>
          <p:spPr>
            <a:xfrm>
              <a:off x="8054974" y="1286036"/>
              <a:ext cx="384176" cy="384176"/>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51" name="图片 5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106402" y="1335489"/>
              <a:ext cx="281320" cy="281320"/>
            </a:xfrm>
            <a:prstGeom prst="rect">
              <a:avLst/>
            </a:prstGeom>
          </p:spPr>
        </p:pic>
      </p:grpSp>
      <p:grpSp>
        <p:nvGrpSpPr>
          <p:cNvPr id="52" name="组合 51"/>
          <p:cNvGrpSpPr/>
          <p:nvPr/>
        </p:nvGrpSpPr>
        <p:grpSpPr>
          <a:xfrm>
            <a:off x="3494483" y="3230045"/>
            <a:ext cx="288132" cy="288132"/>
            <a:chOff x="4659311" y="4459126"/>
            <a:chExt cx="384176" cy="384176"/>
          </a:xfrm>
        </p:grpSpPr>
        <p:sp>
          <p:nvSpPr>
            <p:cNvPr id="53" name="椭圆 52"/>
            <p:cNvSpPr/>
            <p:nvPr/>
          </p:nvSpPr>
          <p:spPr>
            <a:xfrm>
              <a:off x="4659311" y="4459126"/>
              <a:ext cx="384176" cy="384176"/>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54" name="图片 5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46409" y="4546224"/>
              <a:ext cx="209979" cy="209979"/>
            </a:xfrm>
            <a:prstGeom prst="rect">
              <a:avLst/>
            </a:prstGeom>
          </p:spPr>
        </p:pic>
      </p:grpSp>
      <p:grpSp>
        <p:nvGrpSpPr>
          <p:cNvPr id="55" name="组合 54"/>
          <p:cNvGrpSpPr/>
          <p:nvPr/>
        </p:nvGrpSpPr>
        <p:grpSpPr>
          <a:xfrm>
            <a:off x="947737" y="850227"/>
            <a:ext cx="288132" cy="288132"/>
            <a:chOff x="1263649" y="1286036"/>
            <a:chExt cx="384176" cy="384176"/>
          </a:xfrm>
        </p:grpSpPr>
        <p:sp>
          <p:nvSpPr>
            <p:cNvPr id="56" name="椭圆 55"/>
            <p:cNvSpPr/>
            <p:nvPr/>
          </p:nvSpPr>
          <p:spPr>
            <a:xfrm>
              <a:off x="1263649" y="1286036"/>
              <a:ext cx="384176" cy="384176"/>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57" name="图片 5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74035" y="1337329"/>
              <a:ext cx="342856" cy="277323"/>
            </a:xfrm>
            <a:prstGeom prst="rect">
              <a:avLst/>
            </a:prstGeom>
          </p:spPr>
        </p:pic>
      </p:grpSp>
      <p:sp>
        <p:nvSpPr>
          <p:cNvPr id="58" name="灯片编号占位符 33"/>
          <p:cNvSpPr>
            <a:spLocks noGrp="1"/>
          </p:cNvSpPr>
          <p:nvPr>
            <p:ph type="sldNum" sz="quarter" idx="12"/>
          </p:nvPr>
        </p:nvSpPr>
        <p:spPr>
          <a:xfrm>
            <a:off x="6457950" y="4767264"/>
            <a:ext cx="2057400" cy="273844"/>
          </a:xfrm>
        </p:spPr>
        <p:txBody>
          <a:bodyPr/>
          <a:lstStyle/>
          <a:p>
            <a:fld id="{D447205E-B5AF-420F-9205-14CD5B2048A0}" type="slidenum">
              <a:rPr lang="zh-CN" altLang="en-US" smtClean="0"/>
              <a:t>22</a:t>
            </a:fld>
            <a:endParaRPr lang="zh-CN" altLang="en-US"/>
          </a:p>
        </p:txBody>
      </p:sp>
    </p:spTree>
    <p:extLst>
      <p:ext uri="{BB962C8B-B14F-4D97-AF65-F5344CB8AC3E}">
        <p14:creationId xmlns:p14="http://schemas.microsoft.com/office/powerpoint/2010/main" val="154424527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childTnLst>
                                </p:cTn>
                              </p:par>
                              <p:par>
                                <p:cTn id="18" presetID="26" presetClass="emph" presetSubtype="0" fill="hold" nodeType="withEffect">
                                  <p:stCondLst>
                                    <p:cond delay="500"/>
                                  </p:stCondLst>
                                  <p:childTnLst>
                                    <p:animEffect transition="out" filter="fade">
                                      <p:cBhvr>
                                        <p:cTn id="19" dur="500" tmFilter="0, 0; .2, .5; .8, .5; 1, 0"/>
                                        <p:tgtEl>
                                          <p:spTgt spid="40"/>
                                        </p:tgtEl>
                                      </p:cBhvr>
                                    </p:animEffect>
                                    <p:animScale>
                                      <p:cBhvr>
                                        <p:cTn id="20" dur="250" autoRev="1" fill="hold"/>
                                        <p:tgtEl>
                                          <p:spTgt spid="40"/>
                                        </p:tgtEl>
                                      </p:cBhvr>
                                      <p:by x="105000" y="105000"/>
                                    </p:animScale>
                                  </p:childTnLst>
                                </p:cTn>
                              </p:par>
                              <p:par>
                                <p:cTn id="21" presetID="10" presetClass="entr" presetSubtype="0" fill="hold" nodeType="with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fade">
                                      <p:cBhvr>
                                        <p:cTn id="23" dur="250"/>
                                        <p:tgtEl>
                                          <p:spTgt spid="55"/>
                                        </p:tgtEl>
                                      </p:cBhvr>
                                    </p:animEffect>
                                  </p:childTnLst>
                                </p:cTn>
                              </p:par>
                              <p:par>
                                <p:cTn id="24" presetID="26" presetClass="emph" presetSubtype="0" fill="hold" nodeType="withEffect">
                                  <p:stCondLst>
                                    <p:cond delay="250"/>
                                  </p:stCondLst>
                                  <p:childTnLst>
                                    <p:animEffect transition="out" filter="fade">
                                      <p:cBhvr>
                                        <p:cTn id="25" dur="500" tmFilter="0, 0; .2, .5; .8, .5; 1, 0"/>
                                        <p:tgtEl>
                                          <p:spTgt spid="55"/>
                                        </p:tgtEl>
                                      </p:cBhvr>
                                    </p:animEffect>
                                    <p:animScale>
                                      <p:cBhvr>
                                        <p:cTn id="26" dur="250" autoRev="1" fill="hold"/>
                                        <p:tgtEl>
                                          <p:spTgt spid="55"/>
                                        </p:tgtEl>
                                      </p:cBhvr>
                                      <p:by x="105000" y="105000"/>
                                    </p:animScale>
                                  </p:childTnLst>
                                </p:cTn>
                              </p:par>
                              <p:par>
                                <p:cTn id="27" presetID="22" presetClass="entr" presetSubtype="1" fill="hold" nodeType="withEffect">
                                  <p:stCondLst>
                                    <p:cond delay="250"/>
                                  </p:stCondLst>
                                  <p:childTnLst>
                                    <p:set>
                                      <p:cBhvr>
                                        <p:cTn id="28" dur="1" fill="hold">
                                          <p:stCondLst>
                                            <p:cond delay="0"/>
                                          </p:stCondLst>
                                        </p:cTn>
                                        <p:tgtEl>
                                          <p:spTgt spid="16"/>
                                        </p:tgtEl>
                                        <p:attrNameLst>
                                          <p:attrName>style.visibility</p:attrName>
                                        </p:attrNameLst>
                                      </p:cBhvr>
                                      <p:to>
                                        <p:strVal val="visible"/>
                                      </p:to>
                                    </p:set>
                                    <p:animEffect transition="in" filter="wipe(up)">
                                      <p:cBhvr>
                                        <p:cTn id="29" dur="250"/>
                                        <p:tgtEl>
                                          <p:spTgt spid="16"/>
                                        </p:tgtEl>
                                      </p:cBhvr>
                                    </p:animEffect>
                                  </p:childTnLst>
                                </p:cTn>
                              </p:par>
                              <p:par>
                                <p:cTn id="30" presetID="22" presetClass="entr" presetSubtype="1" fill="hold" grpId="0" nodeType="withEffect">
                                  <p:stCondLst>
                                    <p:cond delay="50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250"/>
                                        <p:tgtEl>
                                          <p:spTgt spid="10"/>
                                        </p:tgtEl>
                                      </p:cBhvr>
                                    </p:animEffect>
                                  </p:childTnLst>
                                </p:cTn>
                              </p:par>
                              <p:par>
                                <p:cTn id="33" presetID="22" presetClass="entr" presetSubtype="8" fill="hold" nodeType="withEffect">
                                  <p:stCondLst>
                                    <p:cond delay="75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250"/>
                                        <p:tgtEl>
                                          <p:spTgt spid="13"/>
                                        </p:tgtEl>
                                      </p:cBhvr>
                                    </p:animEffect>
                                  </p:childTnLst>
                                </p:cTn>
                              </p:par>
                              <p:par>
                                <p:cTn id="36" presetID="1" presetClass="entr" presetSubtype="0" fill="hold" nodeType="withEffect">
                                  <p:stCondLst>
                                    <p:cond delay="750"/>
                                  </p:stCondLst>
                                  <p:childTnLst>
                                    <p:set>
                                      <p:cBhvr>
                                        <p:cTn id="37" dur="1" fill="hold">
                                          <p:stCondLst>
                                            <p:cond delay="0"/>
                                          </p:stCondLst>
                                        </p:cTn>
                                        <p:tgtEl>
                                          <p:spTgt spid="19"/>
                                        </p:tgtEl>
                                        <p:attrNameLst>
                                          <p:attrName>style.visibility</p:attrName>
                                        </p:attrNameLst>
                                      </p:cBhvr>
                                      <p:to>
                                        <p:strVal val="visible"/>
                                      </p:to>
                                    </p:set>
                                  </p:childTnLst>
                                </p:cTn>
                              </p:par>
                              <p:par>
                                <p:cTn id="38" presetID="26" presetClass="emph" presetSubtype="0" fill="hold" nodeType="withEffect">
                                  <p:stCondLst>
                                    <p:cond delay="750"/>
                                  </p:stCondLst>
                                  <p:childTnLst>
                                    <p:animEffect transition="out" filter="fade">
                                      <p:cBhvr>
                                        <p:cTn id="39" dur="500" tmFilter="0, 0; .2, .5; .8, .5; 1, 0"/>
                                        <p:tgtEl>
                                          <p:spTgt spid="19"/>
                                        </p:tgtEl>
                                      </p:cBhvr>
                                    </p:animEffect>
                                    <p:animScale>
                                      <p:cBhvr>
                                        <p:cTn id="40" dur="250" autoRev="1" fill="hold"/>
                                        <p:tgtEl>
                                          <p:spTgt spid="19"/>
                                        </p:tgtEl>
                                      </p:cBhvr>
                                      <p:by x="105000" y="105000"/>
                                    </p:animScale>
                                  </p:childTnLst>
                                </p:cTn>
                              </p:par>
                            </p:childTnLst>
                          </p:cTn>
                        </p:par>
                        <p:par>
                          <p:cTn id="41" fill="hold">
                            <p:stCondLst>
                              <p:cond delay="2100"/>
                            </p:stCondLst>
                            <p:childTnLst>
                              <p:par>
                                <p:cTn id="42" presetID="10" presetClass="entr" presetSubtype="0" fill="hold" nodeType="after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fade">
                                      <p:cBhvr>
                                        <p:cTn id="44" dur="500"/>
                                        <p:tgtEl>
                                          <p:spTgt spid="43"/>
                                        </p:tgtEl>
                                      </p:cBhvr>
                                    </p:animEffect>
                                  </p:childTnLst>
                                </p:cTn>
                              </p:par>
                              <p:par>
                                <p:cTn id="45" presetID="26" presetClass="emph" presetSubtype="0" fill="hold" nodeType="withEffect">
                                  <p:stCondLst>
                                    <p:cond delay="500"/>
                                  </p:stCondLst>
                                  <p:childTnLst>
                                    <p:animEffect transition="out" filter="fade">
                                      <p:cBhvr>
                                        <p:cTn id="46" dur="500" tmFilter="0, 0; .2, .5; .8, .5; 1, 0"/>
                                        <p:tgtEl>
                                          <p:spTgt spid="43"/>
                                        </p:tgtEl>
                                      </p:cBhvr>
                                    </p:animEffect>
                                    <p:animScale>
                                      <p:cBhvr>
                                        <p:cTn id="47" dur="250" autoRev="1" fill="hold"/>
                                        <p:tgtEl>
                                          <p:spTgt spid="43"/>
                                        </p:tgtEl>
                                      </p:cBhvr>
                                      <p:by x="105000" y="105000"/>
                                    </p:animScale>
                                  </p:childTnLst>
                                </p:cTn>
                              </p:par>
                              <p:par>
                                <p:cTn id="48" presetID="10" presetClass="entr" presetSubtype="0" fill="hold" nodeType="with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fade">
                                      <p:cBhvr>
                                        <p:cTn id="50" dur="500"/>
                                        <p:tgtEl>
                                          <p:spTgt spid="52"/>
                                        </p:tgtEl>
                                      </p:cBhvr>
                                    </p:animEffect>
                                  </p:childTnLst>
                                </p:cTn>
                              </p:par>
                              <p:par>
                                <p:cTn id="51" presetID="26" presetClass="emph" presetSubtype="0" fill="hold" nodeType="withEffect">
                                  <p:stCondLst>
                                    <p:cond delay="500"/>
                                  </p:stCondLst>
                                  <p:childTnLst>
                                    <p:animEffect transition="out" filter="fade">
                                      <p:cBhvr>
                                        <p:cTn id="52" dur="500" tmFilter="0, 0; .2, .5; .8, .5; 1, 0"/>
                                        <p:tgtEl>
                                          <p:spTgt spid="52"/>
                                        </p:tgtEl>
                                      </p:cBhvr>
                                    </p:animEffect>
                                    <p:animScale>
                                      <p:cBhvr>
                                        <p:cTn id="53" dur="250" autoRev="1" fill="hold"/>
                                        <p:tgtEl>
                                          <p:spTgt spid="52"/>
                                        </p:tgtEl>
                                      </p:cBhvr>
                                      <p:by x="105000" y="105000"/>
                                    </p:animScale>
                                  </p:childTnLst>
                                </p:cTn>
                              </p:par>
                              <p:par>
                                <p:cTn id="54" presetID="22" presetClass="entr" presetSubtype="4" fill="hold"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down)">
                                      <p:cBhvr>
                                        <p:cTn id="56" dur="250"/>
                                        <p:tgtEl>
                                          <p:spTgt spid="18"/>
                                        </p:tgtEl>
                                      </p:cBhvr>
                                    </p:animEffect>
                                  </p:childTnLst>
                                </p:cTn>
                              </p:par>
                              <p:par>
                                <p:cTn id="57" presetID="22" presetClass="entr" presetSubtype="4" fill="hold" grpId="0" nodeType="withEffect">
                                  <p:stCondLst>
                                    <p:cond delay="250"/>
                                  </p:stCondLst>
                                  <p:childTnLst>
                                    <p:set>
                                      <p:cBhvr>
                                        <p:cTn id="58" dur="1" fill="hold">
                                          <p:stCondLst>
                                            <p:cond delay="0"/>
                                          </p:stCondLst>
                                        </p:cTn>
                                        <p:tgtEl>
                                          <p:spTgt spid="11"/>
                                        </p:tgtEl>
                                        <p:attrNameLst>
                                          <p:attrName>style.visibility</p:attrName>
                                        </p:attrNameLst>
                                      </p:cBhvr>
                                      <p:to>
                                        <p:strVal val="visible"/>
                                      </p:to>
                                    </p:set>
                                    <p:animEffect transition="in" filter="wipe(down)">
                                      <p:cBhvr>
                                        <p:cTn id="59" dur="250"/>
                                        <p:tgtEl>
                                          <p:spTgt spid="11"/>
                                        </p:tgtEl>
                                      </p:cBhvr>
                                    </p:animEffect>
                                  </p:childTnLst>
                                </p:cTn>
                              </p:par>
                              <p:par>
                                <p:cTn id="60" presetID="22" presetClass="entr" presetSubtype="8" fill="hold" nodeType="withEffect">
                                  <p:stCondLst>
                                    <p:cond delay="500"/>
                                  </p:stCondLst>
                                  <p:childTnLst>
                                    <p:set>
                                      <p:cBhvr>
                                        <p:cTn id="61" dur="1" fill="hold">
                                          <p:stCondLst>
                                            <p:cond delay="0"/>
                                          </p:stCondLst>
                                        </p:cTn>
                                        <p:tgtEl>
                                          <p:spTgt spid="14"/>
                                        </p:tgtEl>
                                        <p:attrNameLst>
                                          <p:attrName>style.visibility</p:attrName>
                                        </p:attrNameLst>
                                      </p:cBhvr>
                                      <p:to>
                                        <p:strVal val="visible"/>
                                      </p:to>
                                    </p:set>
                                    <p:animEffect transition="in" filter="wipe(left)">
                                      <p:cBhvr>
                                        <p:cTn id="62" dur="250"/>
                                        <p:tgtEl>
                                          <p:spTgt spid="14"/>
                                        </p:tgtEl>
                                      </p:cBhvr>
                                    </p:animEffect>
                                  </p:childTnLst>
                                </p:cTn>
                              </p:par>
                              <p:par>
                                <p:cTn id="63" presetID="10" presetClass="entr" presetSubtype="0" fill="hold" nodeType="withEffect">
                                  <p:stCondLst>
                                    <p:cond delay="50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500"/>
                                        <p:tgtEl>
                                          <p:spTgt spid="26"/>
                                        </p:tgtEl>
                                      </p:cBhvr>
                                    </p:animEffect>
                                  </p:childTnLst>
                                </p:cTn>
                              </p:par>
                              <p:par>
                                <p:cTn id="66" presetID="26" presetClass="emph" presetSubtype="0" fill="hold" nodeType="withEffect">
                                  <p:stCondLst>
                                    <p:cond delay="500"/>
                                  </p:stCondLst>
                                  <p:childTnLst>
                                    <p:animEffect transition="out" filter="fade">
                                      <p:cBhvr>
                                        <p:cTn id="67" dur="500" tmFilter="0, 0; .2, .5; .8, .5; 1, 0"/>
                                        <p:tgtEl>
                                          <p:spTgt spid="26"/>
                                        </p:tgtEl>
                                      </p:cBhvr>
                                    </p:animEffect>
                                    <p:animScale>
                                      <p:cBhvr>
                                        <p:cTn id="68" dur="250" autoRev="1" fill="hold"/>
                                        <p:tgtEl>
                                          <p:spTgt spid="26"/>
                                        </p:tgtEl>
                                      </p:cBhvr>
                                      <p:by x="105000" y="105000"/>
                                    </p:animScale>
                                  </p:childTnLst>
                                </p:cTn>
                              </p:par>
                            </p:childTnLst>
                          </p:cTn>
                        </p:par>
                        <p:par>
                          <p:cTn id="69" fill="hold">
                            <p:stCondLst>
                              <p:cond delay="3100"/>
                            </p:stCondLst>
                            <p:childTnLst>
                              <p:par>
                                <p:cTn id="70" presetID="53" presetClass="entr" presetSubtype="16" fill="hold" nodeType="afterEffect">
                                  <p:stCondLst>
                                    <p:cond delay="0"/>
                                  </p:stCondLst>
                                  <p:childTnLst>
                                    <p:set>
                                      <p:cBhvr>
                                        <p:cTn id="71" dur="1" fill="hold">
                                          <p:stCondLst>
                                            <p:cond delay="0"/>
                                          </p:stCondLst>
                                        </p:cTn>
                                        <p:tgtEl>
                                          <p:spTgt spid="46"/>
                                        </p:tgtEl>
                                        <p:attrNameLst>
                                          <p:attrName>style.visibility</p:attrName>
                                        </p:attrNameLst>
                                      </p:cBhvr>
                                      <p:to>
                                        <p:strVal val="visible"/>
                                      </p:to>
                                    </p:set>
                                    <p:anim calcmode="lin" valueType="num">
                                      <p:cBhvr>
                                        <p:cTn id="72" dur="500" fill="hold"/>
                                        <p:tgtEl>
                                          <p:spTgt spid="46"/>
                                        </p:tgtEl>
                                        <p:attrNameLst>
                                          <p:attrName>ppt_w</p:attrName>
                                        </p:attrNameLst>
                                      </p:cBhvr>
                                      <p:tavLst>
                                        <p:tav tm="0">
                                          <p:val>
                                            <p:fltVal val="0"/>
                                          </p:val>
                                        </p:tav>
                                        <p:tav tm="100000">
                                          <p:val>
                                            <p:strVal val="#ppt_w"/>
                                          </p:val>
                                        </p:tav>
                                      </p:tavLst>
                                    </p:anim>
                                    <p:anim calcmode="lin" valueType="num">
                                      <p:cBhvr>
                                        <p:cTn id="73" dur="500" fill="hold"/>
                                        <p:tgtEl>
                                          <p:spTgt spid="46"/>
                                        </p:tgtEl>
                                        <p:attrNameLst>
                                          <p:attrName>ppt_h</p:attrName>
                                        </p:attrNameLst>
                                      </p:cBhvr>
                                      <p:tavLst>
                                        <p:tav tm="0">
                                          <p:val>
                                            <p:fltVal val="0"/>
                                          </p:val>
                                        </p:tav>
                                        <p:tav tm="100000">
                                          <p:val>
                                            <p:strVal val="#ppt_h"/>
                                          </p:val>
                                        </p:tav>
                                      </p:tavLst>
                                    </p:anim>
                                    <p:animEffect transition="in" filter="fade">
                                      <p:cBhvr>
                                        <p:cTn id="74" dur="500"/>
                                        <p:tgtEl>
                                          <p:spTgt spid="46"/>
                                        </p:tgtEl>
                                      </p:cBhvr>
                                    </p:animEffect>
                                  </p:childTnLst>
                                </p:cTn>
                              </p:par>
                              <p:par>
                                <p:cTn id="75" presetID="26" presetClass="emph" presetSubtype="0" fill="hold" nodeType="withEffect">
                                  <p:stCondLst>
                                    <p:cond delay="500"/>
                                  </p:stCondLst>
                                  <p:childTnLst>
                                    <p:animEffect transition="out" filter="fade">
                                      <p:cBhvr>
                                        <p:cTn id="76" dur="500" tmFilter="0, 0; .2, .5; .8, .5; 1, 0"/>
                                        <p:tgtEl>
                                          <p:spTgt spid="46"/>
                                        </p:tgtEl>
                                      </p:cBhvr>
                                    </p:animEffect>
                                    <p:animScale>
                                      <p:cBhvr>
                                        <p:cTn id="77" dur="250" autoRev="1" fill="hold"/>
                                        <p:tgtEl>
                                          <p:spTgt spid="46"/>
                                        </p:tgtEl>
                                      </p:cBhvr>
                                      <p:by x="105000" y="105000"/>
                                    </p:animScale>
                                  </p:childTnLst>
                                </p:cTn>
                              </p:par>
                              <p:par>
                                <p:cTn id="78" presetID="10" presetClass="entr" presetSubtype="0" fill="hold" nodeType="withEffect">
                                  <p:stCondLst>
                                    <p:cond delay="0"/>
                                  </p:stCondLst>
                                  <p:childTnLst>
                                    <p:set>
                                      <p:cBhvr>
                                        <p:cTn id="79" dur="1" fill="hold">
                                          <p:stCondLst>
                                            <p:cond delay="0"/>
                                          </p:stCondLst>
                                        </p:cTn>
                                        <p:tgtEl>
                                          <p:spTgt spid="49"/>
                                        </p:tgtEl>
                                        <p:attrNameLst>
                                          <p:attrName>style.visibility</p:attrName>
                                        </p:attrNameLst>
                                      </p:cBhvr>
                                      <p:to>
                                        <p:strVal val="visible"/>
                                      </p:to>
                                    </p:set>
                                    <p:animEffect transition="in" filter="fade">
                                      <p:cBhvr>
                                        <p:cTn id="80" dur="250"/>
                                        <p:tgtEl>
                                          <p:spTgt spid="49"/>
                                        </p:tgtEl>
                                      </p:cBhvr>
                                    </p:animEffect>
                                  </p:childTnLst>
                                </p:cTn>
                              </p:par>
                              <p:par>
                                <p:cTn id="81" presetID="26" presetClass="emph" presetSubtype="0" fill="hold" nodeType="withEffect">
                                  <p:stCondLst>
                                    <p:cond delay="250"/>
                                  </p:stCondLst>
                                  <p:childTnLst>
                                    <p:animEffect transition="out" filter="fade">
                                      <p:cBhvr>
                                        <p:cTn id="82" dur="500" tmFilter="0, 0; .2, .5; .8, .5; 1, 0"/>
                                        <p:tgtEl>
                                          <p:spTgt spid="49"/>
                                        </p:tgtEl>
                                      </p:cBhvr>
                                    </p:animEffect>
                                    <p:animScale>
                                      <p:cBhvr>
                                        <p:cTn id="83" dur="250" autoRev="1" fill="hold"/>
                                        <p:tgtEl>
                                          <p:spTgt spid="49"/>
                                        </p:tgtEl>
                                      </p:cBhvr>
                                      <p:by x="105000" y="105000"/>
                                    </p:animScale>
                                  </p:childTnLst>
                                </p:cTn>
                              </p:par>
                              <p:par>
                                <p:cTn id="84" presetID="22" presetClass="entr" presetSubtype="1" fill="hold" nodeType="withEffect">
                                  <p:stCondLst>
                                    <p:cond delay="0"/>
                                  </p:stCondLst>
                                  <p:childTnLst>
                                    <p:set>
                                      <p:cBhvr>
                                        <p:cTn id="85" dur="1" fill="hold">
                                          <p:stCondLst>
                                            <p:cond delay="0"/>
                                          </p:stCondLst>
                                        </p:cTn>
                                        <p:tgtEl>
                                          <p:spTgt spid="17"/>
                                        </p:tgtEl>
                                        <p:attrNameLst>
                                          <p:attrName>style.visibility</p:attrName>
                                        </p:attrNameLst>
                                      </p:cBhvr>
                                      <p:to>
                                        <p:strVal val="visible"/>
                                      </p:to>
                                    </p:set>
                                    <p:animEffect transition="in" filter="wipe(up)">
                                      <p:cBhvr>
                                        <p:cTn id="86" dur="250"/>
                                        <p:tgtEl>
                                          <p:spTgt spid="17"/>
                                        </p:tgtEl>
                                      </p:cBhvr>
                                    </p:animEffect>
                                  </p:childTnLst>
                                </p:cTn>
                              </p:par>
                              <p:par>
                                <p:cTn id="87" presetID="22" presetClass="entr" presetSubtype="1" fill="hold" grpId="0" nodeType="withEffect">
                                  <p:stCondLst>
                                    <p:cond delay="250"/>
                                  </p:stCondLst>
                                  <p:childTnLst>
                                    <p:set>
                                      <p:cBhvr>
                                        <p:cTn id="88" dur="1" fill="hold">
                                          <p:stCondLst>
                                            <p:cond delay="0"/>
                                          </p:stCondLst>
                                        </p:cTn>
                                        <p:tgtEl>
                                          <p:spTgt spid="12"/>
                                        </p:tgtEl>
                                        <p:attrNameLst>
                                          <p:attrName>style.visibility</p:attrName>
                                        </p:attrNameLst>
                                      </p:cBhvr>
                                      <p:to>
                                        <p:strVal val="visible"/>
                                      </p:to>
                                    </p:set>
                                    <p:animEffect transition="in" filter="wipe(up)">
                                      <p:cBhvr>
                                        <p:cTn id="89" dur="250"/>
                                        <p:tgtEl>
                                          <p:spTgt spid="12"/>
                                        </p:tgtEl>
                                      </p:cBhvr>
                                    </p:animEffect>
                                  </p:childTnLst>
                                </p:cTn>
                              </p:par>
                              <p:par>
                                <p:cTn id="90" presetID="22" presetClass="entr" presetSubtype="8" fill="hold" nodeType="withEffect">
                                  <p:stCondLst>
                                    <p:cond delay="500"/>
                                  </p:stCondLst>
                                  <p:childTnLst>
                                    <p:set>
                                      <p:cBhvr>
                                        <p:cTn id="91" dur="1" fill="hold">
                                          <p:stCondLst>
                                            <p:cond delay="0"/>
                                          </p:stCondLst>
                                        </p:cTn>
                                        <p:tgtEl>
                                          <p:spTgt spid="15"/>
                                        </p:tgtEl>
                                        <p:attrNameLst>
                                          <p:attrName>style.visibility</p:attrName>
                                        </p:attrNameLst>
                                      </p:cBhvr>
                                      <p:to>
                                        <p:strVal val="visible"/>
                                      </p:to>
                                    </p:set>
                                    <p:animEffect transition="in" filter="wipe(left)">
                                      <p:cBhvr>
                                        <p:cTn id="92" dur="250"/>
                                        <p:tgtEl>
                                          <p:spTgt spid="15"/>
                                        </p:tgtEl>
                                      </p:cBhvr>
                                    </p:animEffect>
                                  </p:childTnLst>
                                </p:cTn>
                              </p:par>
                              <p:par>
                                <p:cTn id="93" presetID="1" presetClass="entr" presetSubtype="0" fill="hold" nodeType="withEffect">
                                  <p:stCondLst>
                                    <p:cond delay="500"/>
                                  </p:stCondLst>
                                  <p:childTnLst>
                                    <p:set>
                                      <p:cBhvr>
                                        <p:cTn id="94" dur="1" fill="hold">
                                          <p:stCondLst>
                                            <p:cond delay="0"/>
                                          </p:stCondLst>
                                        </p:cTn>
                                        <p:tgtEl>
                                          <p:spTgt spid="33"/>
                                        </p:tgtEl>
                                        <p:attrNameLst>
                                          <p:attrName>style.visibility</p:attrName>
                                        </p:attrNameLst>
                                      </p:cBhvr>
                                      <p:to>
                                        <p:strVal val="visible"/>
                                      </p:to>
                                    </p:set>
                                  </p:childTnLst>
                                </p:cTn>
                              </p:par>
                              <p:par>
                                <p:cTn id="95" presetID="26" presetClass="emph" presetSubtype="0" fill="hold" nodeType="withEffect">
                                  <p:stCondLst>
                                    <p:cond delay="500"/>
                                  </p:stCondLst>
                                  <p:childTnLst>
                                    <p:animEffect transition="out" filter="fade">
                                      <p:cBhvr>
                                        <p:cTn id="96" dur="500" tmFilter="0, 0; .2, .5; .8, .5; 1, 0"/>
                                        <p:tgtEl>
                                          <p:spTgt spid="33"/>
                                        </p:tgtEl>
                                      </p:cBhvr>
                                    </p:animEffect>
                                    <p:animScale>
                                      <p:cBhvr>
                                        <p:cTn id="97" dur="250" autoRev="1" fill="hold"/>
                                        <p:tgtEl>
                                          <p:spTgt spid="33"/>
                                        </p:tgtEl>
                                      </p:cBhvr>
                                      <p:by x="105000" y="105000"/>
                                    </p:animScale>
                                  </p:childTnLst>
                                </p:cTn>
                              </p:par>
                            </p:childTnLst>
                          </p:cTn>
                        </p:par>
                        <p:par>
                          <p:cTn id="98" fill="hold">
                            <p:stCondLst>
                              <p:cond delay="4100"/>
                            </p:stCondLst>
                            <p:childTnLst>
                              <p:par>
                                <p:cTn id="99" presetID="22" presetClass="entr" presetSubtype="8" fill="hold" grpId="0" nodeType="afterEffect">
                                  <p:stCondLst>
                                    <p:cond delay="0"/>
                                  </p:stCondLst>
                                  <p:childTnLst>
                                    <p:set>
                                      <p:cBhvr>
                                        <p:cTn id="100" dur="1" fill="hold">
                                          <p:stCondLst>
                                            <p:cond delay="0"/>
                                          </p:stCondLst>
                                        </p:cTn>
                                        <p:tgtEl>
                                          <p:spTgt spid="9"/>
                                        </p:tgtEl>
                                        <p:attrNameLst>
                                          <p:attrName>style.visibility</p:attrName>
                                        </p:attrNameLst>
                                      </p:cBhvr>
                                      <p:to>
                                        <p:strVal val="visible"/>
                                      </p:to>
                                    </p:set>
                                    <p:animEffect transition="in" filter="wipe(left)">
                                      <p:cBhvr>
                                        <p:cTn id="101" dur="250"/>
                                        <p:tgtEl>
                                          <p:spTgt spid="9"/>
                                        </p:tgtEl>
                                      </p:cBhvr>
                                    </p:animEffect>
                                  </p:childTnLst>
                                </p:cTn>
                              </p:par>
                            </p:childTnLst>
                          </p:cTn>
                        </p:par>
                        <p:par>
                          <p:cTn id="102" fill="hold">
                            <p:stCondLst>
                              <p:cond delay="4350"/>
                            </p:stCondLst>
                            <p:childTnLst>
                              <p:par>
                                <p:cTn id="103" presetID="22" presetClass="entr" presetSubtype="8" fill="hold" grpId="0" nodeType="afterEffect">
                                  <p:stCondLst>
                                    <p:cond delay="0"/>
                                  </p:stCondLst>
                                  <p:childTnLst>
                                    <p:set>
                                      <p:cBhvr>
                                        <p:cTn id="104" dur="1" fill="hold">
                                          <p:stCondLst>
                                            <p:cond delay="0"/>
                                          </p:stCondLst>
                                        </p:cTn>
                                        <p:tgtEl>
                                          <p:spTgt spid="7"/>
                                        </p:tgtEl>
                                        <p:attrNameLst>
                                          <p:attrName>style.visibility</p:attrName>
                                        </p:attrNameLst>
                                      </p:cBhvr>
                                      <p:to>
                                        <p:strVal val="visible"/>
                                      </p:to>
                                    </p:set>
                                    <p:animEffect transition="in" filter="wipe(left)">
                                      <p:cBhvr>
                                        <p:cTn id="105" dur="250"/>
                                        <p:tgtEl>
                                          <p:spTgt spid="7"/>
                                        </p:tgtEl>
                                      </p:cBhvr>
                                    </p:animEffect>
                                  </p:childTnLst>
                                </p:cTn>
                              </p:par>
                            </p:childTnLst>
                          </p:cTn>
                        </p:par>
                        <p:par>
                          <p:cTn id="106" fill="hold">
                            <p:stCondLst>
                              <p:cond delay="4600"/>
                            </p:stCondLst>
                            <p:childTnLst>
                              <p:par>
                                <p:cTn id="107" presetID="50" presetClass="entr" presetSubtype="0" decel="100000" fill="hold" grpId="0" nodeType="afterEffect">
                                  <p:stCondLst>
                                    <p:cond delay="0"/>
                                  </p:stCondLst>
                                  <p:childTnLst>
                                    <p:set>
                                      <p:cBhvr>
                                        <p:cTn id="108" dur="1" fill="hold">
                                          <p:stCondLst>
                                            <p:cond delay="0"/>
                                          </p:stCondLst>
                                        </p:cTn>
                                        <p:tgtEl>
                                          <p:spTgt spid="8"/>
                                        </p:tgtEl>
                                        <p:attrNameLst>
                                          <p:attrName>style.visibility</p:attrName>
                                        </p:attrNameLst>
                                      </p:cBhvr>
                                      <p:to>
                                        <p:strVal val="visible"/>
                                      </p:to>
                                    </p:set>
                                    <p:anim calcmode="lin" valueType="num">
                                      <p:cBhvr>
                                        <p:cTn id="109" dur="1000" fill="hold"/>
                                        <p:tgtEl>
                                          <p:spTgt spid="8"/>
                                        </p:tgtEl>
                                        <p:attrNameLst>
                                          <p:attrName>ppt_w</p:attrName>
                                        </p:attrNameLst>
                                      </p:cBhvr>
                                      <p:tavLst>
                                        <p:tav tm="0">
                                          <p:val>
                                            <p:strVal val="#ppt_w+.3"/>
                                          </p:val>
                                        </p:tav>
                                        <p:tav tm="100000">
                                          <p:val>
                                            <p:strVal val="#ppt_w"/>
                                          </p:val>
                                        </p:tav>
                                      </p:tavLst>
                                    </p:anim>
                                    <p:anim calcmode="lin" valueType="num">
                                      <p:cBhvr>
                                        <p:cTn id="110" dur="1000" fill="hold"/>
                                        <p:tgtEl>
                                          <p:spTgt spid="8"/>
                                        </p:tgtEl>
                                        <p:attrNameLst>
                                          <p:attrName>ppt_h</p:attrName>
                                        </p:attrNameLst>
                                      </p:cBhvr>
                                      <p:tavLst>
                                        <p:tav tm="0">
                                          <p:val>
                                            <p:strVal val="#ppt_h"/>
                                          </p:val>
                                        </p:tav>
                                        <p:tav tm="100000">
                                          <p:val>
                                            <p:strVal val="#ppt_h"/>
                                          </p:val>
                                        </p:tav>
                                      </p:tavLst>
                                    </p:anim>
                                    <p:animEffect transition="in" filter="fade">
                                      <p:cBhvr>
                                        <p:cTn id="11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P spid="10" grpId="0" animBg="1"/>
      <p:bldP spid="11" grpId="0" animBg="1"/>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014665" y="1228727"/>
            <a:ext cx="3114675" cy="311467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 name="文本框 4"/>
          <p:cNvSpPr txBox="1"/>
          <p:nvPr/>
        </p:nvSpPr>
        <p:spPr>
          <a:xfrm>
            <a:off x="3014665" y="1135613"/>
            <a:ext cx="3114675" cy="3323859"/>
          </a:xfrm>
          <a:prstGeom prst="rect">
            <a:avLst/>
          </a:prstGeom>
          <a:noFill/>
        </p:spPr>
        <p:txBody>
          <a:bodyPr wrap="square" rtlCol="0">
            <a:spAutoFit/>
          </a:bodyPr>
          <a:lstStyle/>
          <a:p>
            <a:pPr algn="ctr"/>
            <a:r>
              <a:rPr lang="en-US" altLang="zh-CN" sz="20999" dirty="0" smtClean="0">
                <a:solidFill>
                  <a:schemeClr val="bg1"/>
                </a:solidFill>
                <a:effectLst>
                  <a:outerShdw blurRad="50800" algn="ctr" rotWithShape="0">
                    <a:prstClr val="black">
                      <a:alpha val="40000"/>
                    </a:prstClr>
                  </a:outerShdw>
                </a:effectLst>
                <a:latin typeface="Impact" panose="020B0806030902050204" pitchFamily="34" charset="0"/>
              </a:rPr>
              <a:t>05</a:t>
            </a:r>
            <a:endParaRPr lang="zh-CN" altLang="en-US" sz="20999" dirty="0">
              <a:solidFill>
                <a:schemeClr val="bg1"/>
              </a:solidFill>
              <a:effectLst>
                <a:outerShdw blurRad="50800" algn="ctr" rotWithShape="0">
                  <a:prstClr val="black">
                    <a:alpha val="40000"/>
                  </a:prstClr>
                </a:outerShdw>
              </a:effectLst>
              <a:latin typeface="Impact" panose="020B0806030902050204" pitchFamily="34" charset="0"/>
            </a:endParaRPr>
          </a:p>
        </p:txBody>
      </p:sp>
      <p:sp>
        <p:nvSpPr>
          <p:cNvPr id="6" name="矩形 5"/>
          <p:cNvSpPr/>
          <p:nvPr/>
        </p:nvSpPr>
        <p:spPr>
          <a:xfrm>
            <a:off x="0" y="2246063"/>
            <a:ext cx="9144000" cy="1080000"/>
          </a:xfrm>
          <a:prstGeom prst="rect">
            <a:avLst/>
          </a:prstGeom>
          <a:solidFill>
            <a:srgbClr val="42BAC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 name="文本框 6"/>
          <p:cNvSpPr txBox="1"/>
          <p:nvPr/>
        </p:nvSpPr>
        <p:spPr>
          <a:xfrm>
            <a:off x="1926456" y="2502140"/>
            <a:ext cx="5291090" cy="590931"/>
          </a:xfrm>
          <a:prstGeom prst="rect">
            <a:avLst/>
          </a:prstGeom>
          <a:noFill/>
        </p:spPr>
        <p:txBody>
          <a:bodyPr wrap="square" rtlCol="0">
            <a:spAutoFit/>
          </a:bodyPr>
          <a:lstStyle/>
          <a:p>
            <a:pPr algn="ctr">
              <a:lnSpc>
                <a:spcPct val="90000"/>
              </a:lnSpc>
              <a:spcBef>
                <a:spcPct val="0"/>
              </a:spcBef>
            </a:pPr>
            <a:r>
              <a:rPr lang="zh-CN" altLang="en-US" sz="3600" b="1" dirty="0">
                <a:solidFill>
                  <a:srgbClr val="08181A"/>
                </a:solidFill>
                <a:latin typeface="微软雅黑" panose="020B0503020204020204" pitchFamily="34" charset="-122"/>
                <a:ea typeface="微软雅黑" panose="020B0503020204020204" pitchFamily="34" charset="-122"/>
                <a:cs typeface="+mj-cs"/>
              </a:rPr>
              <a:t>单击此处添加标题</a:t>
            </a:r>
          </a:p>
        </p:txBody>
      </p:sp>
    </p:spTree>
    <p:extLst>
      <p:ext uri="{BB962C8B-B14F-4D97-AF65-F5344CB8AC3E}">
        <p14:creationId xmlns:p14="http://schemas.microsoft.com/office/powerpoint/2010/main" val="330709101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450" decel="100000" fill="hold"/>
                                        <p:tgtEl>
                                          <p:spTgt spid="4"/>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4"/>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outVertical)">
                                      <p:cBhvr>
                                        <p:cTn id="14" dur="500"/>
                                        <p:tgtEl>
                                          <p:spTgt spid="6"/>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par>
                                <p:cTn id="21" presetID="2" presetClass="entr" presetSubtype="4" fill="hold" grpId="0" nodeType="withEffect">
                                  <p:stCondLst>
                                    <p:cond delay="25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8" y="88050"/>
            <a:ext cx="1275751" cy="507687"/>
          </a:xfrm>
          <a:prstGeom prst="rect">
            <a:avLst/>
          </a:prstGeom>
          <a:noFill/>
        </p:spPr>
        <p:txBody>
          <a:bodyPr wrap="square" lIns="91425" tIns="45712" rIns="91425" bIns="45712" rtlCol="0">
            <a:spAutoFit/>
          </a:bodyPr>
          <a:lstStyle/>
          <a:p>
            <a:r>
              <a:rPr lang="en-US" altLang="zh-CN" sz="2699" b="1" spc="-112" dirty="0">
                <a:solidFill>
                  <a:srgbClr val="42BAC8"/>
                </a:solidFill>
                <a:effectLst/>
                <a:latin typeface="Arial Black" pitchFamily="34" charset="0"/>
                <a:ea typeface="微软雅黑" pitchFamily="34" charset="-122"/>
              </a:rPr>
              <a:t>LOGO</a:t>
            </a:r>
            <a:endParaRPr lang="zh-CN" altLang="en-US" sz="2699" b="1" spc="-112" dirty="0">
              <a:solidFill>
                <a:srgbClr val="42BAC8"/>
              </a:solidFill>
              <a:effectLst/>
              <a:latin typeface="Arial Black" pitchFamily="34" charset="0"/>
              <a:ea typeface="微软雅黑" pitchFamily="34" charset="-122"/>
            </a:endParaRPr>
          </a:p>
        </p:txBody>
      </p:sp>
      <p:cxnSp>
        <p:nvCxnSpPr>
          <p:cNvPr id="5" name="直接连接符 4"/>
          <p:cNvCxnSpPr/>
          <p:nvPr/>
        </p:nvCxnSpPr>
        <p:spPr>
          <a:xfrm>
            <a:off x="1171395" y="519997"/>
            <a:ext cx="7972607"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42BAC8"/>
                </a:solidFill>
                <a:latin typeface="微软雅黑" pitchFamily="34" charset="-122"/>
                <a:ea typeface="微软雅黑" pitchFamily="34" charset="-122"/>
              </a:rPr>
              <a:t>点击输入标题内容</a:t>
            </a:r>
          </a:p>
        </p:txBody>
      </p:sp>
      <p:grpSp>
        <p:nvGrpSpPr>
          <p:cNvPr id="7" name="组合 6"/>
          <p:cNvGrpSpPr/>
          <p:nvPr/>
        </p:nvGrpSpPr>
        <p:grpSpPr>
          <a:xfrm>
            <a:off x="3465351" y="1584911"/>
            <a:ext cx="1287211" cy="1974555"/>
            <a:chOff x="4620464" y="2113215"/>
            <a:chExt cx="1716281" cy="2632740"/>
          </a:xfrm>
        </p:grpSpPr>
        <p:sp>
          <p:nvSpPr>
            <p:cNvPr id="8" name="梯形 7"/>
            <p:cNvSpPr/>
            <p:nvPr/>
          </p:nvSpPr>
          <p:spPr>
            <a:xfrm rot="5400000">
              <a:off x="4072040" y="3142553"/>
              <a:ext cx="1669739" cy="572892"/>
            </a:xfrm>
            <a:prstGeom prst="trapezoid">
              <a:avLst>
                <a:gd name="adj" fmla="val 57643"/>
              </a:avLst>
            </a:prstGeom>
            <a:solidFill>
              <a:srgbClr val="42BAC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梯形 8"/>
            <p:cNvSpPr/>
            <p:nvPr/>
          </p:nvSpPr>
          <p:spPr>
            <a:xfrm rot="8993242">
              <a:off x="4664982" y="2113215"/>
              <a:ext cx="1669739" cy="572892"/>
            </a:xfrm>
            <a:prstGeom prst="trapezoid">
              <a:avLst>
                <a:gd name="adj" fmla="val 57643"/>
              </a:avLst>
            </a:prstGeom>
            <a:solidFill>
              <a:srgbClr val="42BAC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梯形 9"/>
            <p:cNvSpPr/>
            <p:nvPr/>
          </p:nvSpPr>
          <p:spPr>
            <a:xfrm rot="1800000">
              <a:off x="4667006" y="4173063"/>
              <a:ext cx="1669739" cy="572892"/>
            </a:xfrm>
            <a:prstGeom prst="trapezoid">
              <a:avLst>
                <a:gd name="adj" fmla="val 57643"/>
              </a:avLst>
            </a:prstGeom>
            <a:solidFill>
              <a:srgbClr val="42BAC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1" name="组合 10"/>
          <p:cNvGrpSpPr/>
          <p:nvPr/>
        </p:nvGrpSpPr>
        <p:grpSpPr>
          <a:xfrm>
            <a:off x="4392701" y="1584038"/>
            <a:ext cx="1287208" cy="1974546"/>
            <a:chOff x="5856933" y="2112051"/>
            <a:chExt cx="1716277" cy="2632728"/>
          </a:xfrm>
        </p:grpSpPr>
        <p:sp>
          <p:nvSpPr>
            <p:cNvPr id="12" name="梯形 11"/>
            <p:cNvSpPr/>
            <p:nvPr/>
          </p:nvSpPr>
          <p:spPr>
            <a:xfrm rot="16200000" flipH="1">
              <a:off x="6451894" y="3142555"/>
              <a:ext cx="1669739" cy="572892"/>
            </a:xfrm>
            <a:prstGeom prst="trapezoid">
              <a:avLst>
                <a:gd name="adj" fmla="val 57643"/>
              </a:avLst>
            </a:prstGeom>
            <a:solidFill>
              <a:srgbClr val="42BAC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梯形 12"/>
            <p:cNvSpPr/>
            <p:nvPr/>
          </p:nvSpPr>
          <p:spPr>
            <a:xfrm rot="19793242" flipH="1">
              <a:off x="5858956" y="4171887"/>
              <a:ext cx="1669739" cy="572892"/>
            </a:xfrm>
            <a:prstGeom prst="trapezoid">
              <a:avLst>
                <a:gd name="adj" fmla="val 57643"/>
              </a:avLst>
            </a:prstGeom>
            <a:solidFill>
              <a:srgbClr val="42BAC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 name="梯形 13"/>
            <p:cNvSpPr/>
            <p:nvPr/>
          </p:nvSpPr>
          <p:spPr>
            <a:xfrm rot="12600000" flipH="1">
              <a:off x="5856933" y="2112051"/>
              <a:ext cx="1669739" cy="572892"/>
            </a:xfrm>
            <a:prstGeom prst="trapezoid">
              <a:avLst>
                <a:gd name="adj" fmla="val 57643"/>
              </a:avLst>
            </a:prstGeom>
            <a:solidFill>
              <a:srgbClr val="42BAC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15" name="直接连接符 14"/>
          <p:cNvCxnSpPr/>
          <p:nvPr/>
        </p:nvCxnSpPr>
        <p:spPr>
          <a:xfrm flipV="1">
            <a:off x="551782" y="2569562"/>
            <a:ext cx="2749887" cy="1"/>
          </a:xfrm>
          <a:prstGeom prst="line">
            <a:avLst/>
          </a:prstGeom>
          <a:ln w="12700">
            <a:solidFill>
              <a:srgbClr val="42BAC8"/>
            </a:solidFill>
            <a:tailEnd type="oval"/>
          </a:ln>
        </p:spPr>
        <p:style>
          <a:lnRef idx="1">
            <a:schemeClr val="accent1"/>
          </a:lnRef>
          <a:fillRef idx="0">
            <a:schemeClr val="accent1"/>
          </a:fillRef>
          <a:effectRef idx="0">
            <a:schemeClr val="accent1"/>
          </a:effectRef>
          <a:fontRef idx="minor">
            <a:schemeClr val="tx1"/>
          </a:fontRef>
        </p:style>
      </p:cxnSp>
      <p:sp>
        <p:nvSpPr>
          <p:cNvPr id="16" name="任意多边形 15"/>
          <p:cNvSpPr/>
          <p:nvPr/>
        </p:nvSpPr>
        <p:spPr>
          <a:xfrm>
            <a:off x="551784" y="1266811"/>
            <a:ext cx="3224407"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42BAC8"/>
            </a:solidFil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sp>
        <p:nvSpPr>
          <p:cNvPr id="17" name="任意多边形 16"/>
          <p:cNvSpPr/>
          <p:nvPr/>
        </p:nvSpPr>
        <p:spPr>
          <a:xfrm flipV="1">
            <a:off x="548882" y="3548247"/>
            <a:ext cx="3224407"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42BAC8"/>
            </a:solidFil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cxnSp>
        <p:nvCxnSpPr>
          <p:cNvPr id="18" name="直接连接符 17"/>
          <p:cNvCxnSpPr/>
          <p:nvPr/>
        </p:nvCxnSpPr>
        <p:spPr>
          <a:xfrm flipH="1">
            <a:off x="5843589" y="2569562"/>
            <a:ext cx="2748634" cy="2191"/>
          </a:xfrm>
          <a:prstGeom prst="line">
            <a:avLst/>
          </a:prstGeom>
          <a:ln w="12700">
            <a:solidFill>
              <a:srgbClr val="42BAC8"/>
            </a:solidFill>
            <a:tailEnd type="oval"/>
          </a:ln>
        </p:spPr>
        <p:style>
          <a:lnRef idx="1">
            <a:schemeClr val="accent1"/>
          </a:lnRef>
          <a:fillRef idx="0">
            <a:schemeClr val="accent1"/>
          </a:fillRef>
          <a:effectRef idx="0">
            <a:schemeClr val="accent1"/>
          </a:effectRef>
          <a:fontRef idx="minor">
            <a:schemeClr val="tx1"/>
          </a:fontRef>
        </p:style>
      </p:cxnSp>
      <p:sp>
        <p:nvSpPr>
          <p:cNvPr id="19" name="任意多边形 18"/>
          <p:cNvSpPr/>
          <p:nvPr/>
        </p:nvSpPr>
        <p:spPr>
          <a:xfrm flipH="1">
            <a:off x="5369074" y="1266811"/>
            <a:ext cx="3223148"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42BAC8"/>
            </a:solidFil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sp>
        <p:nvSpPr>
          <p:cNvPr id="20" name="任意多边形 19"/>
          <p:cNvSpPr/>
          <p:nvPr/>
        </p:nvSpPr>
        <p:spPr>
          <a:xfrm flipH="1" flipV="1">
            <a:off x="5371975" y="3548247"/>
            <a:ext cx="3223148"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42BAC8"/>
            </a:solidFil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pic>
        <p:nvPicPr>
          <p:cNvPr id="21" name="图片 2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71440" y="3626581"/>
            <a:ext cx="191870" cy="191870"/>
          </a:xfrm>
          <a:prstGeom prst="rect">
            <a:avLst/>
          </a:prstGeom>
        </p:spPr>
      </p:pic>
      <p:pic>
        <p:nvPicPr>
          <p:cNvPr id="22" name="图片 2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79873" y="1043605"/>
            <a:ext cx="175004" cy="175004"/>
          </a:xfrm>
          <a:prstGeom prst="rect">
            <a:avLst/>
          </a:prstGeom>
        </p:spPr>
      </p:pic>
      <p:pic>
        <p:nvPicPr>
          <p:cNvPr id="23" name="图片 2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07692" y="3655925"/>
            <a:ext cx="152337" cy="152337"/>
          </a:xfrm>
          <a:prstGeom prst="rect">
            <a:avLst/>
          </a:prstGeom>
        </p:spPr>
      </p:pic>
      <p:pic>
        <p:nvPicPr>
          <p:cNvPr id="24" name="图片 2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906247" y="2369078"/>
            <a:ext cx="155226" cy="138943"/>
          </a:xfrm>
          <a:prstGeom prst="rect">
            <a:avLst/>
          </a:prstGeom>
        </p:spPr>
      </p:pic>
      <p:pic>
        <p:nvPicPr>
          <p:cNvPr id="25" name="图片 2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877363" y="990649"/>
            <a:ext cx="212996" cy="212996"/>
          </a:xfrm>
          <a:prstGeom prst="rect">
            <a:avLst/>
          </a:prstGeom>
        </p:spPr>
      </p:pic>
      <p:pic>
        <p:nvPicPr>
          <p:cNvPr id="26" name="图片 2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84688" y="2354488"/>
            <a:ext cx="165374" cy="165374"/>
          </a:xfrm>
          <a:prstGeom prst="rect">
            <a:avLst/>
          </a:prstGeom>
        </p:spPr>
      </p:pic>
      <p:grpSp>
        <p:nvGrpSpPr>
          <p:cNvPr id="27" name="组合 26"/>
          <p:cNvGrpSpPr/>
          <p:nvPr/>
        </p:nvGrpSpPr>
        <p:grpSpPr>
          <a:xfrm>
            <a:off x="581127" y="993412"/>
            <a:ext cx="2550773" cy="1036477"/>
            <a:chOff x="774833" y="1324547"/>
            <a:chExt cx="3401031" cy="1381971"/>
          </a:xfrm>
        </p:grpSpPr>
        <p:sp>
          <p:nvSpPr>
            <p:cNvPr id="28" name="文本框 27"/>
            <p:cNvSpPr txBox="1"/>
            <p:nvPr/>
          </p:nvSpPr>
          <p:spPr>
            <a:xfrm>
              <a:off x="774833" y="1324547"/>
              <a:ext cx="3063474" cy="310171"/>
            </a:xfrm>
            <a:prstGeom prst="rect">
              <a:avLst/>
            </a:prstGeom>
            <a:noFill/>
          </p:spPr>
          <p:txBody>
            <a:bodyPr wrap="square" rtlCol="0">
              <a:spAutoFit/>
            </a:bodyPr>
            <a:lstStyle/>
            <a:p>
              <a:pPr algn="r">
                <a:lnSpc>
                  <a:spcPct val="90000"/>
                </a:lnSpc>
                <a:spcBef>
                  <a:spcPts val="750"/>
                </a:spcBef>
              </a:pPr>
              <a:r>
                <a:rPr lang="zh-CN" altLang="en-US" sz="1013"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9" name="文本框 28"/>
            <p:cNvSpPr txBox="1"/>
            <p:nvPr/>
          </p:nvSpPr>
          <p:spPr>
            <a:xfrm>
              <a:off x="812802" y="1743177"/>
              <a:ext cx="3363062" cy="963341"/>
            </a:xfrm>
            <a:prstGeom prst="rect">
              <a:avLst/>
            </a:prstGeom>
            <a:noFill/>
          </p:spPr>
          <p:txBody>
            <a:bodyPr wrap="square" rtlCol="0">
              <a:spAutoFit/>
            </a:bodyPr>
            <a:lstStyle/>
            <a:p>
              <a:pPr algn="r">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581128" y="2300970"/>
            <a:ext cx="2550779" cy="1038762"/>
            <a:chOff x="774833" y="3067962"/>
            <a:chExt cx="3401038" cy="1385016"/>
          </a:xfrm>
        </p:grpSpPr>
        <p:sp>
          <p:nvSpPr>
            <p:cNvPr id="31" name="文本框 30"/>
            <p:cNvSpPr txBox="1"/>
            <p:nvPr/>
          </p:nvSpPr>
          <p:spPr>
            <a:xfrm>
              <a:off x="774833" y="3067962"/>
              <a:ext cx="3063473" cy="310171"/>
            </a:xfrm>
            <a:prstGeom prst="rect">
              <a:avLst/>
            </a:prstGeom>
            <a:noFill/>
          </p:spPr>
          <p:txBody>
            <a:bodyPr wrap="square" rtlCol="0">
              <a:spAutoFit/>
            </a:bodyPr>
            <a:lstStyle/>
            <a:p>
              <a:pPr algn="r">
                <a:lnSpc>
                  <a:spcPct val="90000"/>
                </a:lnSpc>
                <a:spcBef>
                  <a:spcPts val="750"/>
                </a:spcBef>
              </a:pPr>
              <a:r>
                <a:rPr lang="zh-CN" altLang="en-US" sz="1013"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2" name="文本框 31"/>
            <p:cNvSpPr txBox="1"/>
            <p:nvPr/>
          </p:nvSpPr>
          <p:spPr>
            <a:xfrm>
              <a:off x="812809" y="3489638"/>
              <a:ext cx="3363062" cy="963340"/>
            </a:xfrm>
            <a:prstGeom prst="rect">
              <a:avLst/>
            </a:prstGeom>
            <a:noFill/>
          </p:spPr>
          <p:txBody>
            <a:bodyPr wrap="square" rtlCol="0">
              <a:spAutoFit/>
            </a:bodyPr>
            <a:lstStyle/>
            <a:p>
              <a:pPr algn="r">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581128" y="3603040"/>
            <a:ext cx="2554343" cy="1035410"/>
            <a:chOff x="774833" y="4804045"/>
            <a:chExt cx="3405791" cy="1380544"/>
          </a:xfrm>
        </p:grpSpPr>
        <p:sp>
          <p:nvSpPr>
            <p:cNvPr id="34" name="文本框 33"/>
            <p:cNvSpPr txBox="1"/>
            <p:nvPr/>
          </p:nvSpPr>
          <p:spPr>
            <a:xfrm>
              <a:off x="774833" y="4804045"/>
              <a:ext cx="3063474" cy="310170"/>
            </a:xfrm>
            <a:prstGeom prst="rect">
              <a:avLst/>
            </a:prstGeom>
            <a:noFill/>
          </p:spPr>
          <p:txBody>
            <a:bodyPr wrap="square" rtlCol="0">
              <a:spAutoFit/>
            </a:bodyPr>
            <a:lstStyle/>
            <a:p>
              <a:pPr algn="r">
                <a:lnSpc>
                  <a:spcPct val="90000"/>
                </a:lnSpc>
                <a:spcBef>
                  <a:spcPts val="750"/>
                </a:spcBef>
              </a:pPr>
              <a:r>
                <a:rPr lang="zh-CN" altLang="en-US" sz="1013"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5" name="文本框 34"/>
            <p:cNvSpPr txBox="1"/>
            <p:nvPr/>
          </p:nvSpPr>
          <p:spPr>
            <a:xfrm>
              <a:off x="817562" y="5221250"/>
              <a:ext cx="3363062" cy="963339"/>
            </a:xfrm>
            <a:prstGeom prst="rect">
              <a:avLst/>
            </a:prstGeom>
            <a:noFill/>
          </p:spPr>
          <p:txBody>
            <a:bodyPr wrap="square" rtlCol="0">
              <a:spAutoFit/>
            </a:bodyPr>
            <a:lstStyle/>
            <a:p>
              <a:pPr algn="r">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6013694" y="1001502"/>
            <a:ext cx="2522297" cy="1028388"/>
            <a:chOff x="7985918" y="1335333"/>
            <a:chExt cx="3363062" cy="1371184"/>
          </a:xfrm>
        </p:grpSpPr>
        <p:sp>
          <p:nvSpPr>
            <p:cNvPr id="37" name="文本框 36"/>
            <p:cNvSpPr txBox="1"/>
            <p:nvPr/>
          </p:nvSpPr>
          <p:spPr>
            <a:xfrm>
              <a:off x="8266457" y="1335333"/>
              <a:ext cx="3063473" cy="310171"/>
            </a:xfrm>
            <a:prstGeom prst="rect">
              <a:avLst/>
            </a:prstGeom>
            <a:noFill/>
          </p:spPr>
          <p:txBody>
            <a:bodyPr wrap="square" rtlCol="0">
              <a:spAutoFit/>
            </a:bodyPr>
            <a:lstStyle/>
            <a:p>
              <a:pPr>
                <a:lnSpc>
                  <a:spcPct val="90000"/>
                </a:lnSpc>
                <a:spcBef>
                  <a:spcPts val="750"/>
                </a:spcBef>
              </a:pPr>
              <a:r>
                <a:rPr lang="zh-CN" altLang="en-US" sz="1013"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8" name="文本框 37"/>
            <p:cNvSpPr txBox="1"/>
            <p:nvPr/>
          </p:nvSpPr>
          <p:spPr>
            <a:xfrm>
              <a:off x="7985918" y="1743177"/>
              <a:ext cx="3363062" cy="963340"/>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6011313" y="2309059"/>
            <a:ext cx="2522297" cy="1030673"/>
            <a:chOff x="7982743" y="3078748"/>
            <a:chExt cx="3363062" cy="1374231"/>
          </a:xfrm>
        </p:grpSpPr>
        <p:sp>
          <p:nvSpPr>
            <p:cNvPr id="40" name="文本框 39"/>
            <p:cNvSpPr txBox="1"/>
            <p:nvPr/>
          </p:nvSpPr>
          <p:spPr>
            <a:xfrm>
              <a:off x="8266458" y="3078748"/>
              <a:ext cx="3063473" cy="310171"/>
            </a:xfrm>
            <a:prstGeom prst="rect">
              <a:avLst/>
            </a:prstGeom>
            <a:noFill/>
          </p:spPr>
          <p:txBody>
            <a:bodyPr wrap="square" rtlCol="0">
              <a:spAutoFit/>
            </a:bodyPr>
            <a:lstStyle/>
            <a:p>
              <a:pPr>
                <a:lnSpc>
                  <a:spcPct val="90000"/>
                </a:lnSpc>
                <a:spcBef>
                  <a:spcPts val="750"/>
                </a:spcBef>
              </a:pPr>
              <a:r>
                <a:rPr lang="zh-CN" altLang="en-US" sz="1013"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41" name="文本框 40"/>
            <p:cNvSpPr txBox="1"/>
            <p:nvPr/>
          </p:nvSpPr>
          <p:spPr>
            <a:xfrm>
              <a:off x="7982743" y="3489639"/>
              <a:ext cx="3363062" cy="963340"/>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6013694" y="3611121"/>
            <a:ext cx="2522297" cy="1027319"/>
            <a:chOff x="7985918" y="4814831"/>
            <a:chExt cx="3363062" cy="1369759"/>
          </a:xfrm>
        </p:grpSpPr>
        <p:sp>
          <p:nvSpPr>
            <p:cNvPr id="43" name="文本框 42"/>
            <p:cNvSpPr txBox="1"/>
            <p:nvPr/>
          </p:nvSpPr>
          <p:spPr>
            <a:xfrm>
              <a:off x="8266457" y="4814831"/>
              <a:ext cx="3063473" cy="310171"/>
            </a:xfrm>
            <a:prstGeom prst="rect">
              <a:avLst/>
            </a:prstGeom>
            <a:noFill/>
          </p:spPr>
          <p:txBody>
            <a:bodyPr wrap="square" rtlCol="0">
              <a:spAutoFit/>
            </a:bodyPr>
            <a:lstStyle/>
            <a:p>
              <a:pPr>
                <a:lnSpc>
                  <a:spcPct val="90000"/>
                </a:lnSpc>
                <a:spcBef>
                  <a:spcPts val="750"/>
                </a:spcBef>
              </a:pPr>
              <a:r>
                <a:rPr lang="zh-CN" altLang="en-US" sz="1013"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44" name="文本框 43"/>
            <p:cNvSpPr txBox="1"/>
            <p:nvPr/>
          </p:nvSpPr>
          <p:spPr>
            <a:xfrm>
              <a:off x="7985918" y="5221250"/>
              <a:ext cx="3363062" cy="963340"/>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45" name="文本框 44"/>
          <p:cNvSpPr txBox="1"/>
          <p:nvPr/>
        </p:nvSpPr>
        <p:spPr>
          <a:xfrm>
            <a:off x="3898078" y="2382715"/>
            <a:ext cx="1347851" cy="403957"/>
          </a:xfrm>
          <a:prstGeom prst="rect">
            <a:avLst/>
          </a:prstGeom>
          <a:noFill/>
        </p:spPr>
        <p:txBody>
          <a:bodyPr wrap="square" rtlCol="0">
            <a:spAutoFit/>
          </a:bodyPr>
          <a:lstStyle/>
          <a:p>
            <a:pPr algn="ctr">
              <a:lnSpc>
                <a:spcPct val="90000"/>
              </a:lnSpc>
              <a:spcBef>
                <a:spcPts val="750"/>
              </a:spcBef>
            </a:pPr>
            <a:r>
              <a:rPr lang="zh-CN" altLang="en-US" sz="22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4037084889"/>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2"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250" fill="hold"/>
                                        <p:tgtEl>
                                          <p:spTgt spid="7"/>
                                        </p:tgtEl>
                                        <p:attrNameLst>
                                          <p:attrName>ppt_x</p:attrName>
                                        </p:attrNameLst>
                                      </p:cBhvr>
                                      <p:tavLst>
                                        <p:tav tm="0">
                                          <p:val>
                                            <p:strVal val="1+#ppt_w/2"/>
                                          </p:val>
                                        </p:tav>
                                        <p:tav tm="100000">
                                          <p:val>
                                            <p:strVal val="#ppt_x"/>
                                          </p:val>
                                        </p:tav>
                                      </p:tavLst>
                                    </p:anim>
                                    <p:anim calcmode="lin" valueType="num">
                                      <p:cBhvr additive="base">
                                        <p:cTn id="16" dur="25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250" fill="hold"/>
                                        <p:tgtEl>
                                          <p:spTgt spid="11"/>
                                        </p:tgtEl>
                                        <p:attrNameLst>
                                          <p:attrName>ppt_x</p:attrName>
                                        </p:attrNameLst>
                                      </p:cBhvr>
                                      <p:tavLst>
                                        <p:tav tm="0">
                                          <p:val>
                                            <p:strVal val="0-#ppt_w/2"/>
                                          </p:val>
                                        </p:tav>
                                        <p:tav tm="100000">
                                          <p:val>
                                            <p:strVal val="#ppt_x"/>
                                          </p:val>
                                        </p:tav>
                                      </p:tavLst>
                                    </p:anim>
                                    <p:anim calcmode="lin" valueType="num">
                                      <p:cBhvr additive="base">
                                        <p:cTn id="20" dur="250" fill="hold"/>
                                        <p:tgtEl>
                                          <p:spTgt spid="11"/>
                                        </p:tgtEl>
                                        <p:attrNameLst>
                                          <p:attrName>ppt_y</p:attrName>
                                        </p:attrNameLst>
                                      </p:cBhvr>
                                      <p:tavLst>
                                        <p:tav tm="0">
                                          <p:val>
                                            <p:strVal val="#ppt_y"/>
                                          </p:val>
                                        </p:tav>
                                        <p:tav tm="100000">
                                          <p:val>
                                            <p:strVal val="#ppt_y"/>
                                          </p:val>
                                        </p:tav>
                                      </p:tavLst>
                                    </p:anim>
                                  </p:childTnLst>
                                </p:cTn>
                              </p:par>
                            </p:childTnLst>
                          </p:cTn>
                        </p:par>
                        <p:par>
                          <p:cTn id="21" fill="hold">
                            <p:stCondLst>
                              <p:cond delay="1100"/>
                            </p:stCondLst>
                            <p:childTnLst>
                              <p:par>
                                <p:cTn id="22" presetID="53" presetClass="entr" presetSubtype="16" fill="hold" grpId="0" nodeType="after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p:cTn id="24" dur="500" fill="hold"/>
                                        <p:tgtEl>
                                          <p:spTgt spid="45"/>
                                        </p:tgtEl>
                                        <p:attrNameLst>
                                          <p:attrName>ppt_w</p:attrName>
                                        </p:attrNameLst>
                                      </p:cBhvr>
                                      <p:tavLst>
                                        <p:tav tm="0">
                                          <p:val>
                                            <p:fltVal val="0"/>
                                          </p:val>
                                        </p:tav>
                                        <p:tav tm="100000">
                                          <p:val>
                                            <p:strVal val="#ppt_w"/>
                                          </p:val>
                                        </p:tav>
                                      </p:tavLst>
                                    </p:anim>
                                    <p:anim calcmode="lin" valueType="num">
                                      <p:cBhvr>
                                        <p:cTn id="25" dur="500" fill="hold"/>
                                        <p:tgtEl>
                                          <p:spTgt spid="45"/>
                                        </p:tgtEl>
                                        <p:attrNameLst>
                                          <p:attrName>ppt_h</p:attrName>
                                        </p:attrNameLst>
                                      </p:cBhvr>
                                      <p:tavLst>
                                        <p:tav tm="0">
                                          <p:val>
                                            <p:fltVal val="0"/>
                                          </p:val>
                                        </p:tav>
                                        <p:tav tm="100000">
                                          <p:val>
                                            <p:strVal val="#ppt_h"/>
                                          </p:val>
                                        </p:tav>
                                      </p:tavLst>
                                    </p:anim>
                                    <p:animEffect transition="in" filter="fade">
                                      <p:cBhvr>
                                        <p:cTn id="26" dur="500"/>
                                        <p:tgtEl>
                                          <p:spTgt spid="45"/>
                                        </p:tgtEl>
                                      </p:cBhvr>
                                    </p:animEffect>
                                  </p:childTnLst>
                                </p:cTn>
                              </p:par>
                            </p:childTnLst>
                          </p:cTn>
                        </p:par>
                        <p:par>
                          <p:cTn id="27" fill="hold">
                            <p:stCondLst>
                              <p:cond delay="1600"/>
                            </p:stCondLst>
                            <p:childTnLst>
                              <p:par>
                                <p:cTn id="28" presetID="22" presetClass="entr" presetSubtype="2"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right)">
                                      <p:cBhvr>
                                        <p:cTn id="30" dur="500"/>
                                        <p:tgtEl>
                                          <p:spTgt spid="16"/>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par>
                                <p:cTn id="34" presetID="10" presetClass="entr" presetSubtype="0" fill="hold"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par>
                                <p:cTn id="37" presetID="10" presetClass="entr" presetSubtype="0"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1" presetClass="entr" presetSubtype="0" fill="hold" nodeType="withEffect">
                                  <p:stCondLst>
                                    <p:cond delay="250"/>
                                  </p:stCondLst>
                                  <p:childTnLst>
                                    <p:set>
                                      <p:cBhvr>
                                        <p:cTn id="41" dur="1" fill="hold">
                                          <p:stCondLst>
                                            <p:cond delay="0"/>
                                          </p:stCondLst>
                                        </p:cTn>
                                        <p:tgtEl>
                                          <p:spTgt spid="27"/>
                                        </p:tgtEl>
                                        <p:attrNameLst>
                                          <p:attrName>style.visibility</p:attrName>
                                        </p:attrNameLst>
                                      </p:cBhvr>
                                      <p:to>
                                        <p:strVal val="visible"/>
                                      </p:to>
                                    </p:set>
                                  </p:childTnLst>
                                </p:cTn>
                              </p:par>
                              <p:par>
                                <p:cTn id="42" presetID="26" presetClass="emph" presetSubtype="0" fill="hold" nodeType="withEffect">
                                  <p:stCondLst>
                                    <p:cond delay="250"/>
                                  </p:stCondLst>
                                  <p:childTnLst>
                                    <p:animEffect transition="out" filter="fade">
                                      <p:cBhvr>
                                        <p:cTn id="43" dur="500" tmFilter="0, 0; .2, .5; .8, .5; 1, 0"/>
                                        <p:tgtEl>
                                          <p:spTgt spid="27"/>
                                        </p:tgtEl>
                                      </p:cBhvr>
                                    </p:animEffect>
                                    <p:animScale>
                                      <p:cBhvr>
                                        <p:cTn id="44" dur="250" autoRev="1" fill="hold"/>
                                        <p:tgtEl>
                                          <p:spTgt spid="27"/>
                                        </p:tgtEl>
                                      </p:cBhvr>
                                      <p:by x="105000" y="105000"/>
                                    </p:animScale>
                                  </p:childTnLst>
                                </p:cTn>
                              </p:par>
                              <p:par>
                                <p:cTn id="45" presetID="1" presetClass="entr" presetSubtype="0" fill="hold" nodeType="withEffect">
                                  <p:stCondLst>
                                    <p:cond delay="250"/>
                                  </p:stCondLst>
                                  <p:childTnLst>
                                    <p:set>
                                      <p:cBhvr>
                                        <p:cTn id="46" dur="1" fill="hold">
                                          <p:stCondLst>
                                            <p:cond delay="0"/>
                                          </p:stCondLst>
                                        </p:cTn>
                                        <p:tgtEl>
                                          <p:spTgt spid="36"/>
                                        </p:tgtEl>
                                        <p:attrNameLst>
                                          <p:attrName>style.visibility</p:attrName>
                                        </p:attrNameLst>
                                      </p:cBhvr>
                                      <p:to>
                                        <p:strVal val="visible"/>
                                      </p:to>
                                    </p:set>
                                  </p:childTnLst>
                                </p:cTn>
                              </p:par>
                              <p:par>
                                <p:cTn id="47" presetID="26" presetClass="emph" presetSubtype="0" fill="hold" nodeType="withEffect">
                                  <p:stCondLst>
                                    <p:cond delay="250"/>
                                  </p:stCondLst>
                                  <p:childTnLst>
                                    <p:animEffect transition="out" filter="fade">
                                      <p:cBhvr>
                                        <p:cTn id="48" dur="500" tmFilter="0, 0; .2, .5; .8, .5; 1, 0"/>
                                        <p:tgtEl>
                                          <p:spTgt spid="36"/>
                                        </p:tgtEl>
                                      </p:cBhvr>
                                    </p:animEffect>
                                    <p:animScale>
                                      <p:cBhvr>
                                        <p:cTn id="49" dur="250" autoRev="1" fill="hold"/>
                                        <p:tgtEl>
                                          <p:spTgt spid="36"/>
                                        </p:tgtEl>
                                      </p:cBhvr>
                                      <p:by x="105000" y="105000"/>
                                    </p:animScale>
                                  </p:childTnLst>
                                </p:cTn>
                              </p:par>
                            </p:childTnLst>
                          </p:cTn>
                        </p:par>
                        <p:par>
                          <p:cTn id="50" fill="hold">
                            <p:stCondLst>
                              <p:cond delay="2350"/>
                            </p:stCondLst>
                            <p:childTnLst>
                              <p:par>
                                <p:cTn id="51" presetID="22" presetClass="entr" presetSubtype="2"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right)">
                                      <p:cBhvr>
                                        <p:cTn id="53" dur="500"/>
                                        <p:tgtEl>
                                          <p:spTgt spid="15"/>
                                        </p:tgtEl>
                                      </p:cBhvr>
                                    </p:animEffect>
                                  </p:childTnLst>
                                </p:cTn>
                              </p:par>
                              <p:par>
                                <p:cTn id="54" presetID="22" presetClass="entr" presetSubtype="8" fill="hold"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left)">
                                      <p:cBhvr>
                                        <p:cTn id="56" dur="500"/>
                                        <p:tgtEl>
                                          <p:spTgt spid="18"/>
                                        </p:tgtEl>
                                      </p:cBhvr>
                                    </p:animEffect>
                                  </p:childTnLst>
                                </p:cTn>
                              </p:par>
                              <p:par>
                                <p:cTn id="57" presetID="10" presetClass="entr" presetSubtype="0" fill="hold"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par>
                                <p:cTn id="60" presetID="10" presetClass="entr" presetSubtype="0" fill="hold"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childTnLst>
                                </p:cTn>
                              </p:par>
                              <p:par>
                                <p:cTn id="63" presetID="1" presetClass="entr" presetSubtype="0" fill="hold" nodeType="withEffect">
                                  <p:stCondLst>
                                    <p:cond delay="250"/>
                                  </p:stCondLst>
                                  <p:childTnLst>
                                    <p:set>
                                      <p:cBhvr>
                                        <p:cTn id="64" dur="1" fill="hold">
                                          <p:stCondLst>
                                            <p:cond delay="0"/>
                                          </p:stCondLst>
                                        </p:cTn>
                                        <p:tgtEl>
                                          <p:spTgt spid="30"/>
                                        </p:tgtEl>
                                        <p:attrNameLst>
                                          <p:attrName>style.visibility</p:attrName>
                                        </p:attrNameLst>
                                      </p:cBhvr>
                                      <p:to>
                                        <p:strVal val="visible"/>
                                      </p:to>
                                    </p:set>
                                  </p:childTnLst>
                                </p:cTn>
                              </p:par>
                              <p:par>
                                <p:cTn id="65" presetID="26" presetClass="emph" presetSubtype="0" fill="hold" nodeType="withEffect">
                                  <p:stCondLst>
                                    <p:cond delay="250"/>
                                  </p:stCondLst>
                                  <p:childTnLst>
                                    <p:animEffect transition="out" filter="fade">
                                      <p:cBhvr>
                                        <p:cTn id="66" dur="500" tmFilter="0, 0; .2, .5; .8, .5; 1, 0"/>
                                        <p:tgtEl>
                                          <p:spTgt spid="30"/>
                                        </p:tgtEl>
                                      </p:cBhvr>
                                    </p:animEffect>
                                    <p:animScale>
                                      <p:cBhvr>
                                        <p:cTn id="67" dur="250" autoRev="1" fill="hold"/>
                                        <p:tgtEl>
                                          <p:spTgt spid="30"/>
                                        </p:tgtEl>
                                      </p:cBhvr>
                                      <p:by x="105000" y="105000"/>
                                    </p:animScale>
                                  </p:childTnLst>
                                </p:cTn>
                              </p:par>
                              <p:par>
                                <p:cTn id="68" presetID="1" presetClass="entr" presetSubtype="0" fill="hold" nodeType="withEffect">
                                  <p:stCondLst>
                                    <p:cond delay="250"/>
                                  </p:stCondLst>
                                  <p:childTnLst>
                                    <p:set>
                                      <p:cBhvr>
                                        <p:cTn id="69" dur="1" fill="hold">
                                          <p:stCondLst>
                                            <p:cond delay="0"/>
                                          </p:stCondLst>
                                        </p:cTn>
                                        <p:tgtEl>
                                          <p:spTgt spid="39"/>
                                        </p:tgtEl>
                                        <p:attrNameLst>
                                          <p:attrName>style.visibility</p:attrName>
                                        </p:attrNameLst>
                                      </p:cBhvr>
                                      <p:to>
                                        <p:strVal val="visible"/>
                                      </p:to>
                                    </p:set>
                                  </p:childTnLst>
                                </p:cTn>
                              </p:par>
                              <p:par>
                                <p:cTn id="70" presetID="26" presetClass="emph" presetSubtype="0" fill="hold" nodeType="withEffect">
                                  <p:stCondLst>
                                    <p:cond delay="250"/>
                                  </p:stCondLst>
                                  <p:childTnLst>
                                    <p:animEffect transition="out" filter="fade">
                                      <p:cBhvr>
                                        <p:cTn id="71" dur="500" tmFilter="0, 0; .2, .5; .8, .5; 1, 0"/>
                                        <p:tgtEl>
                                          <p:spTgt spid="39"/>
                                        </p:tgtEl>
                                      </p:cBhvr>
                                    </p:animEffect>
                                    <p:animScale>
                                      <p:cBhvr>
                                        <p:cTn id="72" dur="250" autoRev="1" fill="hold"/>
                                        <p:tgtEl>
                                          <p:spTgt spid="39"/>
                                        </p:tgtEl>
                                      </p:cBhvr>
                                      <p:by x="105000" y="105000"/>
                                    </p:animScale>
                                  </p:childTnLst>
                                </p:cTn>
                              </p:par>
                            </p:childTnLst>
                          </p:cTn>
                        </p:par>
                        <p:par>
                          <p:cTn id="73" fill="hold">
                            <p:stCondLst>
                              <p:cond delay="3100"/>
                            </p:stCondLst>
                            <p:childTnLst>
                              <p:par>
                                <p:cTn id="74" presetID="22" presetClass="entr" presetSubtype="2"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wipe(right)">
                                      <p:cBhvr>
                                        <p:cTn id="76" dur="500"/>
                                        <p:tgtEl>
                                          <p:spTgt spid="17"/>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ipe(left)">
                                      <p:cBhvr>
                                        <p:cTn id="79" dur="500"/>
                                        <p:tgtEl>
                                          <p:spTgt spid="20"/>
                                        </p:tgtEl>
                                      </p:cBhvr>
                                    </p:animEffect>
                                  </p:childTnLst>
                                </p:cTn>
                              </p:par>
                              <p:par>
                                <p:cTn id="80" presetID="10" presetClass="entr" presetSubtype="0" fill="hold" nodeType="with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500"/>
                                        <p:tgtEl>
                                          <p:spTgt spid="23"/>
                                        </p:tgtEl>
                                      </p:cBhvr>
                                    </p:animEffect>
                                  </p:childTnLst>
                                </p:cTn>
                              </p:par>
                              <p:par>
                                <p:cTn id="83" presetID="10" presetClass="entr" presetSubtype="0" fill="hold" nodeType="with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500"/>
                                        <p:tgtEl>
                                          <p:spTgt spid="21"/>
                                        </p:tgtEl>
                                      </p:cBhvr>
                                    </p:animEffect>
                                  </p:childTnLst>
                                </p:cTn>
                              </p:par>
                              <p:par>
                                <p:cTn id="86" presetID="1" presetClass="entr" presetSubtype="0" fill="hold" nodeType="withEffect">
                                  <p:stCondLst>
                                    <p:cond delay="250"/>
                                  </p:stCondLst>
                                  <p:childTnLst>
                                    <p:set>
                                      <p:cBhvr>
                                        <p:cTn id="87" dur="1" fill="hold">
                                          <p:stCondLst>
                                            <p:cond delay="0"/>
                                          </p:stCondLst>
                                        </p:cTn>
                                        <p:tgtEl>
                                          <p:spTgt spid="33"/>
                                        </p:tgtEl>
                                        <p:attrNameLst>
                                          <p:attrName>style.visibility</p:attrName>
                                        </p:attrNameLst>
                                      </p:cBhvr>
                                      <p:to>
                                        <p:strVal val="visible"/>
                                      </p:to>
                                    </p:set>
                                  </p:childTnLst>
                                </p:cTn>
                              </p:par>
                              <p:par>
                                <p:cTn id="88" presetID="26" presetClass="emph" presetSubtype="0" fill="hold" nodeType="withEffect">
                                  <p:stCondLst>
                                    <p:cond delay="250"/>
                                  </p:stCondLst>
                                  <p:childTnLst>
                                    <p:animEffect transition="out" filter="fade">
                                      <p:cBhvr>
                                        <p:cTn id="89" dur="500" tmFilter="0, 0; .2, .5; .8, .5; 1, 0"/>
                                        <p:tgtEl>
                                          <p:spTgt spid="33"/>
                                        </p:tgtEl>
                                      </p:cBhvr>
                                    </p:animEffect>
                                    <p:animScale>
                                      <p:cBhvr>
                                        <p:cTn id="90" dur="250" autoRev="1" fill="hold"/>
                                        <p:tgtEl>
                                          <p:spTgt spid="33"/>
                                        </p:tgtEl>
                                      </p:cBhvr>
                                      <p:by x="105000" y="105000"/>
                                    </p:animScale>
                                  </p:childTnLst>
                                </p:cTn>
                              </p:par>
                              <p:par>
                                <p:cTn id="91" presetID="1" presetClass="entr" presetSubtype="0" fill="hold" nodeType="withEffect">
                                  <p:stCondLst>
                                    <p:cond delay="250"/>
                                  </p:stCondLst>
                                  <p:childTnLst>
                                    <p:set>
                                      <p:cBhvr>
                                        <p:cTn id="92" dur="1" fill="hold">
                                          <p:stCondLst>
                                            <p:cond delay="0"/>
                                          </p:stCondLst>
                                        </p:cTn>
                                        <p:tgtEl>
                                          <p:spTgt spid="42"/>
                                        </p:tgtEl>
                                        <p:attrNameLst>
                                          <p:attrName>style.visibility</p:attrName>
                                        </p:attrNameLst>
                                      </p:cBhvr>
                                      <p:to>
                                        <p:strVal val="visible"/>
                                      </p:to>
                                    </p:set>
                                  </p:childTnLst>
                                </p:cTn>
                              </p:par>
                              <p:par>
                                <p:cTn id="93" presetID="26" presetClass="emph" presetSubtype="0" fill="hold" nodeType="withEffect">
                                  <p:stCondLst>
                                    <p:cond delay="250"/>
                                  </p:stCondLst>
                                  <p:childTnLst>
                                    <p:animEffect transition="out" filter="fade">
                                      <p:cBhvr>
                                        <p:cTn id="94" dur="500" tmFilter="0, 0; .2, .5; .8, .5; 1, 0"/>
                                        <p:tgtEl>
                                          <p:spTgt spid="42"/>
                                        </p:tgtEl>
                                      </p:cBhvr>
                                    </p:animEffect>
                                    <p:animScale>
                                      <p:cBhvr>
                                        <p:cTn id="95" dur="250" autoRev="1" fill="hold"/>
                                        <p:tgtEl>
                                          <p:spTgt spid="4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animBg="1"/>
      <p:bldP spid="17" grpId="0" animBg="1"/>
      <p:bldP spid="19" grpId="0" animBg="1"/>
      <p:bldP spid="20" grpId="0" animBg="1"/>
      <p:bldP spid="4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8" y="88050"/>
            <a:ext cx="1275751" cy="507687"/>
          </a:xfrm>
          <a:prstGeom prst="rect">
            <a:avLst/>
          </a:prstGeom>
          <a:noFill/>
        </p:spPr>
        <p:txBody>
          <a:bodyPr wrap="square" lIns="91425" tIns="45712" rIns="91425" bIns="45712" rtlCol="0">
            <a:spAutoFit/>
          </a:bodyPr>
          <a:lstStyle/>
          <a:p>
            <a:r>
              <a:rPr lang="en-US" altLang="zh-CN" sz="2699" b="1" spc="-112" dirty="0">
                <a:solidFill>
                  <a:srgbClr val="42BAC8"/>
                </a:solidFill>
                <a:effectLst/>
                <a:latin typeface="Arial Black" pitchFamily="34" charset="0"/>
                <a:ea typeface="微软雅黑" pitchFamily="34" charset="-122"/>
              </a:rPr>
              <a:t>LOGO</a:t>
            </a:r>
            <a:endParaRPr lang="zh-CN" altLang="en-US" sz="2699" b="1" spc="-112" dirty="0">
              <a:solidFill>
                <a:srgbClr val="42BAC8"/>
              </a:solidFill>
              <a:effectLst/>
              <a:latin typeface="Arial Black" pitchFamily="34" charset="0"/>
              <a:ea typeface="微软雅黑" pitchFamily="34" charset="-122"/>
            </a:endParaRPr>
          </a:p>
        </p:txBody>
      </p:sp>
      <p:cxnSp>
        <p:nvCxnSpPr>
          <p:cNvPr id="5" name="直接连接符 4"/>
          <p:cNvCxnSpPr/>
          <p:nvPr/>
        </p:nvCxnSpPr>
        <p:spPr>
          <a:xfrm>
            <a:off x="1171395" y="519997"/>
            <a:ext cx="7972607"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42BAC8"/>
                </a:solidFill>
                <a:latin typeface="微软雅黑" pitchFamily="34" charset="-122"/>
                <a:ea typeface="微软雅黑" pitchFamily="34" charset="-122"/>
              </a:rPr>
              <a:t>点击输入标题内容</a:t>
            </a:r>
          </a:p>
        </p:txBody>
      </p:sp>
      <p:sp>
        <p:nvSpPr>
          <p:cNvPr id="32" name="原创设计师QQ598969553            _1"/>
          <p:cNvSpPr>
            <a:spLocks noChangeArrowheads="1"/>
          </p:cNvSpPr>
          <p:nvPr/>
        </p:nvSpPr>
        <p:spPr bwMode="auto">
          <a:xfrm rot="10800000">
            <a:off x="985406" y="2909727"/>
            <a:ext cx="2689493" cy="75422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1">
              <a:lumMod val="65000"/>
            </a:schemeClr>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72148" tIns="36075" rIns="72148" bIns="36075" rtlCol="0" anchor="ctr"/>
          <a:lstStyle/>
          <a:p>
            <a:pPr algn="ctr"/>
            <a:endParaRPr lang="zh-CN" altLang="en-US" sz="1349" dirty="0"/>
          </a:p>
        </p:txBody>
      </p:sp>
      <p:sp>
        <p:nvSpPr>
          <p:cNvPr id="33" name="原创设计师QQ598969553            _2"/>
          <p:cNvSpPr>
            <a:spLocks noChangeArrowheads="1"/>
          </p:cNvSpPr>
          <p:nvPr/>
        </p:nvSpPr>
        <p:spPr bwMode="auto">
          <a:xfrm rot="10800000">
            <a:off x="1782861" y="1879316"/>
            <a:ext cx="1094578" cy="305403"/>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1">
              <a:lumMod val="65000"/>
            </a:schemeClr>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72148" tIns="36075" rIns="72148" bIns="36075" rtlCol="0" anchor="ctr"/>
          <a:lstStyle/>
          <a:p>
            <a:pPr algn="ctr"/>
            <a:endParaRPr lang="zh-CN" altLang="en-US" sz="1349" dirty="0"/>
          </a:p>
        </p:txBody>
      </p:sp>
      <p:sp>
        <p:nvSpPr>
          <p:cNvPr id="34" name="原创设计师QQ598969553            _3"/>
          <p:cNvSpPr>
            <a:spLocks noChangeArrowheads="1"/>
          </p:cNvSpPr>
          <p:nvPr/>
        </p:nvSpPr>
        <p:spPr bwMode="auto">
          <a:xfrm>
            <a:off x="1987488" y="1207168"/>
            <a:ext cx="685327" cy="583418"/>
          </a:xfrm>
          <a:prstGeom prst="triangle">
            <a:avLst>
              <a:gd name="adj" fmla="val 50000"/>
            </a:avLst>
          </a:prstGeom>
          <a:solidFill>
            <a:srgbClr val="42BAC8"/>
          </a:solidFill>
          <a:ln>
            <a:noFill/>
          </a:ln>
          <a:extLst/>
        </p:spPr>
        <p:style>
          <a:lnRef idx="2">
            <a:schemeClr val="dk1">
              <a:shade val="50000"/>
            </a:schemeClr>
          </a:lnRef>
          <a:fillRef idx="1">
            <a:schemeClr val="dk1"/>
          </a:fillRef>
          <a:effectRef idx="0">
            <a:schemeClr val="dk1"/>
          </a:effectRef>
          <a:fontRef idx="minor">
            <a:schemeClr val="lt1"/>
          </a:fontRef>
        </p:style>
        <p:txBody>
          <a:bodyPr lIns="72148" tIns="36075" rIns="72148" bIns="36075" rtlCol="0" anchor="ctr"/>
          <a:lstStyle/>
          <a:p>
            <a:pPr algn="ctr"/>
            <a:endParaRPr lang="zh-CN" altLang="en-US" sz="1349" dirty="0"/>
          </a:p>
        </p:txBody>
      </p:sp>
      <p:sp>
        <p:nvSpPr>
          <p:cNvPr id="35" name="原创设计师QQ598969553            _4"/>
          <p:cNvSpPr>
            <a:spLocks noChangeArrowheads="1"/>
          </p:cNvSpPr>
          <p:nvPr/>
        </p:nvSpPr>
        <p:spPr bwMode="auto">
          <a:xfrm rot="10800000">
            <a:off x="1455649" y="2306344"/>
            <a:ext cx="1749002" cy="49135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42BAC8"/>
          </a:solidFill>
          <a:ln>
            <a:noFill/>
          </a:ln>
          <a:extLst/>
        </p:spPr>
        <p:style>
          <a:lnRef idx="2">
            <a:schemeClr val="dk1">
              <a:shade val="50000"/>
            </a:schemeClr>
          </a:lnRef>
          <a:fillRef idx="1">
            <a:schemeClr val="dk1"/>
          </a:fillRef>
          <a:effectRef idx="0">
            <a:schemeClr val="dk1"/>
          </a:effectRef>
          <a:fontRef idx="minor">
            <a:schemeClr val="lt1"/>
          </a:fontRef>
        </p:style>
        <p:txBody>
          <a:bodyPr lIns="72148" tIns="36075" rIns="72148" bIns="36075" rtlCol="0" anchor="ctr"/>
          <a:lstStyle/>
          <a:p>
            <a:pPr algn="ctr"/>
            <a:endParaRPr lang="zh-CN" altLang="en-US" sz="1349" dirty="0"/>
          </a:p>
        </p:txBody>
      </p:sp>
      <p:sp>
        <p:nvSpPr>
          <p:cNvPr id="36" name="原创设计师QQ598969553            _5"/>
          <p:cNvSpPr>
            <a:spLocks noChangeArrowheads="1"/>
          </p:cNvSpPr>
          <p:nvPr/>
        </p:nvSpPr>
        <p:spPr bwMode="auto">
          <a:xfrm rot="10800000">
            <a:off x="543727" y="3760104"/>
            <a:ext cx="3572846" cy="70713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42BAC8"/>
          </a:solidFill>
          <a:ln>
            <a:noFill/>
          </a:ln>
          <a:extLst/>
        </p:spPr>
        <p:style>
          <a:lnRef idx="2">
            <a:schemeClr val="dk1">
              <a:shade val="50000"/>
            </a:schemeClr>
          </a:lnRef>
          <a:fillRef idx="1">
            <a:schemeClr val="dk1"/>
          </a:fillRef>
          <a:effectRef idx="0">
            <a:schemeClr val="dk1"/>
          </a:effectRef>
          <a:fontRef idx="minor">
            <a:schemeClr val="lt1"/>
          </a:fontRef>
        </p:style>
        <p:txBody>
          <a:bodyPr lIns="72148" tIns="36075" rIns="72148" bIns="36075" rtlCol="0" anchor="ctr"/>
          <a:lstStyle/>
          <a:p>
            <a:pPr algn="ctr"/>
            <a:endParaRPr lang="zh-CN" altLang="en-US" sz="1349" dirty="0"/>
          </a:p>
        </p:txBody>
      </p:sp>
      <p:cxnSp>
        <p:nvCxnSpPr>
          <p:cNvPr id="37" name="原创设计师QQ598969553            _6"/>
          <p:cNvCxnSpPr/>
          <p:nvPr/>
        </p:nvCxnSpPr>
        <p:spPr>
          <a:xfrm>
            <a:off x="2356051" y="1527389"/>
            <a:ext cx="28243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8" name="原创设计师QQ598969553            _7"/>
          <p:cNvCxnSpPr/>
          <p:nvPr/>
        </p:nvCxnSpPr>
        <p:spPr>
          <a:xfrm>
            <a:off x="2345128" y="2030985"/>
            <a:ext cx="2835240"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9" name="原创设计师QQ598969553            _8"/>
          <p:cNvCxnSpPr/>
          <p:nvPr/>
        </p:nvCxnSpPr>
        <p:spPr>
          <a:xfrm>
            <a:off x="2356051" y="2553469"/>
            <a:ext cx="28243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0" name="原创设计师QQ598969553            _9"/>
          <p:cNvCxnSpPr/>
          <p:nvPr/>
        </p:nvCxnSpPr>
        <p:spPr>
          <a:xfrm>
            <a:off x="2330153" y="3318088"/>
            <a:ext cx="2850217"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1" name="原创设计师QQ598969553            _10"/>
          <p:cNvCxnSpPr/>
          <p:nvPr/>
        </p:nvCxnSpPr>
        <p:spPr>
          <a:xfrm>
            <a:off x="2330153" y="4075090"/>
            <a:ext cx="2850217"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42" name="原创设计师QQ598969553            _11"/>
          <p:cNvSpPr txBox="1"/>
          <p:nvPr/>
        </p:nvSpPr>
        <p:spPr>
          <a:xfrm>
            <a:off x="5315814" y="3937100"/>
            <a:ext cx="3029977" cy="522593"/>
          </a:xfrm>
          <a:prstGeom prst="rect">
            <a:avLst/>
          </a:prstGeom>
          <a:noFill/>
        </p:spPr>
        <p:txBody>
          <a:bodyPr wrap="square" lIns="72148" tIns="36075" rIns="72148" bIns="36075" rtlCol="0">
            <a:spAutoFit/>
          </a:bodyPr>
          <a:lstStyle/>
          <a:p>
            <a:pPr>
              <a:lnSpc>
                <a:spcPct val="130000"/>
              </a:lnSpc>
            </a:pPr>
            <a:r>
              <a:rPr lang="zh-CN" altLang="en-US" sz="1124"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24">
                <a:solidFill>
                  <a:schemeClr val="tx1">
                    <a:lumMod val="75000"/>
                    <a:lumOff val="25000"/>
                  </a:schemeClr>
                </a:solidFill>
                <a:latin typeface="微软雅黑" pitchFamily="34" charset="-122"/>
                <a:ea typeface="微软雅黑" pitchFamily="34" charset="-122"/>
              </a:rPr>
              <a:t>选择粘贴，并选择只保留文字。</a:t>
            </a:r>
          </a:p>
        </p:txBody>
      </p:sp>
      <p:sp>
        <p:nvSpPr>
          <p:cNvPr id="43" name="原创设计师QQ598969553            _12"/>
          <p:cNvSpPr txBox="1"/>
          <p:nvPr/>
        </p:nvSpPr>
        <p:spPr>
          <a:xfrm>
            <a:off x="4325609" y="3705156"/>
            <a:ext cx="876674" cy="292017"/>
          </a:xfrm>
          <a:prstGeom prst="rect">
            <a:avLst/>
          </a:prstGeom>
          <a:noFill/>
        </p:spPr>
        <p:txBody>
          <a:bodyPr wrap="none" lIns="72148" tIns="36075" rIns="72148" bIns="36075" rtlCol="0">
            <a:spAutoFit/>
          </a:bodyPr>
          <a:lstStyle/>
          <a:p>
            <a:pPr algn="ctr"/>
            <a:r>
              <a:rPr lang="zh-CN" altLang="en-US" sz="1424">
                <a:solidFill>
                  <a:schemeClr val="tx1">
                    <a:lumMod val="75000"/>
                    <a:lumOff val="25000"/>
                  </a:schemeClr>
                </a:solidFill>
                <a:latin typeface="微软雅黑" pitchFamily="34" charset="-122"/>
                <a:ea typeface="微软雅黑" pitchFamily="34" charset="-122"/>
              </a:rPr>
              <a:t>添加标题</a:t>
            </a:r>
          </a:p>
        </p:txBody>
      </p:sp>
      <p:sp>
        <p:nvSpPr>
          <p:cNvPr id="44" name="原创设计师QQ598969553            _13"/>
          <p:cNvSpPr txBox="1"/>
          <p:nvPr/>
        </p:nvSpPr>
        <p:spPr>
          <a:xfrm>
            <a:off x="5315814" y="3184689"/>
            <a:ext cx="3029977" cy="522593"/>
          </a:xfrm>
          <a:prstGeom prst="rect">
            <a:avLst/>
          </a:prstGeom>
          <a:noFill/>
        </p:spPr>
        <p:txBody>
          <a:bodyPr wrap="square" lIns="72148" tIns="36075" rIns="72148" bIns="36075" rtlCol="0">
            <a:spAutoFit/>
          </a:bodyPr>
          <a:lstStyle/>
          <a:p>
            <a:pPr>
              <a:lnSpc>
                <a:spcPct val="130000"/>
              </a:lnSpc>
            </a:pPr>
            <a:r>
              <a:rPr lang="zh-CN" altLang="en-US" sz="1124"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24">
                <a:solidFill>
                  <a:schemeClr val="tx1">
                    <a:lumMod val="75000"/>
                    <a:lumOff val="25000"/>
                  </a:schemeClr>
                </a:solidFill>
                <a:latin typeface="微软雅黑" pitchFamily="34" charset="-122"/>
                <a:ea typeface="微软雅黑" pitchFamily="34" charset="-122"/>
              </a:rPr>
              <a:t>选择粘贴，并选择只保留文字。</a:t>
            </a:r>
          </a:p>
        </p:txBody>
      </p:sp>
      <p:sp>
        <p:nvSpPr>
          <p:cNvPr id="45" name="原创设计师QQ598969553            _14"/>
          <p:cNvSpPr txBox="1"/>
          <p:nvPr/>
        </p:nvSpPr>
        <p:spPr>
          <a:xfrm>
            <a:off x="4325609" y="2959558"/>
            <a:ext cx="876674" cy="292017"/>
          </a:xfrm>
          <a:prstGeom prst="rect">
            <a:avLst/>
          </a:prstGeom>
          <a:noFill/>
        </p:spPr>
        <p:txBody>
          <a:bodyPr wrap="none" lIns="72148" tIns="36075" rIns="72148" bIns="36075" rtlCol="0">
            <a:spAutoFit/>
          </a:bodyPr>
          <a:lstStyle/>
          <a:p>
            <a:pPr algn="ctr"/>
            <a:r>
              <a:rPr lang="zh-CN" altLang="en-US" sz="1424">
                <a:solidFill>
                  <a:schemeClr val="tx1">
                    <a:lumMod val="75000"/>
                    <a:lumOff val="25000"/>
                  </a:schemeClr>
                </a:solidFill>
                <a:latin typeface="微软雅黑" pitchFamily="34" charset="-122"/>
                <a:ea typeface="微软雅黑" pitchFamily="34" charset="-122"/>
              </a:rPr>
              <a:t>添加标题</a:t>
            </a:r>
          </a:p>
        </p:txBody>
      </p:sp>
      <p:sp>
        <p:nvSpPr>
          <p:cNvPr id="46" name="原创设计师QQ598969553            _15"/>
          <p:cNvSpPr txBox="1"/>
          <p:nvPr/>
        </p:nvSpPr>
        <p:spPr>
          <a:xfrm>
            <a:off x="5315814" y="2450334"/>
            <a:ext cx="3029977" cy="522593"/>
          </a:xfrm>
          <a:prstGeom prst="rect">
            <a:avLst/>
          </a:prstGeom>
          <a:noFill/>
        </p:spPr>
        <p:txBody>
          <a:bodyPr wrap="square" lIns="72148" tIns="36075" rIns="72148" bIns="36075" rtlCol="0">
            <a:spAutoFit/>
          </a:bodyPr>
          <a:lstStyle/>
          <a:p>
            <a:pPr>
              <a:lnSpc>
                <a:spcPct val="130000"/>
              </a:lnSpc>
            </a:pPr>
            <a:r>
              <a:rPr lang="zh-CN" altLang="en-US" sz="1124"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24">
                <a:solidFill>
                  <a:schemeClr val="tx1">
                    <a:lumMod val="75000"/>
                    <a:lumOff val="25000"/>
                  </a:schemeClr>
                </a:solidFill>
                <a:latin typeface="微软雅黑" pitchFamily="34" charset="-122"/>
                <a:ea typeface="微软雅黑" pitchFamily="34" charset="-122"/>
              </a:rPr>
              <a:t>选择粘贴，并选择只保留文字。</a:t>
            </a:r>
          </a:p>
        </p:txBody>
      </p:sp>
      <p:sp>
        <p:nvSpPr>
          <p:cNvPr id="47" name="原创设计师QQ598969553            _16"/>
          <p:cNvSpPr txBox="1"/>
          <p:nvPr/>
        </p:nvSpPr>
        <p:spPr>
          <a:xfrm>
            <a:off x="4325609" y="2202439"/>
            <a:ext cx="876674" cy="292017"/>
          </a:xfrm>
          <a:prstGeom prst="rect">
            <a:avLst/>
          </a:prstGeom>
          <a:noFill/>
        </p:spPr>
        <p:txBody>
          <a:bodyPr wrap="none" lIns="72148" tIns="36075" rIns="72148" bIns="36075" rtlCol="0">
            <a:spAutoFit/>
          </a:bodyPr>
          <a:lstStyle/>
          <a:p>
            <a:pPr algn="ctr"/>
            <a:r>
              <a:rPr lang="zh-CN" altLang="en-US" sz="1424">
                <a:solidFill>
                  <a:schemeClr val="tx1">
                    <a:lumMod val="75000"/>
                    <a:lumOff val="25000"/>
                  </a:schemeClr>
                </a:solidFill>
                <a:latin typeface="微软雅黑" pitchFamily="34" charset="-122"/>
                <a:ea typeface="微软雅黑" pitchFamily="34" charset="-122"/>
              </a:rPr>
              <a:t>添加标题</a:t>
            </a:r>
          </a:p>
        </p:txBody>
      </p:sp>
      <p:sp>
        <p:nvSpPr>
          <p:cNvPr id="48" name="原创设计师QQ598969553            _17"/>
          <p:cNvSpPr txBox="1"/>
          <p:nvPr/>
        </p:nvSpPr>
        <p:spPr>
          <a:xfrm>
            <a:off x="5315814" y="1894036"/>
            <a:ext cx="3029977" cy="522593"/>
          </a:xfrm>
          <a:prstGeom prst="rect">
            <a:avLst/>
          </a:prstGeom>
          <a:noFill/>
        </p:spPr>
        <p:txBody>
          <a:bodyPr wrap="square" lIns="72148" tIns="36075" rIns="72148" bIns="36075" rtlCol="0">
            <a:spAutoFit/>
          </a:bodyPr>
          <a:lstStyle/>
          <a:p>
            <a:pPr>
              <a:lnSpc>
                <a:spcPct val="130000"/>
              </a:lnSpc>
            </a:pPr>
            <a:r>
              <a:rPr lang="zh-CN" altLang="en-US" sz="1124"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24">
                <a:solidFill>
                  <a:schemeClr val="tx1">
                    <a:lumMod val="75000"/>
                    <a:lumOff val="25000"/>
                  </a:schemeClr>
                </a:solidFill>
                <a:latin typeface="微软雅黑" pitchFamily="34" charset="-122"/>
                <a:ea typeface="微软雅黑" pitchFamily="34" charset="-122"/>
              </a:rPr>
              <a:t>选择粘贴，并选择只保留文字。</a:t>
            </a:r>
          </a:p>
        </p:txBody>
      </p:sp>
      <p:sp>
        <p:nvSpPr>
          <p:cNvPr id="49" name="原创设计师QQ598969553            _18"/>
          <p:cNvSpPr txBox="1"/>
          <p:nvPr/>
        </p:nvSpPr>
        <p:spPr>
          <a:xfrm>
            <a:off x="4325609" y="1688026"/>
            <a:ext cx="876674" cy="292017"/>
          </a:xfrm>
          <a:prstGeom prst="rect">
            <a:avLst/>
          </a:prstGeom>
          <a:noFill/>
        </p:spPr>
        <p:txBody>
          <a:bodyPr wrap="none" lIns="72148" tIns="36075" rIns="72148" bIns="36075" rtlCol="0">
            <a:spAutoFit/>
          </a:bodyPr>
          <a:lstStyle/>
          <a:p>
            <a:pPr algn="ctr"/>
            <a:r>
              <a:rPr lang="zh-CN" altLang="en-US" sz="1424">
                <a:solidFill>
                  <a:schemeClr val="tx1">
                    <a:lumMod val="75000"/>
                    <a:lumOff val="25000"/>
                  </a:schemeClr>
                </a:solidFill>
                <a:latin typeface="微软雅黑" pitchFamily="34" charset="-122"/>
                <a:ea typeface="微软雅黑" pitchFamily="34" charset="-122"/>
              </a:rPr>
              <a:t>添加标题</a:t>
            </a:r>
          </a:p>
        </p:txBody>
      </p:sp>
      <p:sp>
        <p:nvSpPr>
          <p:cNvPr id="50" name="原创设计师QQ598969553            _19"/>
          <p:cNvSpPr txBox="1"/>
          <p:nvPr/>
        </p:nvSpPr>
        <p:spPr>
          <a:xfrm>
            <a:off x="5315814" y="1374338"/>
            <a:ext cx="3029977" cy="522593"/>
          </a:xfrm>
          <a:prstGeom prst="rect">
            <a:avLst/>
          </a:prstGeom>
          <a:noFill/>
        </p:spPr>
        <p:txBody>
          <a:bodyPr wrap="square" lIns="72148" tIns="36075" rIns="72148" bIns="36075" rtlCol="0">
            <a:spAutoFit/>
          </a:bodyPr>
          <a:lstStyle/>
          <a:p>
            <a:pPr>
              <a:lnSpc>
                <a:spcPct val="130000"/>
              </a:lnSpc>
            </a:pPr>
            <a:r>
              <a:rPr lang="zh-CN" altLang="en-US" sz="1124"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1" name="原创设计师QQ598969553            _20"/>
          <p:cNvSpPr txBox="1"/>
          <p:nvPr/>
        </p:nvSpPr>
        <p:spPr>
          <a:xfrm>
            <a:off x="4325609" y="1168326"/>
            <a:ext cx="876674" cy="292017"/>
          </a:xfrm>
          <a:prstGeom prst="rect">
            <a:avLst/>
          </a:prstGeom>
          <a:noFill/>
        </p:spPr>
        <p:txBody>
          <a:bodyPr wrap="none" lIns="72148" tIns="36075" rIns="72148" bIns="36075" rtlCol="0">
            <a:spAutoFit/>
          </a:bodyPr>
          <a:lstStyle/>
          <a:p>
            <a:pPr algn="ctr"/>
            <a:r>
              <a:rPr lang="zh-CN" altLang="en-US" sz="1424" dirty="0">
                <a:solidFill>
                  <a:schemeClr val="tx1">
                    <a:lumMod val="75000"/>
                    <a:lumOff val="2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3394130807"/>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14:bounceEnd="64000">
                                          <p:cBhvr additive="base">
                                            <p:cTn id="15" dur="1000" fill="hold"/>
                                            <p:tgtEl>
                                              <p:spTgt spid="36"/>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3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32"/>
                                            </p:tgtEl>
                                            <p:attrNameLst>
                                              <p:attrName>style.visibility</p:attrName>
                                            </p:attrNameLst>
                                          </p:cBhvr>
                                          <p:to>
                                            <p:strVal val="visible"/>
                                          </p:to>
                                        </p:set>
                                        <p:anim calcmode="lin" valueType="num" p14:bounceEnd="64000">
                                          <p:cBhvr additive="base">
                                            <p:cTn id="19" dur="1000" fill="hold"/>
                                            <p:tgtEl>
                                              <p:spTgt spid="32"/>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32"/>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35"/>
                                            </p:tgtEl>
                                            <p:attrNameLst>
                                              <p:attrName>style.visibility</p:attrName>
                                            </p:attrNameLst>
                                          </p:cBhvr>
                                          <p:to>
                                            <p:strVal val="visible"/>
                                          </p:to>
                                        </p:set>
                                        <p:anim calcmode="lin" valueType="num" p14:bounceEnd="64000">
                                          <p:cBhvr additive="base">
                                            <p:cTn id="23" dur="1000" fill="hold"/>
                                            <p:tgtEl>
                                              <p:spTgt spid="35"/>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35"/>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33"/>
                                            </p:tgtEl>
                                            <p:attrNameLst>
                                              <p:attrName>style.visibility</p:attrName>
                                            </p:attrNameLst>
                                          </p:cBhvr>
                                          <p:to>
                                            <p:strVal val="visible"/>
                                          </p:to>
                                        </p:set>
                                        <p:anim calcmode="lin" valueType="num" p14:bounceEnd="64000">
                                          <p:cBhvr additive="base">
                                            <p:cTn id="27" dur="1000" fill="hold"/>
                                            <p:tgtEl>
                                              <p:spTgt spid="33"/>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33"/>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34"/>
                                            </p:tgtEl>
                                            <p:attrNameLst>
                                              <p:attrName>style.visibility</p:attrName>
                                            </p:attrNameLst>
                                          </p:cBhvr>
                                          <p:to>
                                            <p:strVal val="visible"/>
                                          </p:to>
                                        </p:set>
                                        <p:anim calcmode="lin" valueType="num" p14:bounceEnd="64000">
                                          <p:cBhvr additive="base">
                                            <p:cTn id="31" dur="1000" fill="hold"/>
                                            <p:tgtEl>
                                              <p:spTgt spid="34"/>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34"/>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left)">
                                          <p:cBhvr>
                                            <p:cTn id="36" dur="500"/>
                                            <p:tgtEl>
                                              <p:spTgt spid="37"/>
                                            </p:tgtEl>
                                          </p:cBhvr>
                                        </p:animEffect>
                                      </p:childTnLst>
                                    </p:cTn>
                                  </p:par>
                                  <p:par>
                                    <p:cTn id="37" presetID="22" presetClass="entr" presetSubtype="8" fill="hold"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500"/>
                                            <p:tgtEl>
                                              <p:spTgt spid="38"/>
                                            </p:tgtEl>
                                          </p:cBhvr>
                                        </p:animEffect>
                                      </p:childTnLst>
                                    </p:cTn>
                                  </p:par>
                                  <p:par>
                                    <p:cTn id="40" presetID="22" presetClass="entr" presetSubtype="8" fill="hold"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ipe(left)">
                                          <p:cBhvr>
                                            <p:cTn id="42" dur="500"/>
                                            <p:tgtEl>
                                              <p:spTgt spid="39"/>
                                            </p:tgtEl>
                                          </p:cBhvr>
                                        </p:animEffect>
                                      </p:childTnLst>
                                    </p:cTn>
                                  </p:par>
                                  <p:par>
                                    <p:cTn id="43" presetID="22" presetClass="entr" presetSubtype="8" fill="hold" nodeType="with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left)">
                                          <p:cBhvr>
                                            <p:cTn id="45" dur="500"/>
                                            <p:tgtEl>
                                              <p:spTgt spid="40"/>
                                            </p:tgtEl>
                                          </p:cBhvr>
                                        </p:animEffect>
                                      </p:childTnLst>
                                    </p:cTn>
                                  </p:par>
                                  <p:par>
                                    <p:cTn id="46" presetID="22" presetClass="entr" presetSubtype="8" fill="hold" nodeType="with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wipe(left)">
                                          <p:cBhvr>
                                            <p:cTn id="48" dur="500"/>
                                            <p:tgtEl>
                                              <p:spTgt spid="41"/>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51"/>
                                            </p:tgtEl>
                                            <p:attrNameLst>
                                              <p:attrName>style.visibility</p:attrName>
                                            </p:attrNameLst>
                                          </p:cBhvr>
                                          <p:to>
                                            <p:strVal val="visible"/>
                                          </p:to>
                                        </p:set>
                                        <p:anim calcmode="lin" valueType="num">
                                          <p:cBhvr>
                                            <p:cTn id="52" dur="250" fill="hold"/>
                                            <p:tgtEl>
                                              <p:spTgt spid="51"/>
                                            </p:tgtEl>
                                            <p:attrNameLst>
                                              <p:attrName>ppt_x</p:attrName>
                                            </p:attrNameLst>
                                          </p:cBhvr>
                                          <p:tavLst>
                                            <p:tav tm="0">
                                              <p:val>
                                                <p:strVal val="#ppt_x"/>
                                              </p:val>
                                            </p:tav>
                                            <p:tav tm="100000">
                                              <p:val>
                                                <p:strVal val="#ppt_x"/>
                                              </p:val>
                                            </p:tav>
                                          </p:tavLst>
                                        </p:anim>
                                        <p:anim calcmode="lin" valueType="num">
                                          <p:cBhvr>
                                            <p:cTn id="53" dur="250" fill="hold"/>
                                            <p:tgtEl>
                                              <p:spTgt spid="51"/>
                                            </p:tgtEl>
                                            <p:attrNameLst>
                                              <p:attrName>ppt_y</p:attrName>
                                            </p:attrNameLst>
                                          </p:cBhvr>
                                          <p:tavLst>
                                            <p:tav tm="0">
                                              <p:val>
                                                <p:strVal val="#ppt_y-#ppt_h/2"/>
                                              </p:val>
                                            </p:tav>
                                            <p:tav tm="100000">
                                              <p:val>
                                                <p:strVal val="#ppt_y"/>
                                              </p:val>
                                            </p:tav>
                                          </p:tavLst>
                                        </p:anim>
                                        <p:anim calcmode="lin" valueType="num">
                                          <p:cBhvr>
                                            <p:cTn id="54" dur="250" fill="hold"/>
                                            <p:tgtEl>
                                              <p:spTgt spid="51"/>
                                            </p:tgtEl>
                                            <p:attrNameLst>
                                              <p:attrName>ppt_w</p:attrName>
                                            </p:attrNameLst>
                                          </p:cBhvr>
                                          <p:tavLst>
                                            <p:tav tm="0">
                                              <p:val>
                                                <p:strVal val="#ppt_w"/>
                                              </p:val>
                                            </p:tav>
                                            <p:tav tm="100000">
                                              <p:val>
                                                <p:strVal val="#ppt_w"/>
                                              </p:val>
                                            </p:tav>
                                          </p:tavLst>
                                        </p:anim>
                                        <p:anim calcmode="lin" valueType="num">
                                          <p:cBhvr>
                                            <p:cTn id="55" dur="250" fill="hold"/>
                                            <p:tgtEl>
                                              <p:spTgt spid="51"/>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49"/>
                                            </p:tgtEl>
                                            <p:attrNameLst>
                                              <p:attrName>style.visibility</p:attrName>
                                            </p:attrNameLst>
                                          </p:cBhvr>
                                          <p:to>
                                            <p:strVal val="visible"/>
                                          </p:to>
                                        </p:set>
                                        <p:anim calcmode="lin" valueType="num">
                                          <p:cBhvr>
                                            <p:cTn id="58" dur="250" fill="hold"/>
                                            <p:tgtEl>
                                              <p:spTgt spid="49"/>
                                            </p:tgtEl>
                                            <p:attrNameLst>
                                              <p:attrName>ppt_x</p:attrName>
                                            </p:attrNameLst>
                                          </p:cBhvr>
                                          <p:tavLst>
                                            <p:tav tm="0">
                                              <p:val>
                                                <p:strVal val="#ppt_x"/>
                                              </p:val>
                                            </p:tav>
                                            <p:tav tm="100000">
                                              <p:val>
                                                <p:strVal val="#ppt_x"/>
                                              </p:val>
                                            </p:tav>
                                          </p:tavLst>
                                        </p:anim>
                                        <p:anim calcmode="lin" valueType="num">
                                          <p:cBhvr>
                                            <p:cTn id="59" dur="250" fill="hold"/>
                                            <p:tgtEl>
                                              <p:spTgt spid="49"/>
                                            </p:tgtEl>
                                            <p:attrNameLst>
                                              <p:attrName>ppt_y</p:attrName>
                                            </p:attrNameLst>
                                          </p:cBhvr>
                                          <p:tavLst>
                                            <p:tav tm="0">
                                              <p:val>
                                                <p:strVal val="#ppt_y-#ppt_h/2"/>
                                              </p:val>
                                            </p:tav>
                                            <p:tav tm="100000">
                                              <p:val>
                                                <p:strVal val="#ppt_y"/>
                                              </p:val>
                                            </p:tav>
                                          </p:tavLst>
                                        </p:anim>
                                        <p:anim calcmode="lin" valueType="num">
                                          <p:cBhvr>
                                            <p:cTn id="60" dur="250" fill="hold"/>
                                            <p:tgtEl>
                                              <p:spTgt spid="49"/>
                                            </p:tgtEl>
                                            <p:attrNameLst>
                                              <p:attrName>ppt_w</p:attrName>
                                            </p:attrNameLst>
                                          </p:cBhvr>
                                          <p:tavLst>
                                            <p:tav tm="0">
                                              <p:val>
                                                <p:strVal val="#ppt_w"/>
                                              </p:val>
                                            </p:tav>
                                            <p:tav tm="100000">
                                              <p:val>
                                                <p:strVal val="#ppt_w"/>
                                              </p:val>
                                            </p:tav>
                                          </p:tavLst>
                                        </p:anim>
                                        <p:anim calcmode="lin" valueType="num">
                                          <p:cBhvr>
                                            <p:cTn id="61" dur="250" fill="hold"/>
                                            <p:tgtEl>
                                              <p:spTgt spid="49"/>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47"/>
                                            </p:tgtEl>
                                            <p:attrNameLst>
                                              <p:attrName>style.visibility</p:attrName>
                                            </p:attrNameLst>
                                          </p:cBhvr>
                                          <p:to>
                                            <p:strVal val="visible"/>
                                          </p:to>
                                        </p:set>
                                        <p:anim calcmode="lin" valueType="num">
                                          <p:cBhvr>
                                            <p:cTn id="64" dur="250" fill="hold"/>
                                            <p:tgtEl>
                                              <p:spTgt spid="47"/>
                                            </p:tgtEl>
                                            <p:attrNameLst>
                                              <p:attrName>ppt_x</p:attrName>
                                            </p:attrNameLst>
                                          </p:cBhvr>
                                          <p:tavLst>
                                            <p:tav tm="0">
                                              <p:val>
                                                <p:strVal val="#ppt_x"/>
                                              </p:val>
                                            </p:tav>
                                            <p:tav tm="100000">
                                              <p:val>
                                                <p:strVal val="#ppt_x"/>
                                              </p:val>
                                            </p:tav>
                                          </p:tavLst>
                                        </p:anim>
                                        <p:anim calcmode="lin" valueType="num">
                                          <p:cBhvr>
                                            <p:cTn id="65" dur="250" fill="hold"/>
                                            <p:tgtEl>
                                              <p:spTgt spid="47"/>
                                            </p:tgtEl>
                                            <p:attrNameLst>
                                              <p:attrName>ppt_y</p:attrName>
                                            </p:attrNameLst>
                                          </p:cBhvr>
                                          <p:tavLst>
                                            <p:tav tm="0">
                                              <p:val>
                                                <p:strVal val="#ppt_y-#ppt_h/2"/>
                                              </p:val>
                                            </p:tav>
                                            <p:tav tm="100000">
                                              <p:val>
                                                <p:strVal val="#ppt_y"/>
                                              </p:val>
                                            </p:tav>
                                          </p:tavLst>
                                        </p:anim>
                                        <p:anim calcmode="lin" valueType="num">
                                          <p:cBhvr>
                                            <p:cTn id="66" dur="250" fill="hold"/>
                                            <p:tgtEl>
                                              <p:spTgt spid="47"/>
                                            </p:tgtEl>
                                            <p:attrNameLst>
                                              <p:attrName>ppt_w</p:attrName>
                                            </p:attrNameLst>
                                          </p:cBhvr>
                                          <p:tavLst>
                                            <p:tav tm="0">
                                              <p:val>
                                                <p:strVal val="#ppt_w"/>
                                              </p:val>
                                            </p:tav>
                                            <p:tav tm="100000">
                                              <p:val>
                                                <p:strVal val="#ppt_w"/>
                                              </p:val>
                                            </p:tav>
                                          </p:tavLst>
                                        </p:anim>
                                        <p:anim calcmode="lin" valueType="num">
                                          <p:cBhvr>
                                            <p:cTn id="67" dur="250" fill="hold"/>
                                            <p:tgtEl>
                                              <p:spTgt spid="47"/>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45"/>
                                            </p:tgtEl>
                                            <p:attrNameLst>
                                              <p:attrName>style.visibility</p:attrName>
                                            </p:attrNameLst>
                                          </p:cBhvr>
                                          <p:to>
                                            <p:strVal val="visible"/>
                                          </p:to>
                                        </p:set>
                                        <p:anim calcmode="lin" valueType="num">
                                          <p:cBhvr>
                                            <p:cTn id="70" dur="250" fill="hold"/>
                                            <p:tgtEl>
                                              <p:spTgt spid="45"/>
                                            </p:tgtEl>
                                            <p:attrNameLst>
                                              <p:attrName>ppt_x</p:attrName>
                                            </p:attrNameLst>
                                          </p:cBhvr>
                                          <p:tavLst>
                                            <p:tav tm="0">
                                              <p:val>
                                                <p:strVal val="#ppt_x"/>
                                              </p:val>
                                            </p:tav>
                                            <p:tav tm="100000">
                                              <p:val>
                                                <p:strVal val="#ppt_x"/>
                                              </p:val>
                                            </p:tav>
                                          </p:tavLst>
                                        </p:anim>
                                        <p:anim calcmode="lin" valueType="num">
                                          <p:cBhvr>
                                            <p:cTn id="71" dur="250" fill="hold"/>
                                            <p:tgtEl>
                                              <p:spTgt spid="45"/>
                                            </p:tgtEl>
                                            <p:attrNameLst>
                                              <p:attrName>ppt_y</p:attrName>
                                            </p:attrNameLst>
                                          </p:cBhvr>
                                          <p:tavLst>
                                            <p:tav tm="0">
                                              <p:val>
                                                <p:strVal val="#ppt_y-#ppt_h/2"/>
                                              </p:val>
                                            </p:tav>
                                            <p:tav tm="100000">
                                              <p:val>
                                                <p:strVal val="#ppt_y"/>
                                              </p:val>
                                            </p:tav>
                                          </p:tavLst>
                                        </p:anim>
                                        <p:anim calcmode="lin" valueType="num">
                                          <p:cBhvr>
                                            <p:cTn id="72" dur="250" fill="hold"/>
                                            <p:tgtEl>
                                              <p:spTgt spid="45"/>
                                            </p:tgtEl>
                                            <p:attrNameLst>
                                              <p:attrName>ppt_w</p:attrName>
                                            </p:attrNameLst>
                                          </p:cBhvr>
                                          <p:tavLst>
                                            <p:tav tm="0">
                                              <p:val>
                                                <p:strVal val="#ppt_w"/>
                                              </p:val>
                                            </p:tav>
                                            <p:tav tm="100000">
                                              <p:val>
                                                <p:strVal val="#ppt_w"/>
                                              </p:val>
                                            </p:tav>
                                          </p:tavLst>
                                        </p:anim>
                                        <p:anim calcmode="lin" valueType="num">
                                          <p:cBhvr>
                                            <p:cTn id="73" dur="250" fill="hold"/>
                                            <p:tgtEl>
                                              <p:spTgt spid="45"/>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43"/>
                                            </p:tgtEl>
                                            <p:attrNameLst>
                                              <p:attrName>style.visibility</p:attrName>
                                            </p:attrNameLst>
                                          </p:cBhvr>
                                          <p:to>
                                            <p:strVal val="visible"/>
                                          </p:to>
                                        </p:set>
                                        <p:anim calcmode="lin" valueType="num">
                                          <p:cBhvr>
                                            <p:cTn id="76" dur="250" fill="hold"/>
                                            <p:tgtEl>
                                              <p:spTgt spid="43"/>
                                            </p:tgtEl>
                                            <p:attrNameLst>
                                              <p:attrName>ppt_x</p:attrName>
                                            </p:attrNameLst>
                                          </p:cBhvr>
                                          <p:tavLst>
                                            <p:tav tm="0">
                                              <p:val>
                                                <p:strVal val="#ppt_x"/>
                                              </p:val>
                                            </p:tav>
                                            <p:tav tm="100000">
                                              <p:val>
                                                <p:strVal val="#ppt_x"/>
                                              </p:val>
                                            </p:tav>
                                          </p:tavLst>
                                        </p:anim>
                                        <p:anim calcmode="lin" valueType="num">
                                          <p:cBhvr>
                                            <p:cTn id="77" dur="250" fill="hold"/>
                                            <p:tgtEl>
                                              <p:spTgt spid="43"/>
                                            </p:tgtEl>
                                            <p:attrNameLst>
                                              <p:attrName>ppt_y</p:attrName>
                                            </p:attrNameLst>
                                          </p:cBhvr>
                                          <p:tavLst>
                                            <p:tav tm="0">
                                              <p:val>
                                                <p:strVal val="#ppt_y-#ppt_h/2"/>
                                              </p:val>
                                            </p:tav>
                                            <p:tav tm="100000">
                                              <p:val>
                                                <p:strVal val="#ppt_y"/>
                                              </p:val>
                                            </p:tav>
                                          </p:tavLst>
                                        </p:anim>
                                        <p:anim calcmode="lin" valueType="num">
                                          <p:cBhvr>
                                            <p:cTn id="78" dur="250" fill="hold"/>
                                            <p:tgtEl>
                                              <p:spTgt spid="43"/>
                                            </p:tgtEl>
                                            <p:attrNameLst>
                                              <p:attrName>ppt_w</p:attrName>
                                            </p:attrNameLst>
                                          </p:cBhvr>
                                          <p:tavLst>
                                            <p:tav tm="0">
                                              <p:val>
                                                <p:strVal val="#ppt_w"/>
                                              </p:val>
                                            </p:tav>
                                            <p:tav tm="100000">
                                              <p:val>
                                                <p:strVal val="#ppt_w"/>
                                              </p:val>
                                            </p:tav>
                                          </p:tavLst>
                                        </p:anim>
                                        <p:anim calcmode="lin" valueType="num">
                                          <p:cBhvr>
                                            <p:cTn id="79" dur="250" fill="hold"/>
                                            <p:tgtEl>
                                              <p:spTgt spid="43"/>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left)">
                                          <p:cBhvr>
                                            <p:cTn id="83" dur="500"/>
                                            <p:tgtEl>
                                              <p:spTgt spid="50"/>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48"/>
                                            </p:tgtEl>
                                            <p:attrNameLst>
                                              <p:attrName>style.visibility</p:attrName>
                                            </p:attrNameLst>
                                          </p:cBhvr>
                                          <p:to>
                                            <p:strVal val="visible"/>
                                          </p:to>
                                        </p:set>
                                        <p:animEffect transition="in" filter="wipe(left)">
                                          <p:cBhvr>
                                            <p:cTn id="86" dur="500"/>
                                            <p:tgtEl>
                                              <p:spTgt spid="48"/>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46"/>
                                            </p:tgtEl>
                                            <p:attrNameLst>
                                              <p:attrName>style.visibility</p:attrName>
                                            </p:attrNameLst>
                                          </p:cBhvr>
                                          <p:to>
                                            <p:strVal val="visible"/>
                                          </p:to>
                                        </p:set>
                                        <p:animEffect transition="in" filter="wipe(left)">
                                          <p:cBhvr>
                                            <p:cTn id="89" dur="500"/>
                                            <p:tgtEl>
                                              <p:spTgt spid="46"/>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44"/>
                                            </p:tgtEl>
                                            <p:attrNameLst>
                                              <p:attrName>style.visibility</p:attrName>
                                            </p:attrNameLst>
                                          </p:cBhvr>
                                          <p:to>
                                            <p:strVal val="visible"/>
                                          </p:to>
                                        </p:set>
                                        <p:animEffect transition="in" filter="wipe(left)">
                                          <p:cBhvr>
                                            <p:cTn id="92" dur="500"/>
                                            <p:tgtEl>
                                              <p:spTgt spid="44"/>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42"/>
                                            </p:tgtEl>
                                            <p:attrNameLst>
                                              <p:attrName>style.visibility</p:attrName>
                                            </p:attrNameLst>
                                          </p:cBhvr>
                                          <p:to>
                                            <p:strVal val="visible"/>
                                          </p:to>
                                        </p:set>
                                        <p:animEffect transition="in" filter="wipe(left)">
                                          <p:cBhvr>
                                            <p:cTn id="9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2" grpId="0" animBg="1"/>
          <p:bldP spid="33" grpId="0" animBg="1"/>
          <p:bldP spid="34" grpId="0" animBg="1"/>
          <p:bldP spid="35" grpId="0" animBg="1"/>
          <p:bldP spid="36" grpId="0" animBg="1"/>
          <p:bldP spid="42" grpId="0"/>
          <p:bldP spid="43" grpId="0"/>
          <p:bldP spid="44" grpId="0"/>
          <p:bldP spid="45" grpId="0"/>
          <p:bldP spid="46" grpId="0"/>
          <p:bldP spid="47" grpId="0"/>
          <p:bldP spid="48" grpId="0"/>
          <p:bldP spid="49" grpId="0"/>
          <p:bldP spid="50" grpId="0"/>
          <p:bldP spid="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1000" fill="hold"/>
                                            <p:tgtEl>
                                              <p:spTgt spid="36"/>
                                            </p:tgtEl>
                                            <p:attrNameLst>
                                              <p:attrName>ppt_x</p:attrName>
                                            </p:attrNameLst>
                                          </p:cBhvr>
                                          <p:tavLst>
                                            <p:tav tm="0">
                                              <p:val>
                                                <p:strVal val="#ppt_x"/>
                                              </p:val>
                                            </p:tav>
                                            <p:tav tm="100000">
                                              <p:val>
                                                <p:strVal val="#ppt_x"/>
                                              </p:val>
                                            </p:tav>
                                          </p:tavLst>
                                        </p:anim>
                                        <p:anim calcmode="lin" valueType="num">
                                          <p:cBhvr additive="base">
                                            <p:cTn id="16" dur="1000" fill="hold"/>
                                            <p:tgtEl>
                                              <p:spTgt spid="3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1000" fill="hold"/>
                                            <p:tgtEl>
                                              <p:spTgt spid="32"/>
                                            </p:tgtEl>
                                            <p:attrNameLst>
                                              <p:attrName>ppt_x</p:attrName>
                                            </p:attrNameLst>
                                          </p:cBhvr>
                                          <p:tavLst>
                                            <p:tav tm="0">
                                              <p:val>
                                                <p:strVal val="#ppt_x"/>
                                              </p:val>
                                            </p:tav>
                                            <p:tav tm="100000">
                                              <p:val>
                                                <p:strVal val="#ppt_x"/>
                                              </p:val>
                                            </p:tav>
                                          </p:tavLst>
                                        </p:anim>
                                        <p:anim calcmode="lin" valueType="num">
                                          <p:cBhvr additive="base">
                                            <p:cTn id="20" dur="1000" fill="hold"/>
                                            <p:tgtEl>
                                              <p:spTgt spid="32"/>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1000" fill="hold"/>
                                            <p:tgtEl>
                                              <p:spTgt spid="35"/>
                                            </p:tgtEl>
                                            <p:attrNameLst>
                                              <p:attrName>ppt_x</p:attrName>
                                            </p:attrNameLst>
                                          </p:cBhvr>
                                          <p:tavLst>
                                            <p:tav tm="0">
                                              <p:val>
                                                <p:strVal val="#ppt_x"/>
                                              </p:val>
                                            </p:tav>
                                            <p:tav tm="100000">
                                              <p:val>
                                                <p:strVal val="#ppt_x"/>
                                              </p:val>
                                            </p:tav>
                                          </p:tavLst>
                                        </p:anim>
                                        <p:anim calcmode="lin" valueType="num">
                                          <p:cBhvr additive="base">
                                            <p:cTn id="24" dur="1000" fill="hold"/>
                                            <p:tgtEl>
                                              <p:spTgt spid="35"/>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1000" fill="hold"/>
                                            <p:tgtEl>
                                              <p:spTgt spid="33"/>
                                            </p:tgtEl>
                                            <p:attrNameLst>
                                              <p:attrName>ppt_x</p:attrName>
                                            </p:attrNameLst>
                                          </p:cBhvr>
                                          <p:tavLst>
                                            <p:tav tm="0">
                                              <p:val>
                                                <p:strVal val="#ppt_x"/>
                                              </p:val>
                                            </p:tav>
                                            <p:tav tm="100000">
                                              <p:val>
                                                <p:strVal val="#ppt_x"/>
                                              </p:val>
                                            </p:tav>
                                          </p:tavLst>
                                        </p:anim>
                                        <p:anim calcmode="lin" valueType="num">
                                          <p:cBhvr additive="base">
                                            <p:cTn id="28" dur="1000" fill="hold"/>
                                            <p:tgtEl>
                                              <p:spTgt spid="33"/>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1000" fill="hold"/>
                                            <p:tgtEl>
                                              <p:spTgt spid="34"/>
                                            </p:tgtEl>
                                            <p:attrNameLst>
                                              <p:attrName>ppt_x</p:attrName>
                                            </p:attrNameLst>
                                          </p:cBhvr>
                                          <p:tavLst>
                                            <p:tav tm="0">
                                              <p:val>
                                                <p:strVal val="#ppt_x"/>
                                              </p:val>
                                            </p:tav>
                                            <p:tav tm="100000">
                                              <p:val>
                                                <p:strVal val="#ppt_x"/>
                                              </p:val>
                                            </p:tav>
                                          </p:tavLst>
                                        </p:anim>
                                        <p:anim calcmode="lin" valueType="num">
                                          <p:cBhvr additive="base">
                                            <p:cTn id="32" dur="1000" fill="hold"/>
                                            <p:tgtEl>
                                              <p:spTgt spid="34"/>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left)">
                                          <p:cBhvr>
                                            <p:cTn id="36" dur="500"/>
                                            <p:tgtEl>
                                              <p:spTgt spid="37"/>
                                            </p:tgtEl>
                                          </p:cBhvr>
                                        </p:animEffect>
                                      </p:childTnLst>
                                    </p:cTn>
                                  </p:par>
                                  <p:par>
                                    <p:cTn id="37" presetID="22" presetClass="entr" presetSubtype="8" fill="hold"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500"/>
                                            <p:tgtEl>
                                              <p:spTgt spid="38"/>
                                            </p:tgtEl>
                                          </p:cBhvr>
                                        </p:animEffect>
                                      </p:childTnLst>
                                    </p:cTn>
                                  </p:par>
                                  <p:par>
                                    <p:cTn id="40" presetID="22" presetClass="entr" presetSubtype="8" fill="hold"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ipe(left)">
                                          <p:cBhvr>
                                            <p:cTn id="42" dur="500"/>
                                            <p:tgtEl>
                                              <p:spTgt spid="39"/>
                                            </p:tgtEl>
                                          </p:cBhvr>
                                        </p:animEffect>
                                      </p:childTnLst>
                                    </p:cTn>
                                  </p:par>
                                  <p:par>
                                    <p:cTn id="43" presetID="22" presetClass="entr" presetSubtype="8" fill="hold" nodeType="with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left)">
                                          <p:cBhvr>
                                            <p:cTn id="45" dur="500"/>
                                            <p:tgtEl>
                                              <p:spTgt spid="40"/>
                                            </p:tgtEl>
                                          </p:cBhvr>
                                        </p:animEffect>
                                      </p:childTnLst>
                                    </p:cTn>
                                  </p:par>
                                  <p:par>
                                    <p:cTn id="46" presetID="22" presetClass="entr" presetSubtype="8" fill="hold" nodeType="with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wipe(left)">
                                          <p:cBhvr>
                                            <p:cTn id="48" dur="500"/>
                                            <p:tgtEl>
                                              <p:spTgt spid="41"/>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51"/>
                                            </p:tgtEl>
                                            <p:attrNameLst>
                                              <p:attrName>style.visibility</p:attrName>
                                            </p:attrNameLst>
                                          </p:cBhvr>
                                          <p:to>
                                            <p:strVal val="visible"/>
                                          </p:to>
                                        </p:set>
                                        <p:anim calcmode="lin" valueType="num">
                                          <p:cBhvr>
                                            <p:cTn id="52" dur="250" fill="hold"/>
                                            <p:tgtEl>
                                              <p:spTgt spid="51"/>
                                            </p:tgtEl>
                                            <p:attrNameLst>
                                              <p:attrName>ppt_x</p:attrName>
                                            </p:attrNameLst>
                                          </p:cBhvr>
                                          <p:tavLst>
                                            <p:tav tm="0">
                                              <p:val>
                                                <p:strVal val="#ppt_x"/>
                                              </p:val>
                                            </p:tav>
                                            <p:tav tm="100000">
                                              <p:val>
                                                <p:strVal val="#ppt_x"/>
                                              </p:val>
                                            </p:tav>
                                          </p:tavLst>
                                        </p:anim>
                                        <p:anim calcmode="lin" valueType="num">
                                          <p:cBhvr>
                                            <p:cTn id="53" dur="250" fill="hold"/>
                                            <p:tgtEl>
                                              <p:spTgt spid="51"/>
                                            </p:tgtEl>
                                            <p:attrNameLst>
                                              <p:attrName>ppt_y</p:attrName>
                                            </p:attrNameLst>
                                          </p:cBhvr>
                                          <p:tavLst>
                                            <p:tav tm="0">
                                              <p:val>
                                                <p:strVal val="#ppt_y-#ppt_h/2"/>
                                              </p:val>
                                            </p:tav>
                                            <p:tav tm="100000">
                                              <p:val>
                                                <p:strVal val="#ppt_y"/>
                                              </p:val>
                                            </p:tav>
                                          </p:tavLst>
                                        </p:anim>
                                        <p:anim calcmode="lin" valueType="num">
                                          <p:cBhvr>
                                            <p:cTn id="54" dur="250" fill="hold"/>
                                            <p:tgtEl>
                                              <p:spTgt spid="51"/>
                                            </p:tgtEl>
                                            <p:attrNameLst>
                                              <p:attrName>ppt_w</p:attrName>
                                            </p:attrNameLst>
                                          </p:cBhvr>
                                          <p:tavLst>
                                            <p:tav tm="0">
                                              <p:val>
                                                <p:strVal val="#ppt_w"/>
                                              </p:val>
                                            </p:tav>
                                            <p:tav tm="100000">
                                              <p:val>
                                                <p:strVal val="#ppt_w"/>
                                              </p:val>
                                            </p:tav>
                                          </p:tavLst>
                                        </p:anim>
                                        <p:anim calcmode="lin" valueType="num">
                                          <p:cBhvr>
                                            <p:cTn id="55" dur="250" fill="hold"/>
                                            <p:tgtEl>
                                              <p:spTgt spid="51"/>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49"/>
                                            </p:tgtEl>
                                            <p:attrNameLst>
                                              <p:attrName>style.visibility</p:attrName>
                                            </p:attrNameLst>
                                          </p:cBhvr>
                                          <p:to>
                                            <p:strVal val="visible"/>
                                          </p:to>
                                        </p:set>
                                        <p:anim calcmode="lin" valueType="num">
                                          <p:cBhvr>
                                            <p:cTn id="58" dur="250" fill="hold"/>
                                            <p:tgtEl>
                                              <p:spTgt spid="49"/>
                                            </p:tgtEl>
                                            <p:attrNameLst>
                                              <p:attrName>ppt_x</p:attrName>
                                            </p:attrNameLst>
                                          </p:cBhvr>
                                          <p:tavLst>
                                            <p:tav tm="0">
                                              <p:val>
                                                <p:strVal val="#ppt_x"/>
                                              </p:val>
                                            </p:tav>
                                            <p:tav tm="100000">
                                              <p:val>
                                                <p:strVal val="#ppt_x"/>
                                              </p:val>
                                            </p:tav>
                                          </p:tavLst>
                                        </p:anim>
                                        <p:anim calcmode="lin" valueType="num">
                                          <p:cBhvr>
                                            <p:cTn id="59" dur="250" fill="hold"/>
                                            <p:tgtEl>
                                              <p:spTgt spid="49"/>
                                            </p:tgtEl>
                                            <p:attrNameLst>
                                              <p:attrName>ppt_y</p:attrName>
                                            </p:attrNameLst>
                                          </p:cBhvr>
                                          <p:tavLst>
                                            <p:tav tm="0">
                                              <p:val>
                                                <p:strVal val="#ppt_y-#ppt_h/2"/>
                                              </p:val>
                                            </p:tav>
                                            <p:tav tm="100000">
                                              <p:val>
                                                <p:strVal val="#ppt_y"/>
                                              </p:val>
                                            </p:tav>
                                          </p:tavLst>
                                        </p:anim>
                                        <p:anim calcmode="lin" valueType="num">
                                          <p:cBhvr>
                                            <p:cTn id="60" dur="250" fill="hold"/>
                                            <p:tgtEl>
                                              <p:spTgt spid="49"/>
                                            </p:tgtEl>
                                            <p:attrNameLst>
                                              <p:attrName>ppt_w</p:attrName>
                                            </p:attrNameLst>
                                          </p:cBhvr>
                                          <p:tavLst>
                                            <p:tav tm="0">
                                              <p:val>
                                                <p:strVal val="#ppt_w"/>
                                              </p:val>
                                            </p:tav>
                                            <p:tav tm="100000">
                                              <p:val>
                                                <p:strVal val="#ppt_w"/>
                                              </p:val>
                                            </p:tav>
                                          </p:tavLst>
                                        </p:anim>
                                        <p:anim calcmode="lin" valueType="num">
                                          <p:cBhvr>
                                            <p:cTn id="61" dur="250" fill="hold"/>
                                            <p:tgtEl>
                                              <p:spTgt spid="49"/>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47"/>
                                            </p:tgtEl>
                                            <p:attrNameLst>
                                              <p:attrName>style.visibility</p:attrName>
                                            </p:attrNameLst>
                                          </p:cBhvr>
                                          <p:to>
                                            <p:strVal val="visible"/>
                                          </p:to>
                                        </p:set>
                                        <p:anim calcmode="lin" valueType="num">
                                          <p:cBhvr>
                                            <p:cTn id="64" dur="250" fill="hold"/>
                                            <p:tgtEl>
                                              <p:spTgt spid="47"/>
                                            </p:tgtEl>
                                            <p:attrNameLst>
                                              <p:attrName>ppt_x</p:attrName>
                                            </p:attrNameLst>
                                          </p:cBhvr>
                                          <p:tavLst>
                                            <p:tav tm="0">
                                              <p:val>
                                                <p:strVal val="#ppt_x"/>
                                              </p:val>
                                            </p:tav>
                                            <p:tav tm="100000">
                                              <p:val>
                                                <p:strVal val="#ppt_x"/>
                                              </p:val>
                                            </p:tav>
                                          </p:tavLst>
                                        </p:anim>
                                        <p:anim calcmode="lin" valueType="num">
                                          <p:cBhvr>
                                            <p:cTn id="65" dur="250" fill="hold"/>
                                            <p:tgtEl>
                                              <p:spTgt spid="47"/>
                                            </p:tgtEl>
                                            <p:attrNameLst>
                                              <p:attrName>ppt_y</p:attrName>
                                            </p:attrNameLst>
                                          </p:cBhvr>
                                          <p:tavLst>
                                            <p:tav tm="0">
                                              <p:val>
                                                <p:strVal val="#ppt_y-#ppt_h/2"/>
                                              </p:val>
                                            </p:tav>
                                            <p:tav tm="100000">
                                              <p:val>
                                                <p:strVal val="#ppt_y"/>
                                              </p:val>
                                            </p:tav>
                                          </p:tavLst>
                                        </p:anim>
                                        <p:anim calcmode="lin" valueType="num">
                                          <p:cBhvr>
                                            <p:cTn id="66" dur="250" fill="hold"/>
                                            <p:tgtEl>
                                              <p:spTgt spid="47"/>
                                            </p:tgtEl>
                                            <p:attrNameLst>
                                              <p:attrName>ppt_w</p:attrName>
                                            </p:attrNameLst>
                                          </p:cBhvr>
                                          <p:tavLst>
                                            <p:tav tm="0">
                                              <p:val>
                                                <p:strVal val="#ppt_w"/>
                                              </p:val>
                                            </p:tav>
                                            <p:tav tm="100000">
                                              <p:val>
                                                <p:strVal val="#ppt_w"/>
                                              </p:val>
                                            </p:tav>
                                          </p:tavLst>
                                        </p:anim>
                                        <p:anim calcmode="lin" valueType="num">
                                          <p:cBhvr>
                                            <p:cTn id="67" dur="250" fill="hold"/>
                                            <p:tgtEl>
                                              <p:spTgt spid="47"/>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45"/>
                                            </p:tgtEl>
                                            <p:attrNameLst>
                                              <p:attrName>style.visibility</p:attrName>
                                            </p:attrNameLst>
                                          </p:cBhvr>
                                          <p:to>
                                            <p:strVal val="visible"/>
                                          </p:to>
                                        </p:set>
                                        <p:anim calcmode="lin" valueType="num">
                                          <p:cBhvr>
                                            <p:cTn id="70" dur="250" fill="hold"/>
                                            <p:tgtEl>
                                              <p:spTgt spid="45"/>
                                            </p:tgtEl>
                                            <p:attrNameLst>
                                              <p:attrName>ppt_x</p:attrName>
                                            </p:attrNameLst>
                                          </p:cBhvr>
                                          <p:tavLst>
                                            <p:tav tm="0">
                                              <p:val>
                                                <p:strVal val="#ppt_x"/>
                                              </p:val>
                                            </p:tav>
                                            <p:tav tm="100000">
                                              <p:val>
                                                <p:strVal val="#ppt_x"/>
                                              </p:val>
                                            </p:tav>
                                          </p:tavLst>
                                        </p:anim>
                                        <p:anim calcmode="lin" valueType="num">
                                          <p:cBhvr>
                                            <p:cTn id="71" dur="250" fill="hold"/>
                                            <p:tgtEl>
                                              <p:spTgt spid="45"/>
                                            </p:tgtEl>
                                            <p:attrNameLst>
                                              <p:attrName>ppt_y</p:attrName>
                                            </p:attrNameLst>
                                          </p:cBhvr>
                                          <p:tavLst>
                                            <p:tav tm="0">
                                              <p:val>
                                                <p:strVal val="#ppt_y-#ppt_h/2"/>
                                              </p:val>
                                            </p:tav>
                                            <p:tav tm="100000">
                                              <p:val>
                                                <p:strVal val="#ppt_y"/>
                                              </p:val>
                                            </p:tav>
                                          </p:tavLst>
                                        </p:anim>
                                        <p:anim calcmode="lin" valueType="num">
                                          <p:cBhvr>
                                            <p:cTn id="72" dur="250" fill="hold"/>
                                            <p:tgtEl>
                                              <p:spTgt spid="45"/>
                                            </p:tgtEl>
                                            <p:attrNameLst>
                                              <p:attrName>ppt_w</p:attrName>
                                            </p:attrNameLst>
                                          </p:cBhvr>
                                          <p:tavLst>
                                            <p:tav tm="0">
                                              <p:val>
                                                <p:strVal val="#ppt_w"/>
                                              </p:val>
                                            </p:tav>
                                            <p:tav tm="100000">
                                              <p:val>
                                                <p:strVal val="#ppt_w"/>
                                              </p:val>
                                            </p:tav>
                                          </p:tavLst>
                                        </p:anim>
                                        <p:anim calcmode="lin" valueType="num">
                                          <p:cBhvr>
                                            <p:cTn id="73" dur="250" fill="hold"/>
                                            <p:tgtEl>
                                              <p:spTgt spid="45"/>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43"/>
                                            </p:tgtEl>
                                            <p:attrNameLst>
                                              <p:attrName>style.visibility</p:attrName>
                                            </p:attrNameLst>
                                          </p:cBhvr>
                                          <p:to>
                                            <p:strVal val="visible"/>
                                          </p:to>
                                        </p:set>
                                        <p:anim calcmode="lin" valueType="num">
                                          <p:cBhvr>
                                            <p:cTn id="76" dur="250" fill="hold"/>
                                            <p:tgtEl>
                                              <p:spTgt spid="43"/>
                                            </p:tgtEl>
                                            <p:attrNameLst>
                                              <p:attrName>ppt_x</p:attrName>
                                            </p:attrNameLst>
                                          </p:cBhvr>
                                          <p:tavLst>
                                            <p:tav tm="0">
                                              <p:val>
                                                <p:strVal val="#ppt_x"/>
                                              </p:val>
                                            </p:tav>
                                            <p:tav tm="100000">
                                              <p:val>
                                                <p:strVal val="#ppt_x"/>
                                              </p:val>
                                            </p:tav>
                                          </p:tavLst>
                                        </p:anim>
                                        <p:anim calcmode="lin" valueType="num">
                                          <p:cBhvr>
                                            <p:cTn id="77" dur="250" fill="hold"/>
                                            <p:tgtEl>
                                              <p:spTgt spid="43"/>
                                            </p:tgtEl>
                                            <p:attrNameLst>
                                              <p:attrName>ppt_y</p:attrName>
                                            </p:attrNameLst>
                                          </p:cBhvr>
                                          <p:tavLst>
                                            <p:tav tm="0">
                                              <p:val>
                                                <p:strVal val="#ppt_y-#ppt_h/2"/>
                                              </p:val>
                                            </p:tav>
                                            <p:tav tm="100000">
                                              <p:val>
                                                <p:strVal val="#ppt_y"/>
                                              </p:val>
                                            </p:tav>
                                          </p:tavLst>
                                        </p:anim>
                                        <p:anim calcmode="lin" valueType="num">
                                          <p:cBhvr>
                                            <p:cTn id="78" dur="250" fill="hold"/>
                                            <p:tgtEl>
                                              <p:spTgt spid="43"/>
                                            </p:tgtEl>
                                            <p:attrNameLst>
                                              <p:attrName>ppt_w</p:attrName>
                                            </p:attrNameLst>
                                          </p:cBhvr>
                                          <p:tavLst>
                                            <p:tav tm="0">
                                              <p:val>
                                                <p:strVal val="#ppt_w"/>
                                              </p:val>
                                            </p:tav>
                                            <p:tav tm="100000">
                                              <p:val>
                                                <p:strVal val="#ppt_w"/>
                                              </p:val>
                                            </p:tav>
                                          </p:tavLst>
                                        </p:anim>
                                        <p:anim calcmode="lin" valueType="num">
                                          <p:cBhvr>
                                            <p:cTn id="79" dur="250" fill="hold"/>
                                            <p:tgtEl>
                                              <p:spTgt spid="43"/>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left)">
                                          <p:cBhvr>
                                            <p:cTn id="83" dur="500"/>
                                            <p:tgtEl>
                                              <p:spTgt spid="50"/>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48"/>
                                            </p:tgtEl>
                                            <p:attrNameLst>
                                              <p:attrName>style.visibility</p:attrName>
                                            </p:attrNameLst>
                                          </p:cBhvr>
                                          <p:to>
                                            <p:strVal val="visible"/>
                                          </p:to>
                                        </p:set>
                                        <p:animEffect transition="in" filter="wipe(left)">
                                          <p:cBhvr>
                                            <p:cTn id="86" dur="500"/>
                                            <p:tgtEl>
                                              <p:spTgt spid="48"/>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46"/>
                                            </p:tgtEl>
                                            <p:attrNameLst>
                                              <p:attrName>style.visibility</p:attrName>
                                            </p:attrNameLst>
                                          </p:cBhvr>
                                          <p:to>
                                            <p:strVal val="visible"/>
                                          </p:to>
                                        </p:set>
                                        <p:animEffect transition="in" filter="wipe(left)">
                                          <p:cBhvr>
                                            <p:cTn id="89" dur="500"/>
                                            <p:tgtEl>
                                              <p:spTgt spid="46"/>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44"/>
                                            </p:tgtEl>
                                            <p:attrNameLst>
                                              <p:attrName>style.visibility</p:attrName>
                                            </p:attrNameLst>
                                          </p:cBhvr>
                                          <p:to>
                                            <p:strVal val="visible"/>
                                          </p:to>
                                        </p:set>
                                        <p:animEffect transition="in" filter="wipe(left)">
                                          <p:cBhvr>
                                            <p:cTn id="92" dur="500"/>
                                            <p:tgtEl>
                                              <p:spTgt spid="44"/>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42"/>
                                            </p:tgtEl>
                                            <p:attrNameLst>
                                              <p:attrName>style.visibility</p:attrName>
                                            </p:attrNameLst>
                                          </p:cBhvr>
                                          <p:to>
                                            <p:strVal val="visible"/>
                                          </p:to>
                                        </p:set>
                                        <p:animEffect transition="in" filter="wipe(left)">
                                          <p:cBhvr>
                                            <p:cTn id="9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2" grpId="0" animBg="1"/>
          <p:bldP spid="33" grpId="0" animBg="1"/>
          <p:bldP spid="34" grpId="0" animBg="1"/>
          <p:bldP spid="35" grpId="0" animBg="1"/>
          <p:bldP spid="36" grpId="0" animBg="1"/>
          <p:bldP spid="42" grpId="0"/>
          <p:bldP spid="43" grpId="0"/>
          <p:bldP spid="44" grpId="0"/>
          <p:bldP spid="45" grpId="0"/>
          <p:bldP spid="46" grpId="0"/>
          <p:bldP spid="47" grpId="0"/>
          <p:bldP spid="48" grpId="0"/>
          <p:bldP spid="49" grpId="0"/>
          <p:bldP spid="50" grpId="0"/>
          <p:bldP spid="51"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8" y="88050"/>
            <a:ext cx="1275751" cy="507687"/>
          </a:xfrm>
          <a:prstGeom prst="rect">
            <a:avLst/>
          </a:prstGeom>
          <a:noFill/>
        </p:spPr>
        <p:txBody>
          <a:bodyPr wrap="square" lIns="91425" tIns="45712" rIns="91425" bIns="45712" rtlCol="0">
            <a:spAutoFit/>
          </a:bodyPr>
          <a:lstStyle/>
          <a:p>
            <a:r>
              <a:rPr lang="en-US" altLang="zh-CN" sz="2699" b="1" spc="-112" dirty="0">
                <a:solidFill>
                  <a:srgbClr val="42BAC8"/>
                </a:solidFill>
                <a:effectLst/>
                <a:latin typeface="Arial Black" pitchFamily="34" charset="0"/>
                <a:ea typeface="微软雅黑" pitchFamily="34" charset="-122"/>
              </a:rPr>
              <a:t>LOGO</a:t>
            </a:r>
            <a:endParaRPr lang="zh-CN" altLang="en-US" sz="2699" b="1" spc="-112" dirty="0">
              <a:solidFill>
                <a:srgbClr val="42BAC8"/>
              </a:solidFill>
              <a:effectLst/>
              <a:latin typeface="Arial Black" pitchFamily="34" charset="0"/>
              <a:ea typeface="微软雅黑" pitchFamily="34" charset="-122"/>
            </a:endParaRPr>
          </a:p>
        </p:txBody>
      </p:sp>
      <p:cxnSp>
        <p:nvCxnSpPr>
          <p:cNvPr id="5" name="直接连接符 4"/>
          <p:cNvCxnSpPr/>
          <p:nvPr/>
        </p:nvCxnSpPr>
        <p:spPr>
          <a:xfrm>
            <a:off x="1171395" y="519997"/>
            <a:ext cx="7972607"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42BAC8"/>
                </a:solidFill>
                <a:latin typeface="微软雅黑" pitchFamily="34" charset="-122"/>
                <a:ea typeface="微软雅黑" pitchFamily="34" charset="-122"/>
              </a:rPr>
              <a:t>点击输入标题内容</a:t>
            </a:r>
          </a:p>
        </p:txBody>
      </p:sp>
      <p:grpSp>
        <p:nvGrpSpPr>
          <p:cNvPr id="7" name="组合 6"/>
          <p:cNvGrpSpPr/>
          <p:nvPr/>
        </p:nvGrpSpPr>
        <p:grpSpPr>
          <a:xfrm>
            <a:off x="6154589" y="1374444"/>
            <a:ext cx="1476136" cy="1476136"/>
            <a:chOff x="8206117" y="1832591"/>
            <a:chExt cx="1968181" cy="1968181"/>
          </a:xfrm>
        </p:grpSpPr>
        <p:sp>
          <p:nvSpPr>
            <p:cNvPr id="8" name="矩形 7"/>
            <p:cNvSpPr/>
            <p:nvPr/>
          </p:nvSpPr>
          <p:spPr>
            <a:xfrm>
              <a:off x="8206117" y="1832591"/>
              <a:ext cx="1968181" cy="1968181"/>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文本框 8"/>
            <p:cNvSpPr txBox="1"/>
            <p:nvPr/>
          </p:nvSpPr>
          <p:spPr>
            <a:xfrm>
              <a:off x="8275416" y="2475048"/>
              <a:ext cx="1829584" cy="683264"/>
            </a:xfrm>
            <a:prstGeom prst="rect">
              <a:avLst/>
            </a:prstGeom>
            <a:noFill/>
          </p:spPr>
          <p:txBody>
            <a:bodyPr wrap="square" rtlCol="0" anchor="ctr">
              <a:spAutoFit/>
            </a:bodyPr>
            <a:lstStyle/>
            <a:p>
              <a:pPr algn="ctr">
                <a:lnSpc>
                  <a:spcPct val="130000"/>
                </a:lnSpc>
              </a:pPr>
              <a:r>
                <a:rPr lang="zh-CN" altLang="en-US" sz="1050" b="1" dirty="0">
                  <a:solidFill>
                    <a:srgbClr val="EBF0F9"/>
                  </a:solidFill>
                  <a:latin typeface="微软雅黑" panose="020B0503020204020204" pitchFamily="34" charset="-122"/>
                  <a:ea typeface="微软雅黑" panose="020B0503020204020204" pitchFamily="34" charset="-122"/>
                </a:rPr>
                <a:t>单击添加文本</a:t>
              </a:r>
              <a:endParaRPr lang="en-US" altLang="zh-CN" sz="1050" b="1" dirty="0">
                <a:solidFill>
                  <a:srgbClr val="EBF0F9"/>
                </a:solidFill>
                <a:latin typeface="微软雅黑" panose="020B0503020204020204" pitchFamily="34" charset="-122"/>
                <a:ea typeface="微软雅黑" panose="020B0503020204020204" pitchFamily="34" charset="-122"/>
              </a:endParaRPr>
            </a:p>
            <a:p>
              <a:pPr algn="ctr">
                <a:lnSpc>
                  <a:spcPct val="130000"/>
                </a:lnSpc>
              </a:pPr>
              <a:r>
                <a:rPr lang="zh-CN" altLang="en-US" sz="1050" b="1" dirty="0">
                  <a:solidFill>
                    <a:srgbClr val="EBF0F9"/>
                  </a:solidFill>
                  <a:latin typeface="微软雅黑" panose="020B0503020204020204" pitchFamily="34" charset="-122"/>
                  <a:ea typeface="微软雅黑" panose="020B0503020204020204" pitchFamily="34" charset="-122"/>
                </a:rPr>
                <a:t>单击添加文本</a:t>
              </a:r>
              <a:endParaRPr lang="en-US" altLang="zh-CN" sz="1050" b="1" dirty="0">
                <a:solidFill>
                  <a:srgbClr val="EBF0F9"/>
                </a:solidFill>
                <a:latin typeface="微软雅黑" panose="020B0503020204020204" pitchFamily="34" charset="-122"/>
                <a:ea typeface="微软雅黑" panose="020B0503020204020204" pitchFamily="34" charset="-122"/>
              </a:endParaRPr>
            </a:p>
          </p:txBody>
        </p:sp>
      </p:grpSp>
      <p:pic>
        <p:nvPicPr>
          <p:cNvPr id="10" name="图片 9"/>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154589" y="2912502"/>
            <a:ext cx="1476136" cy="1476136"/>
          </a:xfrm>
          <a:custGeom>
            <a:avLst/>
            <a:gdLst>
              <a:gd name="connsiteX0" fmla="*/ 0 w 1968181"/>
              <a:gd name="connsiteY0" fmla="*/ 0 h 1968181"/>
              <a:gd name="connsiteX1" fmla="*/ 1968181 w 1968181"/>
              <a:gd name="connsiteY1" fmla="*/ 0 h 1968181"/>
              <a:gd name="connsiteX2" fmla="*/ 1968181 w 1968181"/>
              <a:gd name="connsiteY2" fmla="*/ 1968181 h 1968181"/>
              <a:gd name="connsiteX3" fmla="*/ 0 w 1968181"/>
              <a:gd name="connsiteY3" fmla="*/ 1968181 h 1968181"/>
            </a:gdLst>
            <a:ahLst/>
            <a:cxnLst>
              <a:cxn ang="0">
                <a:pos x="connsiteX0" y="connsiteY0"/>
              </a:cxn>
              <a:cxn ang="0">
                <a:pos x="connsiteX1" y="connsiteY1"/>
              </a:cxn>
              <a:cxn ang="0">
                <a:pos x="connsiteX2" y="connsiteY2"/>
              </a:cxn>
              <a:cxn ang="0">
                <a:pos x="connsiteX3" y="connsiteY3"/>
              </a:cxn>
            </a:cxnLst>
            <a:rect l="l" t="t" r="r" b="b"/>
            <a:pathLst>
              <a:path w="1968181" h="1968181">
                <a:moveTo>
                  <a:pt x="0" y="0"/>
                </a:moveTo>
                <a:lnTo>
                  <a:pt x="1968181" y="0"/>
                </a:lnTo>
                <a:lnTo>
                  <a:pt x="1968181" y="1968181"/>
                </a:lnTo>
                <a:lnTo>
                  <a:pt x="0" y="1968181"/>
                </a:lnTo>
                <a:close/>
              </a:path>
            </a:pathLst>
          </a:custGeom>
        </p:spPr>
      </p:pic>
      <p:grpSp>
        <p:nvGrpSpPr>
          <p:cNvPr id="11" name="组合 10"/>
          <p:cNvGrpSpPr/>
          <p:nvPr/>
        </p:nvGrpSpPr>
        <p:grpSpPr>
          <a:xfrm>
            <a:off x="4611924" y="2912502"/>
            <a:ext cx="1476136" cy="1476136"/>
            <a:chOff x="6149230" y="3883333"/>
            <a:chExt cx="1968181" cy="1968181"/>
          </a:xfrm>
        </p:grpSpPr>
        <p:sp>
          <p:nvSpPr>
            <p:cNvPr id="12" name="矩形 11"/>
            <p:cNvSpPr/>
            <p:nvPr/>
          </p:nvSpPr>
          <p:spPr>
            <a:xfrm>
              <a:off x="6149230" y="3883333"/>
              <a:ext cx="1968181" cy="1968181"/>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文本框 12"/>
            <p:cNvSpPr txBox="1"/>
            <p:nvPr/>
          </p:nvSpPr>
          <p:spPr>
            <a:xfrm>
              <a:off x="6218529" y="4525790"/>
              <a:ext cx="1829584" cy="683264"/>
            </a:xfrm>
            <a:prstGeom prst="rect">
              <a:avLst/>
            </a:prstGeom>
            <a:noFill/>
          </p:spPr>
          <p:txBody>
            <a:bodyPr wrap="square" rtlCol="0" anchor="ctr">
              <a:spAutoFit/>
            </a:bodyPr>
            <a:lstStyle/>
            <a:p>
              <a:pPr algn="ctr">
                <a:lnSpc>
                  <a:spcPct val="130000"/>
                </a:lnSpc>
              </a:pPr>
              <a:r>
                <a:rPr lang="zh-CN" altLang="en-US" sz="1050" b="1" dirty="0">
                  <a:solidFill>
                    <a:srgbClr val="EBF0F9"/>
                  </a:solidFill>
                  <a:latin typeface="微软雅黑" panose="020B0503020204020204" pitchFamily="34" charset="-122"/>
                  <a:ea typeface="微软雅黑" panose="020B0503020204020204" pitchFamily="34" charset="-122"/>
                </a:rPr>
                <a:t>单击添加文本</a:t>
              </a:r>
              <a:endParaRPr lang="en-US" altLang="zh-CN" sz="1050" b="1" dirty="0">
                <a:solidFill>
                  <a:srgbClr val="EBF0F9"/>
                </a:solidFill>
                <a:latin typeface="微软雅黑" panose="020B0503020204020204" pitchFamily="34" charset="-122"/>
                <a:ea typeface="微软雅黑" panose="020B0503020204020204" pitchFamily="34" charset="-122"/>
              </a:endParaRPr>
            </a:p>
            <a:p>
              <a:pPr algn="ctr">
                <a:lnSpc>
                  <a:spcPct val="130000"/>
                </a:lnSpc>
              </a:pPr>
              <a:r>
                <a:rPr lang="zh-CN" altLang="en-US" sz="1050" b="1" dirty="0">
                  <a:solidFill>
                    <a:srgbClr val="EBF0F9"/>
                  </a:solidFill>
                  <a:latin typeface="微软雅黑" panose="020B0503020204020204" pitchFamily="34" charset="-122"/>
                  <a:ea typeface="微软雅黑" panose="020B0503020204020204" pitchFamily="34" charset="-122"/>
                </a:rPr>
                <a:t>单击添加文本</a:t>
              </a:r>
              <a:endParaRPr lang="en-US" altLang="zh-CN" sz="1050" b="1" dirty="0">
                <a:solidFill>
                  <a:srgbClr val="EBF0F9"/>
                </a:solidFill>
                <a:latin typeface="微软雅黑" panose="020B0503020204020204" pitchFamily="34" charset="-122"/>
                <a:ea typeface="微软雅黑" panose="020B0503020204020204" pitchFamily="34" charset="-122"/>
              </a:endParaRPr>
            </a:p>
          </p:txBody>
        </p:sp>
      </p:grpSp>
      <p:pic>
        <p:nvPicPr>
          <p:cNvPr id="14" name="图片 1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11924" y="1374444"/>
            <a:ext cx="1476136" cy="1476136"/>
          </a:xfrm>
          <a:custGeom>
            <a:avLst/>
            <a:gdLst>
              <a:gd name="connsiteX0" fmla="*/ 0 w 1968181"/>
              <a:gd name="connsiteY0" fmla="*/ 0 h 1968181"/>
              <a:gd name="connsiteX1" fmla="*/ 1968181 w 1968181"/>
              <a:gd name="connsiteY1" fmla="*/ 0 h 1968181"/>
              <a:gd name="connsiteX2" fmla="*/ 1968181 w 1968181"/>
              <a:gd name="connsiteY2" fmla="*/ 1968181 h 1968181"/>
              <a:gd name="connsiteX3" fmla="*/ 0 w 1968181"/>
              <a:gd name="connsiteY3" fmla="*/ 1968181 h 1968181"/>
            </a:gdLst>
            <a:ahLst/>
            <a:cxnLst>
              <a:cxn ang="0">
                <a:pos x="connsiteX0" y="connsiteY0"/>
              </a:cxn>
              <a:cxn ang="0">
                <a:pos x="connsiteX1" y="connsiteY1"/>
              </a:cxn>
              <a:cxn ang="0">
                <a:pos x="connsiteX2" y="connsiteY2"/>
              </a:cxn>
              <a:cxn ang="0">
                <a:pos x="connsiteX3" y="connsiteY3"/>
              </a:cxn>
            </a:cxnLst>
            <a:rect l="l" t="t" r="r" b="b"/>
            <a:pathLst>
              <a:path w="1968181" h="1968181">
                <a:moveTo>
                  <a:pt x="0" y="0"/>
                </a:moveTo>
                <a:lnTo>
                  <a:pt x="1968181" y="0"/>
                </a:lnTo>
                <a:lnTo>
                  <a:pt x="1968181" y="1968181"/>
                </a:lnTo>
                <a:lnTo>
                  <a:pt x="0" y="1968181"/>
                </a:lnTo>
                <a:close/>
              </a:path>
            </a:pathLst>
          </a:custGeom>
        </p:spPr>
      </p:pic>
      <p:grpSp>
        <p:nvGrpSpPr>
          <p:cNvPr id="15" name="组合 14"/>
          <p:cNvGrpSpPr/>
          <p:nvPr/>
        </p:nvGrpSpPr>
        <p:grpSpPr>
          <a:xfrm>
            <a:off x="3069258" y="1374444"/>
            <a:ext cx="1476136" cy="1476136"/>
            <a:chOff x="4092344" y="1832591"/>
            <a:chExt cx="1968181" cy="1968181"/>
          </a:xfrm>
        </p:grpSpPr>
        <p:sp>
          <p:nvSpPr>
            <p:cNvPr id="16" name="矩形 15"/>
            <p:cNvSpPr/>
            <p:nvPr/>
          </p:nvSpPr>
          <p:spPr>
            <a:xfrm>
              <a:off x="4092344" y="1832591"/>
              <a:ext cx="1968181" cy="1968181"/>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 name="文本框 16"/>
            <p:cNvSpPr txBox="1"/>
            <p:nvPr/>
          </p:nvSpPr>
          <p:spPr>
            <a:xfrm>
              <a:off x="4161643" y="2475050"/>
              <a:ext cx="1829584" cy="683264"/>
            </a:xfrm>
            <a:prstGeom prst="rect">
              <a:avLst/>
            </a:prstGeom>
            <a:noFill/>
          </p:spPr>
          <p:txBody>
            <a:bodyPr wrap="square" rtlCol="0" anchor="ctr">
              <a:spAutoFit/>
            </a:bodyPr>
            <a:lstStyle/>
            <a:p>
              <a:pPr algn="ctr">
                <a:lnSpc>
                  <a:spcPct val="130000"/>
                </a:lnSpc>
              </a:pPr>
              <a:r>
                <a:rPr lang="zh-CN" altLang="en-US" sz="1050" b="1" dirty="0">
                  <a:solidFill>
                    <a:srgbClr val="EBF0F9"/>
                  </a:solidFill>
                  <a:latin typeface="微软雅黑" panose="020B0503020204020204" pitchFamily="34" charset="-122"/>
                  <a:ea typeface="微软雅黑" panose="020B0503020204020204" pitchFamily="34" charset="-122"/>
                </a:rPr>
                <a:t>单击添加文本</a:t>
              </a:r>
              <a:endParaRPr lang="en-US" altLang="zh-CN" sz="1050" b="1" dirty="0">
                <a:solidFill>
                  <a:srgbClr val="EBF0F9"/>
                </a:solidFill>
                <a:latin typeface="微软雅黑" panose="020B0503020204020204" pitchFamily="34" charset="-122"/>
                <a:ea typeface="微软雅黑" panose="020B0503020204020204" pitchFamily="34" charset="-122"/>
              </a:endParaRPr>
            </a:p>
            <a:p>
              <a:pPr algn="ctr">
                <a:lnSpc>
                  <a:spcPct val="130000"/>
                </a:lnSpc>
              </a:pPr>
              <a:r>
                <a:rPr lang="zh-CN" altLang="en-US" sz="1050" b="1" dirty="0">
                  <a:solidFill>
                    <a:srgbClr val="EBF0F9"/>
                  </a:solidFill>
                  <a:latin typeface="微软雅黑" panose="020B0503020204020204" pitchFamily="34" charset="-122"/>
                  <a:ea typeface="微软雅黑" panose="020B0503020204020204" pitchFamily="34" charset="-122"/>
                </a:rPr>
                <a:t>单击添加文本</a:t>
              </a:r>
              <a:endParaRPr lang="en-US" altLang="zh-CN" sz="1050" b="1" dirty="0">
                <a:solidFill>
                  <a:srgbClr val="EBF0F9"/>
                </a:solidFill>
                <a:latin typeface="微软雅黑" panose="020B0503020204020204" pitchFamily="34" charset="-122"/>
                <a:ea typeface="微软雅黑" panose="020B0503020204020204" pitchFamily="34" charset="-122"/>
              </a:endParaRPr>
            </a:p>
          </p:txBody>
        </p:sp>
      </p:grpSp>
      <p:pic>
        <p:nvPicPr>
          <p:cNvPr id="18" name="图片 17"/>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069258" y="2912502"/>
            <a:ext cx="1476136" cy="1476136"/>
          </a:xfrm>
          <a:custGeom>
            <a:avLst/>
            <a:gdLst>
              <a:gd name="connsiteX0" fmla="*/ 0 w 1968181"/>
              <a:gd name="connsiteY0" fmla="*/ 0 h 1968181"/>
              <a:gd name="connsiteX1" fmla="*/ 1968181 w 1968181"/>
              <a:gd name="connsiteY1" fmla="*/ 0 h 1968181"/>
              <a:gd name="connsiteX2" fmla="*/ 1968181 w 1968181"/>
              <a:gd name="connsiteY2" fmla="*/ 1968181 h 1968181"/>
              <a:gd name="connsiteX3" fmla="*/ 0 w 1968181"/>
              <a:gd name="connsiteY3" fmla="*/ 1968181 h 1968181"/>
            </a:gdLst>
            <a:ahLst/>
            <a:cxnLst>
              <a:cxn ang="0">
                <a:pos x="connsiteX0" y="connsiteY0"/>
              </a:cxn>
              <a:cxn ang="0">
                <a:pos x="connsiteX1" y="connsiteY1"/>
              </a:cxn>
              <a:cxn ang="0">
                <a:pos x="connsiteX2" y="connsiteY2"/>
              </a:cxn>
              <a:cxn ang="0">
                <a:pos x="connsiteX3" y="connsiteY3"/>
              </a:cxn>
            </a:cxnLst>
            <a:rect l="l" t="t" r="r" b="b"/>
            <a:pathLst>
              <a:path w="1968181" h="1968181">
                <a:moveTo>
                  <a:pt x="0" y="0"/>
                </a:moveTo>
                <a:lnTo>
                  <a:pt x="1968181" y="0"/>
                </a:lnTo>
                <a:lnTo>
                  <a:pt x="1968181" y="1968181"/>
                </a:lnTo>
                <a:lnTo>
                  <a:pt x="0" y="1968181"/>
                </a:lnTo>
                <a:close/>
              </a:path>
            </a:pathLst>
          </a:custGeom>
        </p:spPr>
      </p:pic>
      <p:grpSp>
        <p:nvGrpSpPr>
          <p:cNvPr id="19" name="组合 18"/>
          <p:cNvGrpSpPr/>
          <p:nvPr/>
        </p:nvGrpSpPr>
        <p:grpSpPr>
          <a:xfrm>
            <a:off x="1526595" y="2912502"/>
            <a:ext cx="1476136" cy="1476136"/>
            <a:chOff x="2035458" y="3883333"/>
            <a:chExt cx="1968181" cy="1968181"/>
          </a:xfrm>
        </p:grpSpPr>
        <p:sp>
          <p:nvSpPr>
            <p:cNvPr id="20" name="矩形 19"/>
            <p:cNvSpPr/>
            <p:nvPr/>
          </p:nvSpPr>
          <p:spPr>
            <a:xfrm>
              <a:off x="2035458" y="3883333"/>
              <a:ext cx="1968181" cy="1968181"/>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1" name="文本框 20"/>
            <p:cNvSpPr txBox="1"/>
            <p:nvPr/>
          </p:nvSpPr>
          <p:spPr>
            <a:xfrm>
              <a:off x="2104757" y="4525790"/>
              <a:ext cx="1829584" cy="683264"/>
            </a:xfrm>
            <a:prstGeom prst="rect">
              <a:avLst/>
            </a:prstGeom>
            <a:noFill/>
          </p:spPr>
          <p:txBody>
            <a:bodyPr wrap="square" rtlCol="0" anchor="ctr">
              <a:spAutoFit/>
            </a:bodyPr>
            <a:lstStyle/>
            <a:p>
              <a:pPr algn="ctr">
                <a:lnSpc>
                  <a:spcPct val="130000"/>
                </a:lnSpc>
              </a:pPr>
              <a:r>
                <a:rPr lang="zh-CN" altLang="en-US" sz="1050" b="1" dirty="0">
                  <a:solidFill>
                    <a:srgbClr val="EBF0F9"/>
                  </a:solidFill>
                  <a:latin typeface="微软雅黑" panose="020B0503020204020204" pitchFamily="34" charset="-122"/>
                  <a:ea typeface="微软雅黑" panose="020B0503020204020204" pitchFamily="34" charset="-122"/>
                </a:rPr>
                <a:t>单击添加文本</a:t>
              </a:r>
              <a:endParaRPr lang="en-US" altLang="zh-CN" sz="1050" b="1" dirty="0">
                <a:solidFill>
                  <a:srgbClr val="EBF0F9"/>
                </a:solidFill>
                <a:latin typeface="微软雅黑" panose="020B0503020204020204" pitchFamily="34" charset="-122"/>
                <a:ea typeface="微软雅黑" panose="020B0503020204020204" pitchFamily="34" charset="-122"/>
              </a:endParaRPr>
            </a:p>
            <a:p>
              <a:pPr algn="ctr">
                <a:lnSpc>
                  <a:spcPct val="130000"/>
                </a:lnSpc>
              </a:pPr>
              <a:r>
                <a:rPr lang="zh-CN" altLang="en-US" sz="1050" b="1" dirty="0">
                  <a:solidFill>
                    <a:srgbClr val="EBF0F9"/>
                  </a:solidFill>
                  <a:latin typeface="微软雅黑" panose="020B0503020204020204" pitchFamily="34" charset="-122"/>
                  <a:ea typeface="微软雅黑" panose="020B0503020204020204" pitchFamily="34" charset="-122"/>
                </a:rPr>
                <a:t>单击添加文本</a:t>
              </a:r>
              <a:endParaRPr lang="en-US" altLang="zh-CN" sz="1050" b="1" dirty="0">
                <a:solidFill>
                  <a:srgbClr val="EBF0F9"/>
                </a:solidFill>
                <a:latin typeface="微软雅黑" panose="020B0503020204020204" pitchFamily="34" charset="-122"/>
                <a:ea typeface="微软雅黑" panose="020B0503020204020204" pitchFamily="34" charset="-122"/>
              </a:endParaRPr>
            </a:p>
          </p:txBody>
        </p:sp>
      </p:grpSp>
      <p:pic>
        <p:nvPicPr>
          <p:cNvPr id="22" name="图片 21"/>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26595" y="1374444"/>
            <a:ext cx="1476136" cy="1476136"/>
          </a:xfrm>
          <a:custGeom>
            <a:avLst/>
            <a:gdLst>
              <a:gd name="connsiteX0" fmla="*/ 0 w 1968181"/>
              <a:gd name="connsiteY0" fmla="*/ 0 h 1968181"/>
              <a:gd name="connsiteX1" fmla="*/ 1968181 w 1968181"/>
              <a:gd name="connsiteY1" fmla="*/ 0 h 1968181"/>
              <a:gd name="connsiteX2" fmla="*/ 1968181 w 1968181"/>
              <a:gd name="connsiteY2" fmla="*/ 1968181 h 1968181"/>
              <a:gd name="connsiteX3" fmla="*/ 0 w 1968181"/>
              <a:gd name="connsiteY3" fmla="*/ 1968181 h 1968181"/>
            </a:gdLst>
            <a:ahLst/>
            <a:cxnLst>
              <a:cxn ang="0">
                <a:pos x="connsiteX0" y="connsiteY0"/>
              </a:cxn>
              <a:cxn ang="0">
                <a:pos x="connsiteX1" y="connsiteY1"/>
              </a:cxn>
              <a:cxn ang="0">
                <a:pos x="connsiteX2" y="connsiteY2"/>
              </a:cxn>
              <a:cxn ang="0">
                <a:pos x="connsiteX3" y="connsiteY3"/>
              </a:cxn>
            </a:cxnLst>
            <a:rect l="l" t="t" r="r" b="b"/>
            <a:pathLst>
              <a:path w="1968181" h="1968181">
                <a:moveTo>
                  <a:pt x="0" y="0"/>
                </a:moveTo>
                <a:lnTo>
                  <a:pt x="1968181" y="0"/>
                </a:lnTo>
                <a:lnTo>
                  <a:pt x="1968181" y="1968181"/>
                </a:lnTo>
                <a:lnTo>
                  <a:pt x="0" y="1968181"/>
                </a:lnTo>
                <a:close/>
              </a:path>
            </a:pathLst>
          </a:custGeom>
        </p:spPr>
      </p:pic>
      <p:sp>
        <p:nvSpPr>
          <p:cNvPr id="23" name="文本框 22"/>
          <p:cNvSpPr txBox="1"/>
          <p:nvPr/>
        </p:nvSpPr>
        <p:spPr>
          <a:xfrm>
            <a:off x="2632230" y="831157"/>
            <a:ext cx="3879542" cy="383182"/>
          </a:xfrm>
          <a:prstGeom prst="rect">
            <a:avLst/>
          </a:prstGeom>
          <a:noFill/>
        </p:spPr>
        <p:txBody>
          <a:bodyPr wrap="square" rtlCol="0">
            <a:spAutoFit/>
          </a:bodyPr>
          <a:lstStyle/>
          <a:p>
            <a:pPr algn="ctr">
              <a:lnSpc>
                <a:spcPct val="90000"/>
              </a:lnSpc>
              <a:spcBef>
                <a:spcPts val="750"/>
              </a:spcBef>
            </a:pPr>
            <a:r>
              <a:rPr lang="zh-CN" altLang="en-US" sz="21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1954161451"/>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53" presetClass="entr" presetSubtype="528"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p:cTn id="15" dur="500" fill="hold"/>
                                        <p:tgtEl>
                                          <p:spTgt spid="23"/>
                                        </p:tgtEl>
                                        <p:attrNameLst>
                                          <p:attrName>ppt_w</p:attrName>
                                        </p:attrNameLst>
                                      </p:cBhvr>
                                      <p:tavLst>
                                        <p:tav tm="0">
                                          <p:val>
                                            <p:fltVal val="0"/>
                                          </p:val>
                                        </p:tav>
                                        <p:tav tm="100000">
                                          <p:val>
                                            <p:strVal val="#ppt_w"/>
                                          </p:val>
                                        </p:tav>
                                      </p:tavLst>
                                    </p:anim>
                                    <p:anim calcmode="lin" valueType="num">
                                      <p:cBhvr>
                                        <p:cTn id="16" dur="500" fill="hold"/>
                                        <p:tgtEl>
                                          <p:spTgt spid="23"/>
                                        </p:tgtEl>
                                        <p:attrNameLst>
                                          <p:attrName>ppt_h</p:attrName>
                                        </p:attrNameLst>
                                      </p:cBhvr>
                                      <p:tavLst>
                                        <p:tav tm="0">
                                          <p:val>
                                            <p:fltVal val="0"/>
                                          </p:val>
                                        </p:tav>
                                        <p:tav tm="100000">
                                          <p:val>
                                            <p:strVal val="#ppt_h"/>
                                          </p:val>
                                        </p:tav>
                                      </p:tavLst>
                                    </p:anim>
                                    <p:animEffect transition="in" filter="fade">
                                      <p:cBhvr>
                                        <p:cTn id="17" dur="500"/>
                                        <p:tgtEl>
                                          <p:spTgt spid="23"/>
                                        </p:tgtEl>
                                      </p:cBhvr>
                                    </p:animEffect>
                                    <p:anim calcmode="lin" valueType="num">
                                      <p:cBhvr>
                                        <p:cTn id="18" dur="500" fill="hold"/>
                                        <p:tgtEl>
                                          <p:spTgt spid="23"/>
                                        </p:tgtEl>
                                        <p:attrNameLst>
                                          <p:attrName>ppt_x</p:attrName>
                                        </p:attrNameLst>
                                      </p:cBhvr>
                                      <p:tavLst>
                                        <p:tav tm="0">
                                          <p:val>
                                            <p:fltVal val="0.5"/>
                                          </p:val>
                                        </p:tav>
                                        <p:tav tm="100000">
                                          <p:val>
                                            <p:strVal val="#ppt_x"/>
                                          </p:val>
                                        </p:tav>
                                      </p:tavLst>
                                    </p:anim>
                                    <p:anim calcmode="lin" valueType="num">
                                      <p:cBhvr>
                                        <p:cTn id="19" dur="500" fill="hold"/>
                                        <p:tgtEl>
                                          <p:spTgt spid="23"/>
                                        </p:tgtEl>
                                        <p:attrNameLst>
                                          <p:attrName>ppt_y</p:attrName>
                                        </p:attrNameLst>
                                      </p:cBhvr>
                                      <p:tavLst>
                                        <p:tav tm="0">
                                          <p:val>
                                            <p:fltVal val="0.5"/>
                                          </p:val>
                                        </p:tav>
                                        <p:tav tm="100000">
                                          <p:val>
                                            <p:strVal val="#ppt_y"/>
                                          </p:val>
                                        </p:tav>
                                      </p:tavLst>
                                    </p:anim>
                                  </p:childTnLst>
                                </p:cTn>
                              </p:par>
                            </p:childTnLst>
                          </p:cTn>
                        </p:par>
                        <p:par>
                          <p:cTn id="20" fill="hold">
                            <p:stCondLst>
                              <p:cond delay="1350"/>
                            </p:stCondLst>
                            <p:childTnLst>
                              <p:par>
                                <p:cTn id="21" presetID="2" presetClass="entr" presetSubtype="8"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250" fill="hold"/>
                                        <p:tgtEl>
                                          <p:spTgt spid="22"/>
                                        </p:tgtEl>
                                        <p:attrNameLst>
                                          <p:attrName>ppt_x</p:attrName>
                                        </p:attrNameLst>
                                      </p:cBhvr>
                                      <p:tavLst>
                                        <p:tav tm="0">
                                          <p:val>
                                            <p:strVal val="0-#ppt_w/2"/>
                                          </p:val>
                                        </p:tav>
                                        <p:tav tm="100000">
                                          <p:val>
                                            <p:strVal val="#ppt_x"/>
                                          </p:val>
                                        </p:tav>
                                      </p:tavLst>
                                    </p:anim>
                                    <p:anim calcmode="lin" valueType="num">
                                      <p:cBhvr additive="base">
                                        <p:cTn id="24" dur="250" fill="hold"/>
                                        <p:tgtEl>
                                          <p:spTgt spid="22"/>
                                        </p:tgtEl>
                                        <p:attrNameLst>
                                          <p:attrName>ppt_y</p:attrName>
                                        </p:attrNameLst>
                                      </p:cBhvr>
                                      <p:tavLst>
                                        <p:tav tm="0">
                                          <p:val>
                                            <p:strVal val="#ppt_y"/>
                                          </p:val>
                                        </p:tav>
                                        <p:tav tm="100000">
                                          <p:val>
                                            <p:strVal val="#ppt_y"/>
                                          </p:val>
                                        </p:tav>
                                      </p:tavLst>
                                    </p:anim>
                                  </p:childTnLst>
                                </p:cTn>
                              </p:par>
                            </p:childTnLst>
                          </p:cTn>
                        </p:par>
                        <p:par>
                          <p:cTn id="25" fill="hold">
                            <p:stCondLst>
                              <p:cond delay="1600"/>
                            </p:stCondLst>
                            <p:childTnLst>
                              <p:par>
                                <p:cTn id="26" presetID="12" presetClass="entr" presetSubtype="1"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250"/>
                                        <p:tgtEl>
                                          <p:spTgt spid="19"/>
                                        </p:tgtEl>
                                        <p:attrNameLst>
                                          <p:attrName>ppt_y</p:attrName>
                                        </p:attrNameLst>
                                      </p:cBhvr>
                                      <p:tavLst>
                                        <p:tav tm="0">
                                          <p:val>
                                            <p:strVal val="#ppt_y-#ppt_h*1.125000"/>
                                          </p:val>
                                        </p:tav>
                                        <p:tav tm="100000">
                                          <p:val>
                                            <p:strVal val="#ppt_y"/>
                                          </p:val>
                                        </p:tav>
                                      </p:tavLst>
                                    </p:anim>
                                    <p:animEffect transition="in" filter="wipe(down)">
                                      <p:cBhvr>
                                        <p:cTn id="29" dur="250"/>
                                        <p:tgtEl>
                                          <p:spTgt spid="19"/>
                                        </p:tgtEl>
                                      </p:cBhvr>
                                    </p:animEffect>
                                  </p:childTnLst>
                                </p:cTn>
                              </p:par>
                            </p:childTnLst>
                          </p:cTn>
                        </p:par>
                        <p:par>
                          <p:cTn id="30" fill="hold">
                            <p:stCondLst>
                              <p:cond delay="1850"/>
                            </p:stCondLst>
                            <p:childTnLst>
                              <p:par>
                                <p:cTn id="31" presetID="12" presetClass="entr" presetSubtype="8"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250"/>
                                        <p:tgtEl>
                                          <p:spTgt spid="18"/>
                                        </p:tgtEl>
                                        <p:attrNameLst>
                                          <p:attrName>ppt_x</p:attrName>
                                        </p:attrNameLst>
                                      </p:cBhvr>
                                      <p:tavLst>
                                        <p:tav tm="0">
                                          <p:val>
                                            <p:strVal val="#ppt_x-#ppt_w*1.125000"/>
                                          </p:val>
                                        </p:tav>
                                        <p:tav tm="100000">
                                          <p:val>
                                            <p:strVal val="#ppt_x"/>
                                          </p:val>
                                        </p:tav>
                                      </p:tavLst>
                                    </p:anim>
                                    <p:animEffect transition="in" filter="wipe(right)">
                                      <p:cBhvr>
                                        <p:cTn id="34" dur="250"/>
                                        <p:tgtEl>
                                          <p:spTgt spid="18"/>
                                        </p:tgtEl>
                                      </p:cBhvr>
                                    </p:animEffect>
                                  </p:childTnLst>
                                </p:cTn>
                              </p:par>
                            </p:childTnLst>
                          </p:cTn>
                        </p:par>
                        <p:par>
                          <p:cTn id="35" fill="hold">
                            <p:stCondLst>
                              <p:cond delay="2100"/>
                            </p:stCondLst>
                            <p:childTnLst>
                              <p:par>
                                <p:cTn id="36" presetID="12" presetClass="entr" presetSubtype="4"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250"/>
                                        <p:tgtEl>
                                          <p:spTgt spid="15"/>
                                        </p:tgtEl>
                                        <p:attrNameLst>
                                          <p:attrName>ppt_y</p:attrName>
                                        </p:attrNameLst>
                                      </p:cBhvr>
                                      <p:tavLst>
                                        <p:tav tm="0">
                                          <p:val>
                                            <p:strVal val="#ppt_y+#ppt_h*1.125000"/>
                                          </p:val>
                                        </p:tav>
                                        <p:tav tm="100000">
                                          <p:val>
                                            <p:strVal val="#ppt_y"/>
                                          </p:val>
                                        </p:tav>
                                      </p:tavLst>
                                    </p:anim>
                                    <p:animEffect transition="in" filter="wipe(up)">
                                      <p:cBhvr>
                                        <p:cTn id="39" dur="250"/>
                                        <p:tgtEl>
                                          <p:spTgt spid="15"/>
                                        </p:tgtEl>
                                      </p:cBhvr>
                                    </p:animEffect>
                                  </p:childTnLst>
                                </p:cTn>
                              </p:par>
                            </p:childTnLst>
                          </p:cTn>
                        </p:par>
                        <p:par>
                          <p:cTn id="40" fill="hold">
                            <p:stCondLst>
                              <p:cond delay="2350"/>
                            </p:stCondLst>
                            <p:childTnLst>
                              <p:par>
                                <p:cTn id="41" presetID="12" presetClass="entr" presetSubtype="8"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250"/>
                                        <p:tgtEl>
                                          <p:spTgt spid="14"/>
                                        </p:tgtEl>
                                        <p:attrNameLst>
                                          <p:attrName>ppt_x</p:attrName>
                                        </p:attrNameLst>
                                      </p:cBhvr>
                                      <p:tavLst>
                                        <p:tav tm="0">
                                          <p:val>
                                            <p:strVal val="#ppt_x-#ppt_w*1.125000"/>
                                          </p:val>
                                        </p:tav>
                                        <p:tav tm="100000">
                                          <p:val>
                                            <p:strVal val="#ppt_x"/>
                                          </p:val>
                                        </p:tav>
                                      </p:tavLst>
                                    </p:anim>
                                    <p:animEffect transition="in" filter="wipe(right)">
                                      <p:cBhvr>
                                        <p:cTn id="44" dur="250"/>
                                        <p:tgtEl>
                                          <p:spTgt spid="14"/>
                                        </p:tgtEl>
                                      </p:cBhvr>
                                    </p:animEffect>
                                  </p:childTnLst>
                                </p:cTn>
                              </p:par>
                            </p:childTnLst>
                          </p:cTn>
                        </p:par>
                        <p:par>
                          <p:cTn id="45" fill="hold">
                            <p:stCondLst>
                              <p:cond delay="2600"/>
                            </p:stCondLst>
                            <p:childTnLst>
                              <p:par>
                                <p:cTn id="46" presetID="12" presetClass="entr" presetSubtype="1"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250"/>
                                        <p:tgtEl>
                                          <p:spTgt spid="11"/>
                                        </p:tgtEl>
                                        <p:attrNameLst>
                                          <p:attrName>ppt_y</p:attrName>
                                        </p:attrNameLst>
                                      </p:cBhvr>
                                      <p:tavLst>
                                        <p:tav tm="0">
                                          <p:val>
                                            <p:strVal val="#ppt_y-#ppt_h*1.125000"/>
                                          </p:val>
                                        </p:tav>
                                        <p:tav tm="100000">
                                          <p:val>
                                            <p:strVal val="#ppt_y"/>
                                          </p:val>
                                        </p:tav>
                                      </p:tavLst>
                                    </p:anim>
                                    <p:animEffect transition="in" filter="wipe(down)">
                                      <p:cBhvr>
                                        <p:cTn id="49" dur="250"/>
                                        <p:tgtEl>
                                          <p:spTgt spid="11"/>
                                        </p:tgtEl>
                                      </p:cBhvr>
                                    </p:animEffect>
                                  </p:childTnLst>
                                </p:cTn>
                              </p:par>
                            </p:childTnLst>
                          </p:cTn>
                        </p:par>
                        <p:par>
                          <p:cTn id="50" fill="hold">
                            <p:stCondLst>
                              <p:cond delay="2850"/>
                            </p:stCondLst>
                            <p:childTnLst>
                              <p:par>
                                <p:cTn id="51" presetID="12" presetClass="entr" presetSubtype="8"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250"/>
                                        <p:tgtEl>
                                          <p:spTgt spid="10"/>
                                        </p:tgtEl>
                                        <p:attrNameLst>
                                          <p:attrName>ppt_x</p:attrName>
                                        </p:attrNameLst>
                                      </p:cBhvr>
                                      <p:tavLst>
                                        <p:tav tm="0">
                                          <p:val>
                                            <p:strVal val="#ppt_x-#ppt_w*1.125000"/>
                                          </p:val>
                                        </p:tav>
                                        <p:tav tm="100000">
                                          <p:val>
                                            <p:strVal val="#ppt_x"/>
                                          </p:val>
                                        </p:tav>
                                      </p:tavLst>
                                    </p:anim>
                                    <p:animEffect transition="in" filter="wipe(right)">
                                      <p:cBhvr>
                                        <p:cTn id="54" dur="250"/>
                                        <p:tgtEl>
                                          <p:spTgt spid="10"/>
                                        </p:tgtEl>
                                      </p:cBhvr>
                                    </p:animEffect>
                                  </p:childTnLst>
                                </p:cTn>
                              </p:par>
                            </p:childTnLst>
                          </p:cTn>
                        </p:par>
                        <p:par>
                          <p:cTn id="55" fill="hold">
                            <p:stCondLst>
                              <p:cond delay="3100"/>
                            </p:stCondLst>
                            <p:childTnLst>
                              <p:par>
                                <p:cTn id="56" presetID="12" presetClass="entr" presetSubtype="4" fill="hold" nodeType="after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additive="base">
                                        <p:cTn id="58" dur="250"/>
                                        <p:tgtEl>
                                          <p:spTgt spid="7"/>
                                        </p:tgtEl>
                                        <p:attrNameLst>
                                          <p:attrName>ppt_y</p:attrName>
                                        </p:attrNameLst>
                                      </p:cBhvr>
                                      <p:tavLst>
                                        <p:tav tm="0">
                                          <p:val>
                                            <p:strVal val="#ppt_y+#ppt_h*1.125000"/>
                                          </p:val>
                                        </p:tav>
                                        <p:tav tm="100000">
                                          <p:val>
                                            <p:strVal val="#ppt_y"/>
                                          </p:val>
                                        </p:tav>
                                      </p:tavLst>
                                    </p:anim>
                                    <p:animEffect transition="in" filter="wipe(up)">
                                      <p:cBhvr>
                                        <p:cTn id="59"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8" y="88050"/>
            <a:ext cx="1275751" cy="507687"/>
          </a:xfrm>
          <a:prstGeom prst="rect">
            <a:avLst/>
          </a:prstGeom>
          <a:noFill/>
        </p:spPr>
        <p:txBody>
          <a:bodyPr wrap="square" lIns="91425" tIns="45712" rIns="91425" bIns="45712" rtlCol="0">
            <a:spAutoFit/>
          </a:bodyPr>
          <a:lstStyle/>
          <a:p>
            <a:r>
              <a:rPr lang="en-US" altLang="zh-CN" sz="2699" b="1" spc="-112" dirty="0">
                <a:solidFill>
                  <a:srgbClr val="42BAC8"/>
                </a:solidFill>
                <a:effectLst/>
                <a:latin typeface="Arial Black" pitchFamily="34" charset="0"/>
                <a:ea typeface="微软雅黑" pitchFamily="34" charset="-122"/>
              </a:rPr>
              <a:t>LOGO</a:t>
            </a:r>
            <a:endParaRPr lang="zh-CN" altLang="en-US" sz="2699" b="1" spc="-112" dirty="0">
              <a:solidFill>
                <a:srgbClr val="42BAC8"/>
              </a:solidFill>
              <a:effectLst/>
              <a:latin typeface="Arial Black" pitchFamily="34" charset="0"/>
              <a:ea typeface="微软雅黑" pitchFamily="34" charset="-122"/>
            </a:endParaRPr>
          </a:p>
        </p:txBody>
      </p:sp>
      <p:cxnSp>
        <p:nvCxnSpPr>
          <p:cNvPr id="5" name="直接连接符 4"/>
          <p:cNvCxnSpPr/>
          <p:nvPr/>
        </p:nvCxnSpPr>
        <p:spPr>
          <a:xfrm>
            <a:off x="1171395" y="519997"/>
            <a:ext cx="7972607"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42BAC8"/>
                </a:solidFill>
                <a:latin typeface="微软雅黑" pitchFamily="34" charset="-122"/>
                <a:ea typeface="微软雅黑" pitchFamily="34" charset="-122"/>
              </a:rPr>
              <a:t>点击输入标题内容</a:t>
            </a:r>
          </a:p>
        </p:txBody>
      </p:sp>
      <p:grpSp>
        <p:nvGrpSpPr>
          <p:cNvPr id="7" name="原创设计师QQ598969553            _1"/>
          <p:cNvGrpSpPr/>
          <p:nvPr/>
        </p:nvGrpSpPr>
        <p:grpSpPr>
          <a:xfrm>
            <a:off x="3067007" y="2250829"/>
            <a:ext cx="6082315" cy="2911860"/>
            <a:chOff x="4078023" y="2973498"/>
            <a:chExt cx="8113977" cy="3884502"/>
          </a:xfrm>
          <a:solidFill>
            <a:srgbClr val="42BAC8"/>
          </a:solidFill>
        </p:grpSpPr>
        <p:sp>
          <p:nvSpPr>
            <p:cNvPr id="8"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grpFill/>
            <a:ln>
              <a:noFill/>
            </a:ln>
            <a:extLst/>
          </p:spPr>
          <p:txBody>
            <a:bodyPr/>
            <a:lstStyle/>
            <a:p>
              <a:endParaRPr lang="zh-CN" altLang="en-US" sz="2099">
                <a:latin typeface="微软雅黑" pitchFamily="34" charset="-122"/>
                <a:ea typeface="微软雅黑" pitchFamily="34" charset="-122"/>
              </a:endParaRPr>
            </a:p>
          </p:txBody>
        </p:sp>
        <p:sp>
          <p:nvSpPr>
            <p:cNvPr id="9"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grpFill/>
            <a:ln>
              <a:noFill/>
            </a:ln>
            <a:extLst/>
          </p:spPr>
          <p:txBody>
            <a:bodyPr vert="horz" wrap="square" lIns="68544" tIns="34272" rIns="68544" bIns="34272" numCol="1" anchor="t" anchorCtr="0" compatLnSpc="1">
              <a:prstTxWarp prst="textNoShape">
                <a:avLst/>
              </a:prstTxWarp>
            </a:bodyPr>
            <a:lstStyle/>
            <a:p>
              <a:endParaRPr lang="zh-CN" altLang="en-US" sz="2399">
                <a:latin typeface="微软雅黑" pitchFamily="34" charset="-122"/>
                <a:ea typeface="微软雅黑" pitchFamily="34" charset="-122"/>
              </a:endParaRPr>
            </a:p>
          </p:txBody>
        </p:sp>
        <p:sp>
          <p:nvSpPr>
            <p:cNvPr id="10"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grpFill/>
            <a:ln>
              <a:noFill/>
            </a:ln>
            <a:extLst/>
          </p:spPr>
          <p:txBody>
            <a:bodyPr vert="horz" wrap="square" lIns="68544" tIns="34272" rIns="68544" bIns="34272" numCol="1" anchor="t" anchorCtr="0" compatLnSpc="1">
              <a:prstTxWarp prst="textNoShape">
                <a:avLst/>
              </a:prstTxWarp>
            </a:bodyPr>
            <a:lstStyle/>
            <a:p>
              <a:endParaRPr lang="zh-CN" altLang="en-US" sz="2399">
                <a:latin typeface="微软雅黑" pitchFamily="34" charset="-122"/>
                <a:ea typeface="微软雅黑" pitchFamily="34" charset="-122"/>
              </a:endParaRPr>
            </a:p>
          </p:txBody>
        </p:sp>
        <p:sp>
          <p:nvSpPr>
            <p:cNvPr id="11"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grpFill/>
            <a:ln>
              <a:noFill/>
            </a:ln>
            <a:extLst/>
          </p:spPr>
          <p:txBody>
            <a:bodyPr/>
            <a:lstStyle/>
            <a:p>
              <a:endParaRPr lang="zh-CN" altLang="en-US" sz="2099">
                <a:latin typeface="微软雅黑" pitchFamily="34" charset="-122"/>
                <a:ea typeface="微软雅黑" pitchFamily="34" charset="-122"/>
              </a:endParaRPr>
            </a:p>
          </p:txBody>
        </p:sp>
      </p:grpSp>
      <p:sp>
        <p:nvSpPr>
          <p:cNvPr id="12" name="原创设计师QQ598969553            _2"/>
          <p:cNvSpPr txBox="1">
            <a:spLocks/>
          </p:cNvSpPr>
          <p:nvPr/>
        </p:nvSpPr>
        <p:spPr>
          <a:xfrm>
            <a:off x="767173" y="1259986"/>
            <a:ext cx="4020741" cy="1257786"/>
          </a:xfrm>
          <a:prstGeom prst="rect">
            <a:avLst/>
          </a:prstGeom>
        </p:spPr>
        <p:txBody>
          <a:bodyPr vert="horz" lIns="68544" tIns="34272" rIns="68544" bIns="34272"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499" b="1" dirty="0">
                <a:solidFill>
                  <a:srgbClr val="42BAC8"/>
                </a:solidFill>
                <a:latin typeface="Arial" pitchFamily="34" charset="0"/>
                <a:ea typeface="微软雅黑" pitchFamily="34" charset="-122"/>
                <a:cs typeface="Arial" pitchFamily="34" charset="0"/>
              </a:rPr>
              <a:t>点击添加小标题</a:t>
            </a:r>
            <a:endParaRPr lang="en-US" altLang="zh-CN" sz="1499" b="1" dirty="0">
              <a:solidFill>
                <a:srgbClr val="42BAC8"/>
              </a:solidFill>
              <a:latin typeface="Arial" pitchFamily="34" charset="0"/>
              <a:ea typeface="微软雅黑" pitchFamily="34" charset="-122"/>
              <a:cs typeface="Arial" pitchFamily="34" charset="0"/>
            </a:endParaRPr>
          </a:p>
          <a:p>
            <a:pPr marL="0" indent="0">
              <a:buNone/>
            </a:pPr>
            <a:r>
              <a:rPr lang="zh-CN" altLang="en-US" sz="1349" dirty="0">
                <a:solidFill>
                  <a:schemeClr val="tx1">
                    <a:lumMod val="85000"/>
                    <a:lumOff val="15000"/>
                  </a:schemeClr>
                </a:solidFill>
                <a:latin typeface="Arial" pitchFamily="34" charset="0"/>
                <a:ea typeface="微软雅黑" pitchFamily="34" charset="-122"/>
                <a:cs typeface="Arial" pitchFamily="34" charset="0"/>
              </a:rPr>
              <a:t>最新精品</a:t>
            </a:r>
            <a:r>
              <a:rPr lang="en-US" altLang="zh-CN" sz="1349"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349"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endParaRPr lang="en-US" altLang="zh-CN" sz="1349" dirty="0">
              <a:solidFill>
                <a:schemeClr val="tx1">
                  <a:lumMod val="85000"/>
                  <a:lumOff val="15000"/>
                </a:schemeClr>
              </a:solidFill>
              <a:latin typeface="Arial" pitchFamily="34" charset="0"/>
              <a:ea typeface="微软雅黑" pitchFamily="34" charset="-122"/>
              <a:cs typeface="Arial" pitchFamily="34" charset="0"/>
            </a:endParaRPr>
          </a:p>
          <a:p>
            <a:pPr marL="0" indent="0">
              <a:buNone/>
            </a:pPr>
            <a:r>
              <a:rPr lang="zh-CN" altLang="en-US" sz="1349" dirty="0">
                <a:solidFill>
                  <a:schemeClr val="tx1">
                    <a:lumMod val="85000"/>
                    <a:lumOff val="15000"/>
                  </a:schemeClr>
                </a:solidFill>
                <a:latin typeface="Arial" pitchFamily="34" charset="0"/>
                <a:ea typeface="微软雅黑" pitchFamily="34" charset="-122"/>
                <a:cs typeface="Arial" pitchFamily="34" charset="0"/>
              </a:rPr>
              <a:t>最新精品</a:t>
            </a:r>
            <a:r>
              <a:rPr lang="en-US" altLang="zh-CN" sz="1349"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349"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endParaRPr lang="en-US" sz="1349" dirty="0">
              <a:solidFill>
                <a:schemeClr val="tx1">
                  <a:lumMod val="85000"/>
                  <a:lumOff val="15000"/>
                </a:schemeClr>
              </a:solidFill>
              <a:latin typeface="微软雅黑" pitchFamily="34" charset="-122"/>
              <a:ea typeface="微软雅黑" pitchFamily="34" charset="-122"/>
            </a:endParaRPr>
          </a:p>
        </p:txBody>
      </p:sp>
      <p:grpSp>
        <p:nvGrpSpPr>
          <p:cNvPr id="13" name="原创设计师QQ598969553            _3"/>
          <p:cNvGrpSpPr/>
          <p:nvPr/>
        </p:nvGrpSpPr>
        <p:grpSpPr>
          <a:xfrm>
            <a:off x="5294518" y="3342247"/>
            <a:ext cx="1592312" cy="748149"/>
            <a:chOff x="4982259" y="5322156"/>
            <a:chExt cx="2124188" cy="998051"/>
          </a:xfrm>
          <a:solidFill>
            <a:schemeClr val="tx1">
              <a:lumMod val="85000"/>
              <a:lumOff val="15000"/>
              <a:alpha val="35000"/>
            </a:schemeClr>
          </a:solidFill>
        </p:grpSpPr>
        <p:sp>
          <p:nvSpPr>
            <p:cNvPr id="14" name="Oval 13"/>
            <p:cNvSpPr>
              <a:spLocks noChangeArrowheads="1"/>
            </p:cNvSpPr>
            <p:nvPr/>
          </p:nvSpPr>
          <p:spPr bwMode="auto">
            <a:xfrm>
              <a:off x="4982259" y="5322156"/>
              <a:ext cx="189027" cy="191390"/>
            </a:xfrm>
            <a:prstGeom prst="ellipse">
              <a:avLst/>
            </a:prstGeom>
            <a:solidFill>
              <a:srgbClr val="42BAC8"/>
            </a:solidFill>
            <a:ln>
              <a:noFill/>
            </a:ln>
            <a:extLst/>
          </p:spPr>
          <p:txBody>
            <a:bodyPr/>
            <a:lstStyle/>
            <a:p>
              <a:endParaRPr lang="zh-CN" altLang="en-US" sz="2099">
                <a:latin typeface="微软雅黑" pitchFamily="34" charset="-122"/>
                <a:ea typeface="微软雅黑" pitchFamily="34" charset="-122"/>
              </a:endParaRPr>
            </a:p>
          </p:txBody>
        </p:sp>
        <p:cxnSp>
          <p:nvCxnSpPr>
            <p:cNvPr id="15" name="直接连接符 1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endCxn id="1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7" name="原创设计师QQ598969553            _4"/>
          <p:cNvGrpSpPr/>
          <p:nvPr/>
        </p:nvGrpSpPr>
        <p:grpSpPr>
          <a:xfrm>
            <a:off x="3682257" y="4005229"/>
            <a:ext cx="1592312" cy="748149"/>
            <a:chOff x="4982259" y="5322156"/>
            <a:chExt cx="2124188" cy="998051"/>
          </a:xfrm>
          <a:solidFill>
            <a:schemeClr val="tx1">
              <a:lumMod val="85000"/>
              <a:lumOff val="15000"/>
              <a:alpha val="35000"/>
            </a:schemeClr>
          </a:solidFill>
        </p:grpSpPr>
        <p:sp>
          <p:nvSpPr>
            <p:cNvPr id="18" name="Oval 13"/>
            <p:cNvSpPr>
              <a:spLocks noChangeArrowheads="1"/>
            </p:cNvSpPr>
            <p:nvPr/>
          </p:nvSpPr>
          <p:spPr bwMode="auto">
            <a:xfrm>
              <a:off x="4982259" y="5322156"/>
              <a:ext cx="189027" cy="191390"/>
            </a:xfrm>
            <a:prstGeom prst="ellipse">
              <a:avLst/>
            </a:prstGeom>
            <a:solidFill>
              <a:srgbClr val="42BAC8"/>
            </a:solidFill>
            <a:ln>
              <a:noFill/>
            </a:ln>
            <a:extLst/>
          </p:spPr>
          <p:txBody>
            <a:bodyPr/>
            <a:lstStyle/>
            <a:p>
              <a:endParaRPr lang="zh-CN" altLang="en-US" sz="2099">
                <a:latin typeface="微软雅黑" pitchFamily="34" charset="-122"/>
                <a:ea typeface="微软雅黑" pitchFamily="34" charset="-122"/>
              </a:endParaRPr>
            </a:p>
          </p:txBody>
        </p:sp>
        <p:cxnSp>
          <p:nvCxnSpPr>
            <p:cNvPr id="19" name="直接连接符 18"/>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endCxn id="18"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1" name="原创设计师QQ598969553            _5"/>
          <p:cNvGrpSpPr/>
          <p:nvPr/>
        </p:nvGrpSpPr>
        <p:grpSpPr>
          <a:xfrm>
            <a:off x="6473014" y="2594099"/>
            <a:ext cx="1592312" cy="748149"/>
            <a:chOff x="4982259" y="5322156"/>
            <a:chExt cx="2124188" cy="998051"/>
          </a:xfrm>
          <a:solidFill>
            <a:schemeClr val="tx1">
              <a:lumMod val="85000"/>
              <a:lumOff val="15000"/>
              <a:alpha val="35000"/>
            </a:schemeClr>
          </a:solidFill>
        </p:grpSpPr>
        <p:sp>
          <p:nvSpPr>
            <p:cNvPr id="22" name="Oval 13"/>
            <p:cNvSpPr>
              <a:spLocks noChangeArrowheads="1"/>
            </p:cNvSpPr>
            <p:nvPr/>
          </p:nvSpPr>
          <p:spPr bwMode="auto">
            <a:xfrm>
              <a:off x="4982259" y="5322156"/>
              <a:ext cx="189027" cy="191390"/>
            </a:xfrm>
            <a:prstGeom prst="ellipse">
              <a:avLst/>
            </a:prstGeom>
            <a:solidFill>
              <a:srgbClr val="42BAC8"/>
            </a:solidFill>
            <a:ln>
              <a:noFill/>
            </a:ln>
            <a:extLst/>
          </p:spPr>
          <p:txBody>
            <a:bodyPr/>
            <a:lstStyle/>
            <a:p>
              <a:endParaRPr lang="zh-CN" altLang="en-US" sz="2099">
                <a:latin typeface="微软雅黑" pitchFamily="34" charset="-122"/>
                <a:ea typeface="微软雅黑" pitchFamily="34" charset="-122"/>
              </a:endParaRPr>
            </a:p>
          </p:txBody>
        </p:sp>
        <p:cxnSp>
          <p:nvCxnSpPr>
            <p:cNvPr id="23" name="直接连接符 2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5" name="原创设计师QQ598969553            _6"/>
          <p:cNvGrpSpPr/>
          <p:nvPr/>
        </p:nvGrpSpPr>
        <p:grpSpPr>
          <a:xfrm>
            <a:off x="7254303" y="1841210"/>
            <a:ext cx="1592312" cy="748149"/>
            <a:chOff x="4982259" y="5322156"/>
            <a:chExt cx="2124188" cy="998051"/>
          </a:xfrm>
          <a:solidFill>
            <a:schemeClr val="tx1">
              <a:lumMod val="85000"/>
              <a:lumOff val="15000"/>
              <a:alpha val="35000"/>
            </a:schemeClr>
          </a:solidFill>
        </p:grpSpPr>
        <p:sp>
          <p:nvSpPr>
            <p:cNvPr id="26" name="Oval 13"/>
            <p:cNvSpPr>
              <a:spLocks noChangeArrowheads="1"/>
            </p:cNvSpPr>
            <p:nvPr/>
          </p:nvSpPr>
          <p:spPr bwMode="auto">
            <a:xfrm>
              <a:off x="4982259" y="5322156"/>
              <a:ext cx="189027" cy="191390"/>
            </a:xfrm>
            <a:prstGeom prst="ellipse">
              <a:avLst/>
            </a:prstGeom>
            <a:solidFill>
              <a:srgbClr val="42BAC8"/>
            </a:solidFill>
            <a:ln>
              <a:noFill/>
            </a:ln>
            <a:extLst/>
          </p:spPr>
          <p:txBody>
            <a:bodyPr/>
            <a:lstStyle/>
            <a:p>
              <a:endParaRPr lang="zh-CN" altLang="en-US" sz="2099">
                <a:latin typeface="微软雅黑" pitchFamily="34" charset="-122"/>
                <a:ea typeface="微软雅黑" pitchFamily="34" charset="-122"/>
              </a:endParaRPr>
            </a:p>
          </p:txBody>
        </p:sp>
        <p:cxnSp>
          <p:nvCxnSpPr>
            <p:cNvPr id="27" name="直接连接符 2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29" name="原创设计师QQ598969553            _7"/>
          <p:cNvSpPr txBox="1"/>
          <p:nvPr/>
        </p:nvSpPr>
        <p:spPr>
          <a:xfrm>
            <a:off x="2242982" y="3903853"/>
            <a:ext cx="1404976" cy="323037"/>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499" dirty="0">
                <a:solidFill>
                  <a:schemeClr val="tx1">
                    <a:lumMod val="85000"/>
                    <a:lumOff val="15000"/>
                  </a:schemeClr>
                </a:solidFill>
              </a:rPr>
              <a:t>点击添加内容</a:t>
            </a:r>
          </a:p>
        </p:txBody>
      </p:sp>
      <p:sp>
        <p:nvSpPr>
          <p:cNvPr id="30" name="原创设计师QQ598969553            _8"/>
          <p:cNvSpPr txBox="1"/>
          <p:nvPr/>
        </p:nvSpPr>
        <p:spPr>
          <a:xfrm>
            <a:off x="3854997" y="3264018"/>
            <a:ext cx="1404976" cy="323037"/>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499" dirty="0">
                <a:solidFill>
                  <a:schemeClr val="tx1">
                    <a:lumMod val="85000"/>
                    <a:lumOff val="15000"/>
                  </a:schemeClr>
                </a:solidFill>
              </a:rPr>
              <a:t>点击添加内容</a:t>
            </a:r>
          </a:p>
        </p:txBody>
      </p:sp>
      <p:sp>
        <p:nvSpPr>
          <p:cNvPr id="31" name="原创设计师QQ598969553            _9"/>
          <p:cNvSpPr txBox="1"/>
          <p:nvPr/>
        </p:nvSpPr>
        <p:spPr>
          <a:xfrm>
            <a:off x="5032536" y="2515869"/>
            <a:ext cx="1404976" cy="323037"/>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499" dirty="0">
                <a:solidFill>
                  <a:schemeClr val="tx1">
                    <a:lumMod val="85000"/>
                    <a:lumOff val="15000"/>
                  </a:schemeClr>
                </a:solidFill>
              </a:rPr>
              <a:t>点击添加内容</a:t>
            </a:r>
          </a:p>
        </p:txBody>
      </p:sp>
      <p:sp>
        <p:nvSpPr>
          <p:cNvPr id="32" name="原创设计师QQ598969553            _10"/>
          <p:cNvSpPr txBox="1"/>
          <p:nvPr/>
        </p:nvSpPr>
        <p:spPr>
          <a:xfrm>
            <a:off x="5832919" y="1726346"/>
            <a:ext cx="1404976" cy="32303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99" dirty="0">
                <a:solidFill>
                  <a:schemeClr val="tx1">
                    <a:lumMod val="85000"/>
                    <a:lumOff val="15000"/>
                  </a:schemeClr>
                </a:solidFill>
                <a:latin typeface="微软雅黑" pitchFamily="34" charset="-122"/>
                <a:ea typeface="微软雅黑" pitchFamily="34" charset="-122"/>
              </a:rPr>
              <a:t>点击添加内容</a:t>
            </a:r>
          </a:p>
        </p:txBody>
      </p:sp>
    </p:spTree>
    <p:extLst>
      <p:ext uri="{BB962C8B-B14F-4D97-AF65-F5344CB8AC3E}">
        <p14:creationId xmlns:p14="http://schemas.microsoft.com/office/powerpoint/2010/main" val="3912016756"/>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left)">
                                      <p:cBhvr>
                                        <p:cTn id="23" dur="500"/>
                                        <p:tgtEl>
                                          <p:spTgt spid="29"/>
                                        </p:tgtEl>
                                      </p:cBhvr>
                                    </p:animEffect>
                                  </p:childTnLst>
                                </p:cTn>
                              </p:par>
                            </p:childTnLst>
                          </p:cTn>
                        </p:par>
                        <p:par>
                          <p:cTn id="24" fill="hold">
                            <p:stCondLst>
                              <p:cond delay="2350"/>
                            </p:stCondLst>
                            <p:childTnLst>
                              <p:par>
                                <p:cTn id="25" presetID="22" presetClass="entr" presetSubtype="2"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right)">
                                      <p:cBhvr>
                                        <p:cTn id="27" dur="500"/>
                                        <p:tgtEl>
                                          <p:spTgt spid="13"/>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left)">
                                      <p:cBhvr>
                                        <p:cTn id="31" dur="500"/>
                                        <p:tgtEl>
                                          <p:spTgt spid="30"/>
                                        </p:tgtEl>
                                      </p:cBhvr>
                                    </p:animEffect>
                                  </p:childTnLst>
                                </p:cTn>
                              </p:par>
                            </p:childTnLst>
                          </p:cTn>
                        </p:par>
                        <p:par>
                          <p:cTn id="32" fill="hold">
                            <p:stCondLst>
                              <p:cond delay="3350"/>
                            </p:stCondLst>
                            <p:childTnLst>
                              <p:par>
                                <p:cTn id="33" presetID="22" presetClass="entr" presetSubtype="2"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right)">
                                      <p:cBhvr>
                                        <p:cTn id="35" dur="500"/>
                                        <p:tgtEl>
                                          <p:spTgt spid="21"/>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500"/>
                                        <p:tgtEl>
                                          <p:spTgt spid="31"/>
                                        </p:tgtEl>
                                      </p:cBhvr>
                                    </p:animEffect>
                                  </p:childTnLst>
                                </p:cTn>
                              </p:par>
                            </p:childTnLst>
                          </p:cTn>
                        </p:par>
                        <p:par>
                          <p:cTn id="40" fill="hold">
                            <p:stCondLst>
                              <p:cond delay="4350"/>
                            </p:stCondLst>
                            <p:childTnLst>
                              <p:par>
                                <p:cTn id="41" presetID="22" presetClass="entr" presetSubtype="2"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right)">
                                      <p:cBhvr>
                                        <p:cTn id="43" dur="500"/>
                                        <p:tgtEl>
                                          <p:spTgt spid="25"/>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wipe(left)">
                                      <p:cBhvr>
                                        <p:cTn id="47" dur="500"/>
                                        <p:tgtEl>
                                          <p:spTgt spid="32"/>
                                        </p:tgtEl>
                                      </p:cBhvr>
                                    </p:animEffect>
                                  </p:childTnLst>
                                </p:cTn>
                              </p:par>
                            </p:childTnLst>
                          </p:cTn>
                        </p:par>
                        <p:par>
                          <p:cTn id="48" fill="hold">
                            <p:stCondLst>
                              <p:cond delay="5350"/>
                            </p:stCondLst>
                            <p:childTnLst>
                              <p:par>
                                <p:cTn id="49" presetID="42"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1000"/>
                                        <p:tgtEl>
                                          <p:spTgt spid="12"/>
                                        </p:tgtEl>
                                      </p:cBhvr>
                                    </p:animEffect>
                                    <p:anim calcmode="lin" valueType="num">
                                      <p:cBhvr>
                                        <p:cTn id="52" dur="1000" fill="hold"/>
                                        <p:tgtEl>
                                          <p:spTgt spid="12"/>
                                        </p:tgtEl>
                                        <p:attrNameLst>
                                          <p:attrName>ppt_x</p:attrName>
                                        </p:attrNameLst>
                                      </p:cBhvr>
                                      <p:tavLst>
                                        <p:tav tm="0">
                                          <p:val>
                                            <p:strVal val="#ppt_x"/>
                                          </p:val>
                                        </p:tav>
                                        <p:tav tm="100000">
                                          <p:val>
                                            <p:strVal val="#ppt_x"/>
                                          </p:val>
                                        </p:tav>
                                      </p:tavLst>
                                    </p:anim>
                                    <p:anim calcmode="lin" valueType="num">
                                      <p:cBhvr>
                                        <p:cTn id="5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29" grpId="0"/>
      <p:bldP spid="30" grpId="0"/>
      <p:bldP spid="31" grpId="0"/>
      <p:bldP spid="3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112839" y="4444802"/>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grpSp>
        <p:nvGrpSpPr>
          <p:cNvPr id="4" name="组合 3"/>
          <p:cNvGrpSpPr/>
          <p:nvPr/>
        </p:nvGrpSpPr>
        <p:grpSpPr>
          <a:xfrm>
            <a:off x="6366109" y="814942"/>
            <a:ext cx="1226174" cy="2128454"/>
            <a:chOff x="2123734" y="1086589"/>
            <a:chExt cx="1634899" cy="2837938"/>
          </a:xfrm>
        </p:grpSpPr>
        <p:sp>
          <p:nvSpPr>
            <p:cNvPr id="5" name="圆角矩形 4"/>
            <p:cNvSpPr/>
            <p:nvPr/>
          </p:nvSpPr>
          <p:spPr>
            <a:xfrm>
              <a:off x="2123734" y="1086589"/>
              <a:ext cx="1634899" cy="2837938"/>
            </a:xfrm>
            <a:prstGeom prst="roundRect">
              <a:avLst>
                <a:gd name="adj" fmla="val 345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6" name="组合 5"/>
            <p:cNvGrpSpPr/>
            <p:nvPr/>
          </p:nvGrpSpPr>
          <p:grpSpPr>
            <a:xfrm>
              <a:off x="2163939" y="2421420"/>
              <a:ext cx="1550339" cy="174931"/>
              <a:chOff x="2178931" y="2402370"/>
              <a:chExt cx="1550339" cy="174931"/>
            </a:xfrm>
            <a:solidFill>
              <a:srgbClr val="B1E4E9"/>
            </a:solidFill>
          </p:grpSpPr>
          <p:sp>
            <p:nvSpPr>
              <p:cNvPr id="8" name="矩形 7"/>
              <p:cNvSpPr/>
              <p:nvPr/>
            </p:nvSpPr>
            <p:spPr>
              <a:xfrm>
                <a:off x="2178931"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矩形 8"/>
              <p:cNvSpPr/>
              <p:nvPr/>
            </p:nvSpPr>
            <p:spPr>
              <a:xfrm>
                <a:off x="3652384"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7" name="直接连接符 6"/>
            <p:cNvCxnSpPr>
              <a:stCxn id="5" idx="1"/>
              <a:endCxn id="5" idx="3"/>
            </p:cNvCxnSpPr>
            <p:nvPr/>
          </p:nvCxnSpPr>
          <p:spPr>
            <a:xfrm>
              <a:off x="2123734" y="2505558"/>
              <a:ext cx="1634899" cy="0"/>
            </a:xfrm>
            <a:prstGeom prst="line">
              <a:avLst/>
            </a:prstGeom>
            <a:ln w="19050">
              <a:solidFill>
                <a:srgbClr val="B1E4E9"/>
              </a:solidFill>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6429892" y="577365"/>
            <a:ext cx="1148172" cy="13873029"/>
          </a:xfrm>
          <a:prstGeom prst="rect">
            <a:avLst/>
          </a:prstGeom>
          <a:noFill/>
        </p:spPr>
        <p:txBody>
          <a:bodyPr wrap="square" rtlCol="0">
            <a:spAutoFit/>
          </a:bodyPr>
          <a:lstStyle/>
          <a:p>
            <a:pPr algn="ctr"/>
            <a:r>
              <a:rPr lang="en-US" altLang="zh-CN" sz="14925" dirty="0">
                <a:solidFill>
                  <a:schemeClr val="bg1"/>
                </a:solidFill>
                <a:latin typeface="方正姚体" panose="02010601030101010101" pitchFamily="2" charset="-122"/>
                <a:ea typeface="方正姚体" panose="02010601030101010101" pitchFamily="2" charset="-122"/>
              </a:rPr>
              <a:t>745678</a:t>
            </a:r>
            <a:endParaRPr lang="zh-CN" altLang="en-US" sz="14925" dirty="0">
              <a:solidFill>
                <a:schemeClr val="bg1"/>
              </a:solidFill>
              <a:latin typeface="方正姚体" panose="02010601030101010101" pitchFamily="2" charset="-122"/>
              <a:ea typeface="方正姚体" panose="02010601030101010101" pitchFamily="2" charset="-122"/>
            </a:endParaRPr>
          </a:p>
        </p:txBody>
      </p:sp>
      <p:sp>
        <p:nvSpPr>
          <p:cNvPr id="11" name="灯片编号占位符 1"/>
          <p:cNvSpPr>
            <a:spLocks noGrp="1"/>
          </p:cNvSpPr>
          <p:nvPr>
            <p:ph type="sldNum" sz="quarter" idx="12"/>
          </p:nvPr>
        </p:nvSpPr>
        <p:spPr>
          <a:xfrm>
            <a:off x="6457950" y="4767264"/>
            <a:ext cx="2057400" cy="273844"/>
          </a:xfrm>
        </p:spPr>
        <p:txBody>
          <a:bodyPr/>
          <a:lstStyle/>
          <a:p>
            <a:fld id="{D447205E-B5AF-420F-9205-14CD5B2048A0}" type="slidenum">
              <a:rPr lang="zh-CN" altLang="en-US" smtClean="0"/>
              <a:t>28</a:t>
            </a:fld>
            <a:endParaRPr lang="zh-CN" altLang="en-US"/>
          </a:p>
        </p:txBody>
      </p:sp>
      <p:sp>
        <p:nvSpPr>
          <p:cNvPr id="12" name="矩形 11"/>
          <p:cNvSpPr/>
          <p:nvPr/>
        </p:nvSpPr>
        <p:spPr>
          <a:xfrm>
            <a:off x="164308" y="335758"/>
            <a:ext cx="8793956" cy="2416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矩形 12"/>
          <p:cNvSpPr/>
          <p:nvPr/>
        </p:nvSpPr>
        <p:spPr>
          <a:xfrm>
            <a:off x="-1" y="4867277"/>
            <a:ext cx="9144001" cy="2416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4" name="组合 13"/>
          <p:cNvGrpSpPr/>
          <p:nvPr/>
        </p:nvGrpSpPr>
        <p:grpSpPr>
          <a:xfrm>
            <a:off x="1551719" y="577363"/>
            <a:ext cx="1226174" cy="2389116"/>
            <a:chOff x="2123734" y="769817"/>
            <a:chExt cx="1634899" cy="3185487"/>
          </a:xfrm>
        </p:grpSpPr>
        <p:sp>
          <p:nvSpPr>
            <p:cNvPr id="15" name="圆角矩形 14"/>
            <p:cNvSpPr/>
            <p:nvPr/>
          </p:nvSpPr>
          <p:spPr>
            <a:xfrm>
              <a:off x="2123734" y="1086589"/>
              <a:ext cx="1634899" cy="2837938"/>
            </a:xfrm>
            <a:prstGeom prst="roundRect">
              <a:avLst>
                <a:gd name="adj" fmla="val 345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6" name="组合 15"/>
            <p:cNvGrpSpPr/>
            <p:nvPr/>
          </p:nvGrpSpPr>
          <p:grpSpPr>
            <a:xfrm>
              <a:off x="2163939" y="2421420"/>
              <a:ext cx="1550339" cy="174931"/>
              <a:chOff x="2178931" y="2402370"/>
              <a:chExt cx="1550339" cy="174931"/>
            </a:xfrm>
            <a:solidFill>
              <a:srgbClr val="B1E4E9"/>
            </a:solidFill>
          </p:grpSpPr>
          <p:sp>
            <p:nvSpPr>
              <p:cNvPr id="19" name="矩形 18"/>
              <p:cNvSpPr/>
              <p:nvPr/>
            </p:nvSpPr>
            <p:spPr>
              <a:xfrm>
                <a:off x="2178931"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0" name="矩形 19"/>
              <p:cNvSpPr/>
              <p:nvPr/>
            </p:nvSpPr>
            <p:spPr>
              <a:xfrm>
                <a:off x="3652384"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17" name="直接连接符 16"/>
            <p:cNvCxnSpPr>
              <a:stCxn id="15" idx="1"/>
              <a:endCxn id="15" idx="3"/>
            </p:cNvCxnSpPr>
            <p:nvPr/>
          </p:nvCxnSpPr>
          <p:spPr>
            <a:xfrm>
              <a:off x="2123734" y="2505558"/>
              <a:ext cx="1634899" cy="0"/>
            </a:xfrm>
            <a:prstGeom prst="line">
              <a:avLst/>
            </a:prstGeom>
            <a:ln w="19050">
              <a:solidFill>
                <a:srgbClr val="B1E4E9"/>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208781" y="769817"/>
              <a:ext cx="1522212" cy="3185487"/>
            </a:xfrm>
            <a:prstGeom prst="rect">
              <a:avLst/>
            </a:prstGeom>
            <a:noFill/>
          </p:spPr>
          <p:txBody>
            <a:bodyPr wrap="none" rtlCol="0" anchor="t">
              <a:spAutoFit/>
            </a:bodyPr>
            <a:lstStyle/>
            <a:p>
              <a:r>
                <a:rPr lang="en-US" altLang="zh-CN" sz="14925" dirty="0">
                  <a:solidFill>
                    <a:schemeClr val="bg1"/>
                  </a:solidFill>
                  <a:latin typeface="方正姚体" panose="02010601030101010101" pitchFamily="2" charset="-122"/>
                  <a:ea typeface="方正姚体" panose="02010601030101010101" pitchFamily="2" charset="-122"/>
                </a:rPr>
                <a:t>2</a:t>
              </a:r>
              <a:endParaRPr lang="zh-CN" altLang="en-US" sz="14925" dirty="0">
                <a:solidFill>
                  <a:schemeClr val="bg1"/>
                </a:solidFill>
                <a:latin typeface="方正姚体" panose="02010601030101010101" pitchFamily="2" charset="-122"/>
                <a:ea typeface="方正姚体" panose="02010601030101010101" pitchFamily="2" charset="-122"/>
              </a:endParaRPr>
            </a:p>
          </p:txBody>
        </p:sp>
      </p:grpSp>
      <p:grpSp>
        <p:nvGrpSpPr>
          <p:cNvPr id="21" name="组合 20"/>
          <p:cNvGrpSpPr/>
          <p:nvPr/>
        </p:nvGrpSpPr>
        <p:grpSpPr>
          <a:xfrm>
            <a:off x="3156515" y="577363"/>
            <a:ext cx="1226174" cy="2389116"/>
            <a:chOff x="2123734" y="769817"/>
            <a:chExt cx="1634899" cy="3185487"/>
          </a:xfrm>
        </p:grpSpPr>
        <p:sp>
          <p:nvSpPr>
            <p:cNvPr id="22" name="圆角矩形 21"/>
            <p:cNvSpPr/>
            <p:nvPr/>
          </p:nvSpPr>
          <p:spPr>
            <a:xfrm>
              <a:off x="2123734" y="1086589"/>
              <a:ext cx="1634899" cy="2837938"/>
            </a:xfrm>
            <a:prstGeom prst="roundRect">
              <a:avLst>
                <a:gd name="adj" fmla="val 345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23" name="组合 22"/>
            <p:cNvGrpSpPr/>
            <p:nvPr/>
          </p:nvGrpSpPr>
          <p:grpSpPr>
            <a:xfrm>
              <a:off x="2163939" y="2421420"/>
              <a:ext cx="1550339" cy="174931"/>
              <a:chOff x="2178931" y="2402370"/>
              <a:chExt cx="1550339" cy="174931"/>
            </a:xfrm>
            <a:solidFill>
              <a:srgbClr val="B1E4E9"/>
            </a:solidFill>
          </p:grpSpPr>
          <p:sp>
            <p:nvSpPr>
              <p:cNvPr id="26" name="矩形 25"/>
              <p:cNvSpPr/>
              <p:nvPr/>
            </p:nvSpPr>
            <p:spPr>
              <a:xfrm>
                <a:off x="2178931"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7" name="矩形 26"/>
              <p:cNvSpPr/>
              <p:nvPr/>
            </p:nvSpPr>
            <p:spPr>
              <a:xfrm>
                <a:off x="3652384"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24" name="直接连接符 23"/>
            <p:cNvCxnSpPr>
              <a:stCxn id="22" idx="1"/>
              <a:endCxn id="22" idx="3"/>
            </p:cNvCxnSpPr>
            <p:nvPr/>
          </p:nvCxnSpPr>
          <p:spPr>
            <a:xfrm>
              <a:off x="2123734" y="2505558"/>
              <a:ext cx="1634899" cy="0"/>
            </a:xfrm>
            <a:prstGeom prst="line">
              <a:avLst/>
            </a:prstGeom>
            <a:ln w="19050">
              <a:solidFill>
                <a:srgbClr val="B1E4E9"/>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2208781" y="769817"/>
              <a:ext cx="1522212" cy="3185487"/>
            </a:xfrm>
            <a:prstGeom prst="rect">
              <a:avLst/>
            </a:prstGeom>
            <a:noFill/>
          </p:spPr>
          <p:txBody>
            <a:bodyPr wrap="none" rtlCol="0" anchor="t">
              <a:spAutoFit/>
            </a:bodyPr>
            <a:lstStyle/>
            <a:p>
              <a:r>
                <a:rPr lang="en-US" altLang="zh-CN" sz="14925" dirty="0">
                  <a:solidFill>
                    <a:schemeClr val="bg1"/>
                  </a:solidFill>
                  <a:latin typeface="方正姚体" panose="02010601030101010101" pitchFamily="2" charset="-122"/>
                  <a:ea typeface="方正姚体" panose="02010601030101010101" pitchFamily="2" charset="-122"/>
                </a:rPr>
                <a:t>0</a:t>
              </a:r>
              <a:endParaRPr lang="zh-CN" altLang="en-US" sz="14925" dirty="0">
                <a:solidFill>
                  <a:schemeClr val="bg1"/>
                </a:solidFill>
                <a:latin typeface="方正姚体" panose="02010601030101010101" pitchFamily="2" charset="-122"/>
                <a:ea typeface="方正姚体" panose="02010601030101010101" pitchFamily="2" charset="-122"/>
              </a:endParaRPr>
            </a:p>
          </p:txBody>
        </p:sp>
      </p:grpSp>
      <p:grpSp>
        <p:nvGrpSpPr>
          <p:cNvPr id="28" name="组合 27"/>
          <p:cNvGrpSpPr/>
          <p:nvPr/>
        </p:nvGrpSpPr>
        <p:grpSpPr>
          <a:xfrm>
            <a:off x="4761311" y="577363"/>
            <a:ext cx="1226174" cy="2389116"/>
            <a:chOff x="2123734" y="769817"/>
            <a:chExt cx="1634899" cy="3185487"/>
          </a:xfrm>
        </p:grpSpPr>
        <p:sp>
          <p:nvSpPr>
            <p:cNvPr id="29" name="圆角矩形 28"/>
            <p:cNvSpPr/>
            <p:nvPr/>
          </p:nvSpPr>
          <p:spPr>
            <a:xfrm>
              <a:off x="2123734" y="1086589"/>
              <a:ext cx="1634899" cy="2837938"/>
            </a:xfrm>
            <a:prstGeom prst="roundRect">
              <a:avLst>
                <a:gd name="adj" fmla="val 345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30" name="组合 29"/>
            <p:cNvGrpSpPr/>
            <p:nvPr/>
          </p:nvGrpSpPr>
          <p:grpSpPr>
            <a:xfrm>
              <a:off x="2163939" y="2421420"/>
              <a:ext cx="1550339" cy="174931"/>
              <a:chOff x="2178931" y="2402370"/>
              <a:chExt cx="1550339" cy="174931"/>
            </a:xfrm>
            <a:solidFill>
              <a:srgbClr val="B1E4E9"/>
            </a:solidFill>
          </p:grpSpPr>
          <p:sp>
            <p:nvSpPr>
              <p:cNvPr id="33" name="矩形 32"/>
              <p:cNvSpPr/>
              <p:nvPr/>
            </p:nvSpPr>
            <p:spPr>
              <a:xfrm>
                <a:off x="2178931"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4" name="矩形 33"/>
              <p:cNvSpPr/>
              <p:nvPr/>
            </p:nvSpPr>
            <p:spPr>
              <a:xfrm>
                <a:off x="3652384"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31" name="直接连接符 30"/>
            <p:cNvCxnSpPr>
              <a:stCxn id="29" idx="1"/>
              <a:endCxn id="29" idx="3"/>
            </p:cNvCxnSpPr>
            <p:nvPr/>
          </p:nvCxnSpPr>
          <p:spPr>
            <a:xfrm>
              <a:off x="2123734" y="2505558"/>
              <a:ext cx="1634899" cy="0"/>
            </a:xfrm>
            <a:prstGeom prst="line">
              <a:avLst/>
            </a:prstGeom>
            <a:ln w="19050">
              <a:solidFill>
                <a:srgbClr val="B1E4E9"/>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2208781" y="769817"/>
              <a:ext cx="1522212" cy="3185487"/>
            </a:xfrm>
            <a:prstGeom prst="rect">
              <a:avLst/>
            </a:prstGeom>
            <a:noFill/>
          </p:spPr>
          <p:txBody>
            <a:bodyPr wrap="none" rtlCol="0" anchor="t">
              <a:spAutoFit/>
            </a:bodyPr>
            <a:lstStyle/>
            <a:p>
              <a:r>
                <a:rPr lang="en-US" altLang="zh-CN" sz="14925" dirty="0">
                  <a:solidFill>
                    <a:schemeClr val="bg1"/>
                  </a:solidFill>
                  <a:latin typeface="方正姚体" panose="02010601030101010101" pitchFamily="2" charset="-122"/>
                  <a:ea typeface="方正姚体" panose="02010601030101010101" pitchFamily="2" charset="-122"/>
                </a:rPr>
                <a:t>1</a:t>
              </a:r>
              <a:endParaRPr lang="zh-CN" altLang="en-US" sz="14925" dirty="0">
                <a:solidFill>
                  <a:schemeClr val="bg1"/>
                </a:solidFill>
                <a:latin typeface="方正姚体" panose="02010601030101010101" pitchFamily="2" charset="-122"/>
                <a:ea typeface="方正姚体" panose="02010601030101010101" pitchFamily="2" charset="-122"/>
              </a:endParaRPr>
            </a:p>
          </p:txBody>
        </p:sp>
      </p:grpSp>
      <p:sp>
        <p:nvSpPr>
          <p:cNvPr id="35" name="矩形 34"/>
          <p:cNvSpPr/>
          <p:nvPr/>
        </p:nvSpPr>
        <p:spPr>
          <a:xfrm>
            <a:off x="-1057" y="3290470"/>
            <a:ext cx="9144000" cy="185303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6" name="文本框 35"/>
          <p:cNvSpPr txBox="1"/>
          <p:nvPr/>
        </p:nvSpPr>
        <p:spPr>
          <a:xfrm>
            <a:off x="1576651" y="3765038"/>
            <a:ext cx="5969270" cy="923330"/>
          </a:xfrm>
          <a:prstGeom prst="rect">
            <a:avLst/>
          </a:prstGeom>
          <a:noFill/>
        </p:spPr>
        <p:txBody>
          <a:bodyPr wrap="square" rtlCol="0">
            <a:spAutoFit/>
          </a:bodyPr>
          <a:lstStyle/>
          <a:p>
            <a:pPr algn="ctr">
              <a:lnSpc>
                <a:spcPct val="90000"/>
              </a:lnSpc>
              <a:spcBef>
                <a:spcPct val="0"/>
              </a:spcBef>
            </a:pPr>
            <a:r>
              <a:rPr lang="zh-CN" altLang="en-US" sz="6000" b="1" dirty="0" smtClean="0">
                <a:solidFill>
                  <a:srgbClr val="E5F5F7"/>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cs typeface="+mj-cs"/>
              </a:rPr>
              <a:t>感谢您的聆听</a:t>
            </a:r>
            <a:endParaRPr lang="zh-CN" altLang="en-US" sz="6000" b="1" dirty="0">
              <a:solidFill>
                <a:srgbClr val="E5F5F7"/>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cs typeface="+mj-cs"/>
            </a:endParaRPr>
          </a:p>
        </p:txBody>
      </p:sp>
    </p:spTree>
    <p:extLst>
      <p:ext uri="{BB962C8B-B14F-4D97-AF65-F5344CB8AC3E}">
        <p14:creationId xmlns:p14="http://schemas.microsoft.com/office/powerpoint/2010/main" val="1600258366"/>
      </p:ext>
    </p:extLst>
  </p:cSld>
  <p:clrMapOvr>
    <a:masterClrMapping/>
  </p:clrMapOvr>
  <mc:AlternateContent xmlns:mc="http://schemas.openxmlformats.org/markup-compatibility/2006" xmlns:p14="http://schemas.microsoft.com/office/powerpoint/2010/main">
    <mc:Choice Requires="p14">
      <p:transition spd="slow" p14:dur="4000" advTm="0">
        <p14:vortex dir="d"/>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50"/>
                                            <p:tgtEl>
                                              <p:spTgt spid="14"/>
                                            </p:tgtEl>
                                          </p:cBhvr>
                                        </p:animEffect>
                                      </p:childTnLst>
                                    </p:cTn>
                                  </p:par>
                                  <p:par>
                                    <p:cTn id="8" presetID="10" presetClass="entr" presetSubtype="0" fill="hold" nodeType="withEffect">
                                      <p:stCondLst>
                                        <p:cond delay="25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250"/>
                                            <p:tgtEl>
                                              <p:spTgt spid="21"/>
                                            </p:tgtEl>
                                          </p:cBhvr>
                                        </p:animEffect>
                                      </p:childTnLst>
                                    </p:cTn>
                                  </p:par>
                                  <p:par>
                                    <p:cTn id="11" presetID="10" presetClass="entr" presetSubtype="0" fill="hold" nodeType="withEffect">
                                      <p:stCondLst>
                                        <p:cond delay="50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250"/>
                                            <p:tgtEl>
                                              <p:spTgt spid="28"/>
                                            </p:tgtEl>
                                          </p:cBhvr>
                                        </p:animEffect>
                                      </p:childTnLst>
                                    </p:cTn>
                                  </p:par>
                                  <p:par>
                                    <p:cTn id="14" presetID="10" presetClass="entr" presetSubtype="0" fill="hold" nodeType="withEffect">
                                      <p:stCondLst>
                                        <p:cond delay="75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250"/>
                                            <p:tgtEl>
                                              <p:spTgt spid="4"/>
                                            </p:tgtEl>
                                          </p:cBhvr>
                                        </p:animEffect>
                                      </p:childTnLst>
                                    </p:cTn>
                                  </p:par>
                                  <p:par>
                                    <p:cTn id="17" presetID="10" presetClass="entr" presetSubtype="0" fill="hold" grpId="1" nodeType="withEffect">
                                      <p:stCondLst>
                                        <p:cond delay="75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50"/>
                                            <p:tgtEl>
                                              <p:spTgt spid="10"/>
                                            </p:tgtEl>
                                          </p:cBhvr>
                                        </p:animEffect>
                                      </p:childTnLst>
                                    </p:cTn>
                                  </p:par>
                                  <p:par>
                                    <p:cTn id="20" presetID="64" presetClass="path" presetSubtype="0" accel="50000" fill="hold" grpId="0" nodeType="withEffect" p14:presetBounceEnd="20000">
                                      <p:stCondLst>
                                        <p:cond delay="1750"/>
                                      </p:stCondLst>
                                      <p:childTnLst>
                                        <p:animMotion origin="layout" path="M 4.58333E-6 -4.81481E-6 L 4.58333E-6 -1.77222 " pathEditMode="relative" rAng="0" ptsTypes="AA" p14:bounceEnd="20000">
                                          <p:cBhvr>
                                            <p:cTn id="21" dur="3500" fill="hold"/>
                                            <p:tgtEl>
                                              <p:spTgt spid="10"/>
                                            </p:tgtEl>
                                            <p:attrNameLst>
                                              <p:attrName>ppt_x</p:attrName>
                                              <p:attrName>ppt_y</p:attrName>
                                            </p:attrNameLst>
                                          </p:cBhvr>
                                          <p:rCtr x="0" y="-88611"/>
                                        </p:animMotion>
                                      </p:childTnLst>
                                    </p:cTn>
                                  </p:par>
                                  <p:par>
                                    <p:cTn id="22" presetID="22" presetClass="entr" presetSubtype="4" fill="hold" grpId="0" nodeType="withEffect">
                                      <p:stCondLst>
                                        <p:cond delay="750"/>
                                      </p:stCondLst>
                                      <p:childTnLst>
                                        <p:set>
                                          <p:cBhvr>
                                            <p:cTn id="23" dur="1" fill="hold">
                                              <p:stCondLst>
                                                <p:cond delay="0"/>
                                              </p:stCondLst>
                                            </p:cTn>
                                            <p:tgtEl>
                                              <p:spTgt spid="35"/>
                                            </p:tgtEl>
                                            <p:attrNameLst>
                                              <p:attrName>style.visibility</p:attrName>
                                            </p:attrNameLst>
                                          </p:cBhvr>
                                          <p:to>
                                            <p:strVal val="visible"/>
                                          </p:to>
                                        </p:set>
                                        <p:animEffect transition="in" filter="wipe(down)">
                                          <p:cBhvr>
                                            <p:cTn id="24" dur="500"/>
                                            <p:tgtEl>
                                              <p:spTgt spid="35"/>
                                            </p:tgtEl>
                                          </p:cBhvr>
                                        </p:animEffect>
                                      </p:childTnLst>
                                    </p:cTn>
                                  </p:par>
                                </p:childTnLst>
                              </p:cTn>
                            </p:par>
                            <p:par>
                              <p:cTn id="25" fill="hold">
                                <p:stCondLst>
                                  <p:cond delay="5250"/>
                                </p:stCondLst>
                                <p:childTnLst>
                                  <p:par>
                                    <p:cTn id="26" presetID="49" presetClass="entr" presetSubtype="0" decel="100000"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ppt_w</p:attrName>
                                            </p:attrNameLst>
                                          </p:cBhvr>
                                          <p:tavLst>
                                            <p:tav tm="0">
                                              <p:val>
                                                <p:fltVal val="0"/>
                                              </p:val>
                                            </p:tav>
                                            <p:tav tm="100000">
                                              <p:val>
                                                <p:strVal val="#ppt_w"/>
                                              </p:val>
                                            </p:tav>
                                          </p:tavLst>
                                        </p:anim>
                                        <p:anim calcmode="lin" valueType="num">
                                          <p:cBhvr>
                                            <p:cTn id="29" dur="500" fill="hold"/>
                                            <p:tgtEl>
                                              <p:spTgt spid="36"/>
                                            </p:tgtEl>
                                            <p:attrNameLst>
                                              <p:attrName>ppt_h</p:attrName>
                                            </p:attrNameLst>
                                          </p:cBhvr>
                                          <p:tavLst>
                                            <p:tav tm="0">
                                              <p:val>
                                                <p:fltVal val="0"/>
                                              </p:val>
                                            </p:tav>
                                            <p:tav tm="100000">
                                              <p:val>
                                                <p:strVal val="#ppt_h"/>
                                              </p:val>
                                            </p:tav>
                                          </p:tavLst>
                                        </p:anim>
                                        <p:anim calcmode="lin" valueType="num">
                                          <p:cBhvr>
                                            <p:cTn id="30" dur="500" fill="hold"/>
                                            <p:tgtEl>
                                              <p:spTgt spid="36"/>
                                            </p:tgtEl>
                                            <p:attrNameLst>
                                              <p:attrName>style.rotation</p:attrName>
                                            </p:attrNameLst>
                                          </p:cBhvr>
                                          <p:tavLst>
                                            <p:tav tm="0">
                                              <p:val>
                                                <p:fltVal val="360"/>
                                              </p:val>
                                            </p:tav>
                                            <p:tav tm="100000">
                                              <p:val>
                                                <p:fltVal val="0"/>
                                              </p:val>
                                            </p:tav>
                                          </p:tavLst>
                                        </p:anim>
                                        <p:animEffect transition="in" filter="fade">
                                          <p:cBhvr>
                                            <p:cTn id="3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35" grpId="0" animBg="1"/>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50"/>
                                            <p:tgtEl>
                                              <p:spTgt spid="14"/>
                                            </p:tgtEl>
                                          </p:cBhvr>
                                        </p:animEffect>
                                      </p:childTnLst>
                                    </p:cTn>
                                  </p:par>
                                  <p:par>
                                    <p:cTn id="8" presetID="10" presetClass="entr" presetSubtype="0" fill="hold" nodeType="withEffect">
                                      <p:stCondLst>
                                        <p:cond delay="25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250"/>
                                            <p:tgtEl>
                                              <p:spTgt spid="21"/>
                                            </p:tgtEl>
                                          </p:cBhvr>
                                        </p:animEffect>
                                      </p:childTnLst>
                                    </p:cTn>
                                  </p:par>
                                  <p:par>
                                    <p:cTn id="11" presetID="10" presetClass="entr" presetSubtype="0" fill="hold" nodeType="withEffect">
                                      <p:stCondLst>
                                        <p:cond delay="50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250"/>
                                            <p:tgtEl>
                                              <p:spTgt spid="28"/>
                                            </p:tgtEl>
                                          </p:cBhvr>
                                        </p:animEffect>
                                      </p:childTnLst>
                                    </p:cTn>
                                  </p:par>
                                  <p:par>
                                    <p:cTn id="14" presetID="10" presetClass="entr" presetSubtype="0" fill="hold" nodeType="withEffect">
                                      <p:stCondLst>
                                        <p:cond delay="75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250"/>
                                            <p:tgtEl>
                                              <p:spTgt spid="4"/>
                                            </p:tgtEl>
                                          </p:cBhvr>
                                        </p:animEffect>
                                      </p:childTnLst>
                                    </p:cTn>
                                  </p:par>
                                  <p:par>
                                    <p:cTn id="17" presetID="10" presetClass="entr" presetSubtype="0" fill="hold" grpId="1" nodeType="withEffect">
                                      <p:stCondLst>
                                        <p:cond delay="75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50"/>
                                            <p:tgtEl>
                                              <p:spTgt spid="10"/>
                                            </p:tgtEl>
                                          </p:cBhvr>
                                        </p:animEffect>
                                      </p:childTnLst>
                                    </p:cTn>
                                  </p:par>
                                  <p:par>
                                    <p:cTn id="20" presetID="64" presetClass="path" presetSubtype="0" accel="50000" fill="hold" grpId="0" nodeType="withEffect">
                                      <p:stCondLst>
                                        <p:cond delay="1750"/>
                                      </p:stCondLst>
                                      <p:childTnLst>
                                        <p:animMotion origin="layout" path="M 4.58333E-6 -4.81481E-6 L 4.58333E-6 -1.77222 " pathEditMode="relative" rAng="0" ptsTypes="AA">
                                          <p:cBhvr>
                                            <p:cTn id="21" dur="3500" fill="hold"/>
                                            <p:tgtEl>
                                              <p:spTgt spid="10"/>
                                            </p:tgtEl>
                                            <p:attrNameLst>
                                              <p:attrName>ppt_x</p:attrName>
                                              <p:attrName>ppt_y</p:attrName>
                                            </p:attrNameLst>
                                          </p:cBhvr>
                                          <p:rCtr x="0" y="-88611"/>
                                        </p:animMotion>
                                      </p:childTnLst>
                                    </p:cTn>
                                  </p:par>
                                  <p:par>
                                    <p:cTn id="22" presetID="22" presetClass="entr" presetSubtype="4" fill="hold" grpId="0" nodeType="withEffect">
                                      <p:stCondLst>
                                        <p:cond delay="750"/>
                                      </p:stCondLst>
                                      <p:childTnLst>
                                        <p:set>
                                          <p:cBhvr>
                                            <p:cTn id="23" dur="1" fill="hold">
                                              <p:stCondLst>
                                                <p:cond delay="0"/>
                                              </p:stCondLst>
                                            </p:cTn>
                                            <p:tgtEl>
                                              <p:spTgt spid="35"/>
                                            </p:tgtEl>
                                            <p:attrNameLst>
                                              <p:attrName>style.visibility</p:attrName>
                                            </p:attrNameLst>
                                          </p:cBhvr>
                                          <p:to>
                                            <p:strVal val="visible"/>
                                          </p:to>
                                        </p:set>
                                        <p:animEffect transition="in" filter="wipe(down)">
                                          <p:cBhvr>
                                            <p:cTn id="24" dur="500"/>
                                            <p:tgtEl>
                                              <p:spTgt spid="35"/>
                                            </p:tgtEl>
                                          </p:cBhvr>
                                        </p:animEffect>
                                      </p:childTnLst>
                                    </p:cTn>
                                  </p:par>
                                </p:childTnLst>
                              </p:cTn>
                            </p:par>
                            <p:par>
                              <p:cTn id="25" fill="hold">
                                <p:stCondLst>
                                  <p:cond delay="5250"/>
                                </p:stCondLst>
                                <p:childTnLst>
                                  <p:par>
                                    <p:cTn id="26" presetID="49" presetClass="entr" presetSubtype="0" decel="100000"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ppt_w</p:attrName>
                                            </p:attrNameLst>
                                          </p:cBhvr>
                                          <p:tavLst>
                                            <p:tav tm="0">
                                              <p:val>
                                                <p:fltVal val="0"/>
                                              </p:val>
                                            </p:tav>
                                            <p:tav tm="100000">
                                              <p:val>
                                                <p:strVal val="#ppt_w"/>
                                              </p:val>
                                            </p:tav>
                                          </p:tavLst>
                                        </p:anim>
                                        <p:anim calcmode="lin" valueType="num">
                                          <p:cBhvr>
                                            <p:cTn id="29" dur="500" fill="hold"/>
                                            <p:tgtEl>
                                              <p:spTgt spid="36"/>
                                            </p:tgtEl>
                                            <p:attrNameLst>
                                              <p:attrName>ppt_h</p:attrName>
                                            </p:attrNameLst>
                                          </p:cBhvr>
                                          <p:tavLst>
                                            <p:tav tm="0">
                                              <p:val>
                                                <p:fltVal val="0"/>
                                              </p:val>
                                            </p:tav>
                                            <p:tav tm="100000">
                                              <p:val>
                                                <p:strVal val="#ppt_h"/>
                                              </p:val>
                                            </p:tav>
                                          </p:tavLst>
                                        </p:anim>
                                        <p:anim calcmode="lin" valueType="num">
                                          <p:cBhvr>
                                            <p:cTn id="30" dur="500" fill="hold"/>
                                            <p:tgtEl>
                                              <p:spTgt spid="36"/>
                                            </p:tgtEl>
                                            <p:attrNameLst>
                                              <p:attrName>style.rotation</p:attrName>
                                            </p:attrNameLst>
                                          </p:cBhvr>
                                          <p:tavLst>
                                            <p:tav tm="0">
                                              <p:val>
                                                <p:fltVal val="360"/>
                                              </p:val>
                                            </p:tav>
                                            <p:tav tm="100000">
                                              <p:val>
                                                <p:fltVal val="0"/>
                                              </p:val>
                                            </p:tav>
                                          </p:tavLst>
                                        </p:anim>
                                        <p:animEffect transition="in" filter="fade">
                                          <p:cBhvr>
                                            <p:cTn id="3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35" grpId="0" animBg="1"/>
          <p:bldP spid="36"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014665" y="1228727"/>
            <a:ext cx="3114675" cy="311467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 name="文本框 4"/>
          <p:cNvSpPr txBox="1"/>
          <p:nvPr/>
        </p:nvSpPr>
        <p:spPr>
          <a:xfrm>
            <a:off x="3014665" y="1135613"/>
            <a:ext cx="3114675" cy="3323859"/>
          </a:xfrm>
          <a:prstGeom prst="rect">
            <a:avLst/>
          </a:prstGeom>
          <a:noFill/>
        </p:spPr>
        <p:txBody>
          <a:bodyPr wrap="square" rtlCol="0">
            <a:spAutoFit/>
          </a:bodyPr>
          <a:lstStyle/>
          <a:p>
            <a:pPr algn="ctr"/>
            <a:r>
              <a:rPr lang="en-US" altLang="zh-CN" sz="20999" dirty="0">
                <a:solidFill>
                  <a:schemeClr val="bg1"/>
                </a:solidFill>
                <a:effectLst>
                  <a:outerShdw blurRad="50800" algn="ctr" rotWithShape="0">
                    <a:prstClr val="black">
                      <a:alpha val="40000"/>
                    </a:prstClr>
                  </a:outerShdw>
                </a:effectLst>
                <a:latin typeface="Impact" panose="020B0806030902050204" pitchFamily="34" charset="0"/>
              </a:rPr>
              <a:t>01</a:t>
            </a:r>
            <a:endParaRPr lang="zh-CN" altLang="en-US" sz="20999" dirty="0">
              <a:solidFill>
                <a:schemeClr val="bg1"/>
              </a:solidFill>
              <a:effectLst>
                <a:outerShdw blurRad="50800" algn="ctr" rotWithShape="0">
                  <a:prstClr val="black">
                    <a:alpha val="40000"/>
                  </a:prstClr>
                </a:outerShdw>
              </a:effectLst>
              <a:latin typeface="Impact" panose="020B0806030902050204" pitchFamily="34" charset="0"/>
            </a:endParaRPr>
          </a:p>
        </p:txBody>
      </p:sp>
      <p:sp>
        <p:nvSpPr>
          <p:cNvPr id="6" name="矩形 5"/>
          <p:cNvSpPr/>
          <p:nvPr/>
        </p:nvSpPr>
        <p:spPr>
          <a:xfrm>
            <a:off x="0" y="2246063"/>
            <a:ext cx="9144000" cy="1080000"/>
          </a:xfrm>
          <a:prstGeom prst="rect">
            <a:avLst/>
          </a:prstGeom>
          <a:solidFill>
            <a:srgbClr val="42BAC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 name="文本框 6"/>
          <p:cNvSpPr txBox="1"/>
          <p:nvPr/>
        </p:nvSpPr>
        <p:spPr>
          <a:xfrm>
            <a:off x="1926456" y="2502140"/>
            <a:ext cx="5291090" cy="590931"/>
          </a:xfrm>
          <a:prstGeom prst="rect">
            <a:avLst/>
          </a:prstGeom>
          <a:noFill/>
        </p:spPr>
        <p:txBody>
          <a:bodyPr wrap="square" rtlCol="0">
            <a:spAutoFit/>
          </a:bodyPr>
          <a:lstStyle/>
          <a:p>
            <a:pPr algn="ctr">
              <a:lnSpc>
                <a:spcPct val="90000"/>
              </a:lnSpc>
              <a:spcBef>
                <a:spcPct val="0"/>
              </a:spcBef>
            </a:pPr>
            <a:r>
              <a:rPr lang="zh-CN" altLang="en-US" sz="3600" b="1" dirty="0">
                <a:solidFill>
                  <a:srgbClr val="08181A"/>
                </a:solidFill>
                <a:latin typeface="微软雅黑" panose="020B0503020204020204" pitchFamily="34" charset="-122"/>
                <a:ea typeface="微软雅黑" panose="020B0503020204020204" pitchFamily="34" charset="-122"/>
                <a:cs typeface="+mj-cs"/>
              </a:rPr>
              <a:t>单击此处添加标题</a:t>
            </a:r>
          </a:p>
        </p:txBody>
      </p:sp>
    </p:spTree>
    <p:extLst>
      <p:ext uri="{BB962C8B-B14F-4D97-AF65-F5344CB8AC3E}">
        <p14:creationId xmlns:p14="http://schemas.microsoft.com/office/powerpoint/2010/main" val="247923099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450" decel="100000" fill="hold"/>
                                        <p:tgtEl>
                                          <p:spTgt spid="4"/>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4"/>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outVertical)">
                                      <p:cBhvr>
                                        <p:cTn id="14" dur="500"/>
                                        <p:tgtEl>
                                          <p:spTgt spid="6"/>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par>
                                <p:cTn id="21" presetID="2" presetClass="entr" presetSubtype="4" fill="hold" grpId="0" nodeType="withEffect">
                                  <p:stCondLst>
                                    <p:cond delay="25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8" y="88050"/>
            <a:ext cx="1275751" cy="507687"/>
          </a:xfrm>
          <a:prstGeom prst="rect">
            <a:avLst/>
          </a:prstGeom>
          <a:noFill/>
        </p:spPr>
        <p:txBody>
          <a:bodyPr wrap="square" lIns="91425" tIns="45712" rIns="91425" bIns="45712" rtlCol="0">
            <a:spAutoFit/>
          </a:bodyPr>
          <a:lstStyle/>
          <a:p>
            <a:r>
              <a:rPr lang="en-US" altLang="zh-CN" sz="2699" b="1" spc="-112" dirty="0">
                <a:solidFill>
                  <a:srgbClr val="42BAC8"/>
                </a:solidFill>
                <a:effectLst/>
                <a:latin typeface="Arial Black" pitchFamily="34" charset="0"/>
                <a:ea typeface="微软雅黑" pitchFamily="34" charset="-122"/>
              </a:rPr>
              <a:t>LOGO</a:t>
            </a:r>
            <a:endParaRPr lang="zh-CN" altLang="en-US" sz="2699" b="1" spc="-112" dirty="0">
              <a:solidFill>
                <a:srgbClr val="42BAC8"/>
              </a:solidFill>
              <a:effectLst/>
              <a:latin typeface="Arial Black" pitchFamily="34" charset="0"/>
              <a:ea typeface="微软雅黑" pitchFamily="34" charset="-122"/>
            </a:endParaRPr>
          </a:p>
        </p:txBody>
      </p:sp>
      <p:cxnSp>
        <p:nvCxnSpPr>
          <p:cNvPr id="5" name="直接连接符 4"/>
          <p:cNvCxnSpPr/>
          <p:nvPr/>
        </p:nvCxnSpPr>
        <p:spPr>
          <a:xfrm>
            <a:off x="1171395" y="519997"/>
            <a:ext cx="7972607"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42BAC8"/>
                </a:solidFill>
                <a:latin typeface="微软雅黑" pitchFamily="34" charset="-122"/>
                <a:ea typeface="微软雅黑" pitchFamily="34" charset="-122"/>
              </a:rPr>
              <a:t>点击输入标题内容</a:t>
            </a:r>
          </a:p>
        </p:txBody>
      </p:sp>
      <p:sp>
        <p:nvSpPr>
          <p:cNvPr id="7" name="任意多边形 6"/>
          <p:cNvSpPr/>
          <p:nvPr/>
        </p:nvSpPr>
        <p:spPr>
          <a:xfrm>
            <a:off x="4737651" y="2645969"/>
            <a:ext cx="1485503" cy="81000"/>
          </a:xfrm>
          <a:custGeom>
            <a:avLst/>
            <a:gdLst>
              <a:gd name="connsiteX0" fmla="*/ 0 w 1819275"/>
              <a:gd name="connsiteY0" fmla="*/ 0 h 108000"/>
              <a:gd name="connsiteX1" fmla="*/ 1819275 w 1819275"/>
              <a:gd name="connsiteY1" fmla="*/ 0 h 108000"/>
              <a:gd name="connsiteX2" fmla="*/ 1819275 w 1819275"/>
              <a:gd name="connsiteY2" fmla="*/ 36000 h 108000"/>
              <a:gd name="connsiteX3" fmla="*/ 1818638 w 1819275"/>
              <a:gd name="connsiteY3" fmla="*/ 36000 h 108000"/>
              <a:gd name="connsiteX4" fmla="*/ 909638 w 1819275"/>
              <a:gd name="connsiteY4" fmla="*/ 108000 h 108000"/>
              <a:gd name="connsiteX5" fmla="*/ 638 w 1819275"/>
              <a:gd name="connsiteY5" fmla="*/ 36000 h 108000"/>
              <a:gd name="connsiteX6" fmla="*/ 0 w 1819275"/>
              <a:gd name="connsiteY6" fmla="*/ 36000 h 1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275" h="108000">
                <a:moveTo>
                  <a:pt x="0" y="0"/>
                </a:moveTo>
                <a:lnTo>
                  <a:pt x="1819275" y="0"/>
                </a:lnTo>
                <a:lnTo>
                  <a:pt x="1819275" y="36000"/>
                </a:lnTo>
                <a:lnTo>
                  <a:pt x="1818638" y="36000"/>
                </a:lnTo>
                <a:lnTo>
                  <a:pt x="909638" y="108000"/>
                </a:lnTo>
                <a:lnTo>
                  <a:pt x="638" y="36000"/>
                </a:lnTo>
                <a:lnTo>
                  <a:pt x="0" y="3600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8" name="组合 7"/>
          <p:cNvGrpSpPr/>
          <p:nvPr/>
        </p:nvGrpSpPr>
        <p:grpSpPr>
          <a:xfrm>
            <a:off x="4737647" y="2811259"/>
            <a:ext cx="1485504" cy="299295"/>
            <a:chOff x="6316863" y="3748347"/>
            <a:chExt cx="1980672" cy="399060"/>
          </a:xfrm>
        </p:grpSpPr>
        <p:sp>
          <p:nvSpPr>
            <p:cNvPr id="9" name="矩形 8"/>
            <p:cNvSpPr/>
            <p:nvPr/>
          </p:nvSpPr>
          <p:spPr>
            <a:xfrm>
              <a:off x="6316864" y="3748347"/>
              <a:ext cx="1980671" cy="39906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文本框 9"/>
            <p:cNvSpPr txBox="1"/>
            <p:nvPr/>
          </p:nvSpPr>
          <p:spPr>
            <a:xfrm>
              <a:off x="6316863" y="3764910"/>
              <a:ext cx="1980671" cy="330945"/>
            </a:xfrm>
            <a:prstGeom prst="rect">
              <a:avLst/>
            </a:prstGeom>
            <a:noFill/>
          </p:spPr>
          <p:txBody>
            <a:bodyPr wrap="square" rtlCol="0">
              <a:spAutoFit/>
            </a:bodyPr>
            <a:lstStyle/>
            <a:p>
              <a:pPr algn="ctr">
                <a:spcBef>
                  <a:spcPts val="750"/>
                </a:spcBef>
              </a:pPr>
              <a:r>
                <a:rPr lang="zh-CN" altLang="en-US" sz="1013" b="1" dirty="0">
                  <a:solidFill>
                    <a:srgbClr val="E5F5F7"/>
                  </a:solidFill>
                  <a:latin typeface="微软雅黑" panose="020B0503020204020204" pitchFamily="34" charset="-122"/>
                  <a:ea typeface="微软雅黑" panose="020B0503020204020204" pitchFamily="34" charset="-122"/>
                </a:rPr>
                <a:t>添加标题</a:t>
              </a:r>
            </a:p>
          </p:txBody>
        </p:sp>
      </p:grpSp>
      <p:sp>
        <p:nvSpPr>
          <p:cNvPr id="11" name="文本框 10"/>
          <p:cNvSpPr txBox="1"/>
          <p:nvPr/>
        </p:nvSpPr>
        <p:spPr>
          <a:xfrm>
            <a:off x="4737651" y="3179883"/>
            <a:ext cx="1485503" cy="1562735"/>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4737652" y="957875"/>
            <a:ext cx="1485503" cy="1618175"/>
            <a:chOff x="6316864" y="1277164"/>
            <a:chExt cx="1980671" cy="2157566"/>
          </a:xfrm>
        </p:grpSpPr>
        <p:sp>
          <p:nvSpPr>
            <p:cNvPr id="13" name="矩形 12"/>
            <p:cNvSpPr/>
            <p:nvPr/>
          </p:nvSpPr>
          <p:spPr>
            <a:xfrm>
              <a:off x="6316864" y="1277164"/>
              <a:ext cx="1980671" cy="2157566"/>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14" name="图片 13"/>
            <p:cNvPicPr>
              <a:picLocks noChangeAspect="1"/>
            </p:cNvPicPr>
            <p:nvPr/>
          </p:nvPicPr>
          <p:blipFill>
            <a:blip r:embed="rId2" cstate="screen">
              <a:biLevel thresh="50000"/>
              <a:extLst>
                <a:ext uri="{28A0092B-C50C-407E-A947-70E740481C1C}">
                  <a14:useLocalDpi xmlns:a14="http://schemas.microsoft.com/office/drawing/2010/main"/>
                </a:ext>
              </a:extLst>
            </a:blip>
            <a:stretch>
              <a:fillRect/>
            </a:stretch>
          </p:blipFill>
          <p:spPr>
            <a:xfrm>
              <a:off x="6821802" y="1863901"/>
              <a:ext cx="970794" cy="984092"/>
            </a:xfrm>
            <a:prstGeom prst="rect">
              <a:avLst/>
            </a:prstGeom>
          </p:spPr>
        </p:pic>
      </p:grpSp>
      <p:sp>
        <p:nvSpPr>
          <p:cNvPr id="15" name="任意多边形 14"/>
          <p:cNvSpPr/>
          <p:nvPr/>
        </p:nvSpPr>
        <p:spPr>
          <a:xfrm>
            <a:off x="1104055" y="2645969"/>
            <a:ext cx="1485503" cy="81000"/>
          </a:xfrm>
          <a:custGeom>
            <a:avLst/>
            <a:gdLst>
              <a:gd name="connsiteX0" fmla="*/ 0 w 1819275"/>
              <a:gd name="connsiteY0" fmla="*/ 0 h 108000"/>
              <a:gd name="connsiteX1" fmla="*/ 1819275 w 1819275"/>
              <a:gd name="connsiteY1" fmla="*/ 0 h 108000"/>
              <a:gd name="connsiteX2" fmla="*/ 1819275 w 1819275"/>
              <a:gd name="connsiteY2" fmla="*/ 36000 h 108000"/>
              <a:gd name="connsiteX3" fmla="*/ 1818638 w 1819275"/>
              <a:gd name="connsiteY3" fmla="*/ 36000 h 108000"/>
              <a:gd name="connsiteX4" fmla="*/ 909638 w 1819275"/>
              <a:gd name="connsiteY4" fmla="*/ 108000 h 108000"/>
              <a:gd name="connsiteX5" fmla="*/ 638 w 1819275"/>
              <a:gd name="connsiteY5" fmla="*/ 36000 h 108000"/>
              <a:gd name="connsiteX6" fmla="*/ 0 w 1819275"/>
              <a:gd name="connsiteY6" fmla="*/ 36000 h 1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275" h="108000">
                <a:moveTo>
                  <a:pt x="0" y="0"/>
                </a:moveTo>
                <a:lnTo>
                  <a:pt x="1819275" y="0"/>
                </a:lnTo>
                <a:lnTo>
                  <a:pt x="1819275" y="36000"/>
                </a:lnTo>
                <a:lnTo>
                  <a:pt x="1818638" y="36000"/>
                </a:lnTo>
                <a:lnTo>
                  <a:pt x="909638" y="108000"/>
                </a:lnTo>
                <a:lnTo>
                  <a:pt x="638" y="36000"/>
                </a:lnTo>
                <a:lnTo>
                  <a:pt x="0" y="3600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6" name="组合 15"/>
          <p:cNvGrpSpPr/>
          <p:nvPr/>
        </p:nvGrpSpPr>
        <p:grpSpPr>
          <a:xfrm>
            <a:off x="1104052" y="2811259"/>
            <a:ext cx="1485504" cy="299295"/>
            <a:chOff x="1472069" y="3748347"/>
            <a:chExt cx="1980672" cy="399060"/>
          </a:xfrm>
        </p:grpSpPr>
        <p:sp>
          <p:nvSpPr>
            <p:cNvPr id="17" name="矩形 16"/>
            <p:cNvSpPr/>
            <p:nvPr/>
          </p:nvSpPr>
          <p:spPr>
            <a:xfrm>
              <a:off x="1472070" y="3748347"/>
              <a:ext cx="1980671" cy="39906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 name="文本框 17"/>
            <p:cNvSpPr txBox="1"/>
            <p:nvPr/>
          </p:nvSpPr>
          <p:spPr>
            <a:xfrm>
              <a:off x="1472069" y="3764910"/>
              <a:ext cx="1980671" cy="330945"/>
            </a:xfrm>
            <a:prstGeom prst="rect">
              <a:avLst/>
            </a:prstGeom>
            <a:noFill/>
          </p:spPr>
          <p:txBody>
            <a:bodyPr wrap="square" rtlCol="0">
              <a:spAutoFit/>
            </a:bodyPr>
            <a:lstStyle/>
            <a:p>
              <a:pPr algn="ctr">
                <a:spcBef>
                  <a:spcPts val="750"/>
                </a:spcBef>
              </a:pPr>
              <a:r>
                <a:rPr lang="zh-CN" altLang="en-US" sz="1013" b="1" dirty="0">
                  <a:solidFill>
                    <a:srgbClr val="E5F5F7"/>
                  </a:solidFill>
                  <a:latin typeface="微软雅黑" panose="020B0503020204020204" pitchFamily="34" charset="-122"/>
                  <a:ea typeface="微软雅黑" panose="020B0503020204020204" pitchFamily="34" charset="-122"/>
                </a:rPr>
                <a:t>添加标题</a:t>
              </a:r>
            </a:p>
          </p:txBody>
        </p:sp>
      </p:grpSp>
      <p:sp>
        <p:nvSpPr>
          <p:cNvPr id="19" name="文本框 18"/>
          <p:cNvSpPr txBox="1"/>
          <p:nvPr/>
        </p:nvSpPr>
        <p:spPr>
          <a:xfrm>
            <a:off x="1104055" y="3179883"/>
            <a:ext cx="1485503" cy="1562735"/>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1104056" y="957875"/>
            <a:ext cx="1485503" cy="1618175"/>
            <a:chOff x="1472070" y="1277164"/>
            <a:chExt cx="1980671" cy="2157566"/>
          </a:xfrm>
        </p:grpSpPr>
        <p:sp>
          <p:nvSpPr>
            <p:cNvPr id="21" name="矩形 20"/>
            <p:cNvSpPr/>
            <p:nvPr/>
          </p:nvSpPr>
          <p:spPr>
            <a:xfrm>
              <a:off x="1472070" y="1277164"/>
              <a:ext cx="1980671" cy="2157566"/>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22" name="图片 21"/>
            <p:cNvPicPr>
              <a:picLocks noChangeAspect="1"/>
            </p:cNvPicPr>
            <p:nvPr/>
          </p:nvPicPr>
          <p:blipFill>
            <a:blip r:embed="rId3" cstate="screen">
              <a:biLevel thresh="50000"/>
              <a:extLst>
                <a:ext uri="{28A0092B-C50C-407E-A947-70E740481C1C}">
                  <a14:useLocalDpi xmlns:a14="http://schemas.microsoft.com/office/drawing/2010/main"/>
                </a:ext>
              </a:extLst>
            </a:blip>
            <a:stretch>
              <a:fillRect/>
            </a:stretch>
          </p:blipFill>
          <p:spPr>
            <a:xfrm>
              <a:off x="2036258" y="1864563"/>
              <a:ext cx="852295" cy="982769"/>
            </a:xfrm>
            <a:prstGeom prst="rect">
              <a:avLst/>
            </a:prstGeom>
          </p:spPr>
        </p:pic>
      </p:grpSp>
      <p:sp>
        <p:nvSpPr>
          <p:cNvPr id="23" name="任意多边形 22"/>
          <p:cNvSpPr/>
          <p:nvPr/>
        </p:nvSpPr>
        <p:spPr>
          <a:xfrm>
            <a:off x="6554448" y="2645969"/>
            <a:ext cx="1485503" cy="81000"/>
          </a:xfrm>
          <a:custGeom>
            <a:avLst/>
            <a:gdLst>
              <a:gd name="connsiteX0" fmla="*/ 0 w 1819275"/>
              <a:gd name="connsiteY0" fmla="*/ 0 h 108000"/>
              <a:gd name="connsiteX1" fmla="*/ 1819275 w 1819275"/>
              <a:gd name="connsiteY1" fmla="*/ 0 h 108000"/>
              <a:gd name="connsiteX2" fmla="*/ 1819275 w 1819275"/>
              <a:gd name="connsiteY2" fmla="*/ 36000 h 108000"/>
              <a:gd name="connsiteX3" fmla="*/ 1818638 w 1819275"/>
              <a:gd name="connsiteY3" fmla="*/ 36000 h 108000"/>
              <a:gd name="connsiteX4" fmla="*/ 909638 w 1819275"/>
              <a:gd name="connsiteY4" fmla="*/ 108000 h 108000"/>
              <a:gd name="connsiteX5" fmla="*/ 638 w 1819275"/>
              <a:gd name="connsiteY5" fmla="*/ 36000 h 108000"/>
              <a:gd name="connsiteX6" fmla="*/ 0 w 1819275"/>
              <a:gd name="connsiteY6" fmla="*/ 36000 h 1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275" h="108000">
                <a:moveTo>
                  <a:pt x="0" y="0"/>
                </a:moveTo>
                <a:lnTo>
                  <a:pt x="1819275" y="0"/>
                </a:lnTo>
                <a:lnTo>
                  <a:pt x="1819275" y="36000"/>
                </a:lnTo>
                <a:lnTo>
                  <a:pt x="1818638" y="36000"/>
                </a:lnTo>
                <a:lnTo>
                  <a:pt x="909638" y="108000"/>
                </a:lnTo>
                <a:lnTo>
                  <a:pt x="638" y="36000"/>
                </a:lnTo>
                <a:lnTo>
                  <a:pt x="0" y="3600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24" name="组合 23"/>
          <p:cNvGrpSpPr/>
          <p:nvPr/>
        </p:nvGrpSpPr>
        <p:grpSpPr>
          <a:xfrm>
            <a:off x="6554444" y="2811259"/>
            <a:ext cx="1485504" cy="299295"/>
            <a:chOff x="8739259" y="3748347"/>
            <a:chExt cx="1980672" cy="399060"/>
          </a:xfrm>
        </p:grpSpPr>
        <p:sp>
          <p:nvSpPr>
            <p:cNvPr id="25" name="矩形 24"/>
            <p:cNvSpPr/>
            <p:nvPr/>
          </p:nvSpPr>
          <p:spPr>
            <a:xfrm>
              <a:off x="8739260" y="3748347"/>
              <a:ext cx="1980671" cy="39906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6" name="文本框 25"/>
            <p:cNvSpPr txBox="1"/>
            <p:nvPr/>
          </p:nvSpPr>
          <p:spPr>
            <a:xfrm>
              <a:off x="8739259" y="3764910"/>
              <a:ext cx="1980671" cy="330945"/>
            </a:xfrm>
            <a:prstGeom prst="rect">
              <a:avLst/>
            </a:prstGeom>
            <a:noFill/>
          </p:spPr>
          <p:txBody>
            <a:bodyPr wrap="square" rtlCol="0">
              <a:spAutoFit/>
            </a:bodyPr>
            <a:lstStyle/>
            <a:p>
              <a:pPr algn="ctr">
                <a:spcBef>
                  <a:spcPts val="750"/>
                </a:spcBef>
              </a:pPr>
              <a:r>
                <a:rPr lang="zh-CN" altLang="en-US" sz="1013" b="1" dirty="0">
                  <a:solidFill>
                    <a:srgbClr val="E5F5F7"/>
                  </a:solidFill>
                  <a:latin typeface="微软雅黑" panose="020B0503020204020204" pitchFamily="34" charset="-122"/>
                  <a:ea typeface="微软雅黑" panose="020B0503020204020204" pitchFamily="34" charset="-122"/>
                </a:rPr>
                <a:t>添加标题</a:t>
              </a:r>
            </a:p>
          </p:txBody>
        </p:sp>
      </p:grpSp>
      <p:sp>
        <p:nvSpPr>
          <p:cNvPr id="27" name="文本框 26"/>
          <p:cNvSpPr txBox="1"/>
          <p:nvPr/>
        </p:nvSpPr>
        <p:spPr>
          <a:xfrm>
            <a:off x="6554448" y="3179883"/>
            <a:ext cx="1485503" cy="1562735"/>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554449" y="957875"/>
            <a:ext cx="1485503" cy="1618175"/>
            <a:chOff x="8739260" y="1277164"/>
            <a:chExt cx="1980671" cy="2157566"/>
          </a:xfrm>
        </p:grpSpPr>
        <p:sp>
          <p:nvSpPr>
            <p:cNvPr id="29" name="矩形 28"/>
            <p:cNvSpPr/>
            <p:nvPr/>
          </p:nvSpPr>
          <p:spPr>
            <a:xfrm>
              <a:off x="8739260" y="1277164"/>
              <a:ext cx="1980671" cy="2157566"/>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30" name="图片 29"/>
            <p:cNvPicPr>
              <a:picLocks noChangeAspect="1"/>
            </p:cNvPicPr>
            <p:nvPr/>
          </p:nvPicPr>
          <p:blipFill>
            <a:blip r:embed="rId4" cstate="screen">
              <a:biLevel thresh="50000"/>
              <a:extLst>
                <a:ext uri="{28A0092B-C50C-407E-A947-70E740481C1C}">
                  <a14:useLocalDpi xmlns:a14="http://schemas.microsoft.com/office/drawing/2010/main"/>
                </a:ext>
              </a:extLst>
            </a:blip>
            <a:stretch>
              <a:fillRect/>
            </a:stretch>
          </p:blipFill>
          <p:spPr>
            <a:xfrm>
              <a:off x="9241705" y="1864290"/>
              <a:ext cx="975781" cy="983315"/>
            </a:xfrm>
            <a:prstGeom prst="rect">
              <a:avLst/>
            </a:prstGeom>
          </p:spPr>
        </p:pic>
      </p:grpSp>
      <p:sp>
        <p:nvSpPr>
          <p:cNvPr id="31" name="任意多边形 30"/>
          <p:cNvSpPr/>
          <p:nvPr/>
        </p:nvSpPr>
        <p:spPr>
          <a:xfrm>
            <a:off x="2920853" y="2645969"/>
            <a:ext cx="1485503" cy="81000"/>
          </a:xfrm>
          <a:custGeom>
            <a:avLst/>
            <a:gdLst>
              <a:gd name="connsiteX0" fmla="*/ 0 w 1819275"/>
              <a:gd name="connsiteY0" fmla="*/ 0 h 108000"/>
              <a:gd name="connsiteX1" fmla="*/ 1819275 w 1819275"/>
              <a:gd name="connsiteY1" fmla="*/ 0 h 108000"/>
              <a:gd name="connsiteX2" fmla="*/ 1819275 w 1819275"/>
              <a:gd name="connsiteY2" fmla="*/ 36000 h 108000"/>
              <a:gd name="connsiteX3" fmla="*/ 1818638 w 1819275"/>
              <a:gd name="connsiteY3" fmla="*/ 36000 h 108000"/>
              <a:gd name="connsiteX4" fmla="*/ 909638 w 1819275"/>
              <a:gd name="connsiteY4" fmla="*/ 108000 h 108000"/>
              <a:gd name="connsiteX5" fmla="*/ 638 w 1819275"/>
              <a:gd name="connsiteY5" fmla="*/ 36000 h 108000"/>
              <a:gd name="connsiteX6" fmla="*/ 0 w 1819275"/>
              <a:gd name="connsiteY6" fmla="*/ 36000 h 1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275" h="108000">
                <a:moveTo>
                  <a:pt x="0" y="0"/>
                </a:moveTo>
                <a:lnTo>
                  <a:pt x="1819275" y="0"/>
                </a:lnTo>
                <a:lnTo>
                  <a:pt x="1819275" y="36000"/>
                </a:lnTo>
                <a:lnTo>
                  <a:pt x="1818638" y="36000"/>
                </a:lnTo>
                <a:lnTo>
                  <a:pt x="909638" y="108000"/>
                </a:lnTo>
                <a:lnTo>
                  <a:pt x="638" y="36000"/>
                </a:lnTo>
                <a:lnTo>
                  <a:pt x="0" y="3600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32" name="组合 31"/>
          <p:cNvGrpSpPr/>
          <p:nvPr/>
        </p:nvGrpSpPr>
        <p:grpSpPr>
          <a:xfrm>
            <a:off x="2920850" y="2811259"/>
            <a:ext cx="1485504" cy="299295"/>
            <a:chOff x="3894466" y="3748347"/>
            <a:chExt cx="1980672" cy="399060"/>
          </a:xfrm>
        </p:grpSpPr>
        <p:sp>
          <p:nvSpPr>
            <p:cNvPr id="33" name="矩形 32"/>
            <p:cNvSpPr/>
            <p:nvPr/>
          </p:nvSpPr>
          <p:spPr>
            <a:xfrm>
              <a:off x="3894467" y="3748347"/>
              <a:ext cx="1980671" cy="39906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4" name="文本框 33"/>
            <p:cNvSpPr txBox="1"/>
            <p:nvPr/>
          </p:nvSpPr>
          <p:spPr>
            <a:xfrm>
              <a:off x="3894466" y="3764910"/>
              <a:ext cx="1980671" cy="330945"/>
            </a:xfrm>
            <a:prstGeom prst="rect">
              <a:avLst/>
            </a:prstGeom>
            <a:noFill/>
          </p:spPr>
          <p:txBody>
            <a:bodyPr wrap="square" rtlCol="0">
              <a:spAutoFit/>
            </a:bodyPr>
            <a:lstStyle/>
            <a:p>
              <a:pPr algn="ctr">
                <a:spcBef>
                  <a:spcPts val="750"/>
                </a:spcBef>
              </a:pPr>
              <a:r>
                <a:rPr lang="zh-CN" altLang="en-US" sz="1013" b="1" dirty="0">
                  <a:solidFill>
                    <a:srgbClr val="E5F5F7"/>
                  </a:solidFill>
                  <a:latin typeface="微软雅黑" panose="020B0503020204020204" pitchFamily="34" charset="-122"/>
                  <a:ea typeface="微软雅黑" panose="020B0503020204020204" pitchFamily="34" charset="-122"/>
                </a:rPr>
                <a:t>添加标题</a:t>
              </a:r>
            </a:p>
          </p:txBody>
        </p:sp>
      </p:grpSp>
      <p:sp>
        <p:nvSpPr>
          <p:cNvPr id="35" name="文本框 34"/>
          <p:cNvSpPr txBox="1"/>
          <p:nvPr/>
        </p:nvSpPr>
        <p:spPr>
          <a:xfrm>
            <a:off x="2920853" y="3179883"/>
            <a:ext cx="1485503" cy="1562735"/>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2920854" y="957875"/>
            <a:ext cx="1485503" cy="1618175"/>
            <a:chOff x="3894467" y="1277164"/>
            <a:chExt cx="1980671" cy="2157566"/>
          </a:xfrm>
        </p:grpSpPr>
        <p:sp>
          <p:nvSpPr>
            <p:cNvPr id="37" name="矩形 36"/>
            <p:cNvSpPr/>
            <p:nvPr/>
          </p:nvSpPr>
          <p:spPr>
            <a:xfrm>
              <a:off x="3894467" y="1277164"/>
              <a:ext cx="1980671" cy="2157566"/>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38" name="图片 37"/>
            <p:cNvPicPr>
              <a:picLocks noChangeAspect="1"/>
            </p:cNvPicPr>
            <p:nvPr/>
          </p:nvPicPr>
          <p:blipFill>
            <a:blip r:embed="rId5" cstate="screen">
              <a:biLevel thresh="50000"/>
              <a:extLst>
                <a:ext uri="{28A0092B-C50C-407E-A947-70E740481C1C}">
                  <a14:useLocalDpi xmlns:a14="http://schemas.microsoft.com/office/drawing/2010/main"/>
                </a:ext>
              </a:extLst>
            </a:blip>
            <a:stretch>
              <a:fillRect/>
            </a:stretch>
          </p:blipFill>
          <p:spPr>
            <a:xfrm>
              <a:off x="4437739" y="1864177"/>
              <a:ext cx="894126" cy="983540"/>
            </a:xfrm>
            <a:prstGeom prst="rect">
              <a:avLst/>
            </a:prstGeom>
          </p:spPr>
        </p:pic>
      </p:grpSp>
    </p:spTree>
    <p:extLst>
      <p:ext uri="{BB962C8B-B14F-4D97-AF65-F5344CB8AC3E}">
        <p14:creationId xmlns:p14="http://schemas.microsoft.com/office/powerpoint/2010/main" val="811294950"/>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2" presetClass="entr" presetSubtype="4"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par>
                                <p:cTn id="16" presetID="22" presetClass="entr" presetSubtype="4" fill="hold" nodeType="withEffect">
                                  <p:stCondLst>
                                    <p:cond delay="250"/>
                                  </p:stCondLst>
                                  <p:childTnLst>
                                    <p:set>
                                      <p:cBhvr>
                                        <p:cTn id="17" dur="1" fill="hold">
                                          <p:stCondLst>
                                            <p:cond delay="0"/>
                                          </p:stCondLst>
                                        </p:cTn>
                                        <p:tgtEl>
                                          <p:spTgt spid="36"/>
                                        </p:tgtEl>
                                        <p:attrNameLst>
                                          <p:attrName>style.visibility</p:attrName>
                                        </p:attrNameLst>
                                      </p:cBhvr>
                                      <p:to>
                                        <p:strVal val="visible"/>
                                      </p:to>
                                    </p:set>
                                    <p:animEffect transition="in" filter="wipe(down)">
                                      <p:cBhvr>
                                        <p:cTn id="18" dur="500"/>
                                        <p:tgtEl>
                                          <p:spTgt spid="36"/>
                                        </p:tgtEl>
                                      </p:cBhvr>
                                    </p:animEffect>
                                  </p:childTnLst>
                                </p:cTn>
                              </p:par>
                              <p:par>
                                <p:cTn id="19" presetID="22" presetClass="entr" presetSubtype="4" fill="hold" nodeType="withEffect">
                                  <p:stCondLst>
                                    <p:cond delay="50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par>
                                <p:cTn id="22" presetID="22" presetClass="entr" presetSubtype="4" fill="hold" nodeType="withEffect">
                                  <p:stCondLst>
                                    <p:cond delay="750"/>
                                  </p:stCondLst>
                                  <p:childTnLst>
                                    <p:set>
                                      <p:cBhvr>
                                        <p:cTn id="23" dur="1" fill="hold">
                                          <p:stCondLst>
                                            <p:cond delay="0"/>
                                          </p:stCondLst>
                                        </p:cTn>
                                        <p:tgtEl>
                                          <p:spTgt spid="28"/>
                                        </p:tgtEl>
                                        <p:attrNameLst>
                                          <p:attrName>style.visibility</p:attrName>
                                        </p:attrNameLst>
                                      </p:cBhvr>
                                      <p:to>
                                        <p:strVal val="visible"/>
                                      </p:to>
                                    </p:set>
                                    <p:animEffect transition="in" filter="wipe(down)">
                                      <p:cBhvr>
                                        <p:cTn id="24" dur="500"/>
                                        <p:tgtEl>
                                          <p:spTgt spid="28"/>
                                        </p:tgtEl>
                                      </p:cBhvr>
                                    </p:animEffect>
                                  </p:childTnLst>
                                </p:cTn>
                              </p:par>
                            </p:childTnLst>
                          </p:cTn>
                        </p:par>
                        <p:par>
                          <p:cTn id="25" fill="hold">
                            <p:stCondLst>
                              <p:cond delay="2100"/>
                            </p:stCondLst>
                            <p:childTnLst>
                              <p:par>
                                <p:cTn id="26" presetID="2" presetClass="entr" presetSubtype="4"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250" fill="hold"/>
                                        <p:tgtEl>
                                          <p:spTgt spid="15"/>
                                        </p:tgtEl>
                                        <p:attrNameLst>
                                          <p:attrName>ppt_x</p:attrName>
                                        </p:attrNameLst>
                                      </p:cBhvr>
                                      <p:tavLst>
                                        <p:tav tm="0">
                                          <p:val>
                                            <p:strVal val="#ppt_x"/>
                                          </p:val>
                                        </p:tav>
                                        <p:tav tm="100000">
                                          <p:val>
                                            <p:strVal val="#ppt_x"/>
                                          </p:val>
                                        </p:tav>
                                      </p:tavLst>
                                    </p:anim>
                                    <p:anim calcmode="lin" valueType="num">
                                      <p:cBhvr additive="base">
                                        <p:cTn id="29" dur="250" fill="hold"/>
                                        <p:tgtEl>
                                          <p:spTgt spid="15"/>
                                        </p:tgtEl>
                                        <p:attrNameLst>
                                          <p:attrName>ppt_y</p:attrName>
                                        </p:attrNameLst>
                                      </p:cBhvr>
                                      <p:tavLst>
                                        <p:tav tm="0">
                                          <p:val>
                                            <p:strVal val="1+#ppt_h/2"/>
                                          </p:val>
                                        </p:tav>
                                        <p:tav tm="100000">
                                          <p:val>
                                            <p:strVal val="#ppt_y"/>
                                          </p:val>
                                        </p:tav>
                                      </p:tavLst>
                                    </p:anim>
                                  </p:childTnLst>
                                </p:cTn>
                              </p:par>
                            </p:childTnLst>
                          </p:cTn>
                        </p:par>
                        <p:par>
                          <p:cTn id="30" fill="hold">
                            <p:stCondLst>
                              <p:cond delay="2350"/>
                            </p:stCondLst>
                            <p:childTnLst>
                              <p:par>
                                <p:cTn id="31" presetID="10" presetClass="entr" presetSubtype="0"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par>
                          <p:cTn id="34" fill="hold">
                            <p:stCondLst>
                              <p:cond delay="2850"/>
                            </p:stCondLst>
                            <p:childTnLst>
                              <p:par>
                                <p:cTn id="35" presetID="22" presetClass="entr" presetSubtype="1"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up)">
                                      <p:cBhvr>
                                        <p:cTn id="37" dur="500"/>
                                        <p:tgtEl>
                                          <p:spTgt spid="19"/>
                                        </p:tgtEl>
                                      </p:cBhvr>
                                    </p:animEffect>
                                  </p:childTnLst>
                                </p:cTn>
                              </p:par>
                            </p:childTnLst>
                          </p:cTn>
                        </p:par>
                        <p:par>
                          <p:cTn id="38" fill="hold">
                            <p:stCondLst>
                              <p:cond delay="3350"/>
                            </p:stCondLst>
                            <p:childTnLst>
                              <p:par>
                                <p:cTn id="39" presetID="2" presetClass="entr" presetSubtype="4"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additive="base">
                                        <p:cTn id="41" dur="250" fill="hold"/>
                                        <p:tgtEl>
                                          <p:spTgt spid="31"/>
                                        </p:tgtEl>
                                        <p:attrNameLst>
                                          <p:attrName>ppt_x</p:attrName>
                                        </p:attrNameLst>
                                      </p:cBhvr>
                                      <p:tavLst>
                                        <p:tav tm="0">
                                          <p:val>
                                            <p:strVal val="#ppt_x"/>
                                          </p:val>
                                        </p:tav>
                                        <p:tav tm="100000">
                                          <p:val>
                                            <p:strVal val="#ppt_x"/>
                                          </p:val>
                                        </p:tav>
                                      </p:tavLst>
                                    </p:anim>
                                    <p:anim calcmode="lin" valueType="num">
                                      <p:cBhvr additive="base">
                                        <p:cTn id="42" dur="250" fill="hold"/>
                                        <p:tgtEl>
                                          <p:spTgt spid="31"/>
                                        </p:tgtEl>
                                        <p:attrNameLst>
                                          <p:attrName>ppt_y</p:attrName>
                                        </p:attrNameLst>
                                      </p:cBhvr>
                                      <p:tavLst>
                                        <p:tav tm="0">
                                          <p:val>
                                            <p:strVal val="1+#ppt_h/2"/>
                                          </p:val>
                                        </p:tav>
                                        <p:tav tm="100000">
                                          <p:val>
                                            <p:strVal val="#ppt_y"/>
                                          </p:val>
                                        </p:tav>
                                      </p:tavLst>
                                    </p:anim>
                                  </p:childTnLst>
                                </p:cTn>
                              </p:par>
                            </p:childTnLst>
                          </p:cTn>
                        </p:par>
                        <p:par>
                          <p:cTn id="43" fill="hold">
                            <p:stCondLst>
                              <p:cond delay="3600"/>
                            </p:stCondLst>
                            <p:childTnLst>
                              <p:par>
                                <p:cTn id="44" presetID="10" presetClass="entr" presetSubtype="0" fill="hold"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500"/>
                                        <p:tgtEl>
                                          <p:spTgt spid="32"/>
                                        </p:tgtEl>
                                      </p:cBhvr>
                                    </p:animEffect>
                                  </p:childTnLst>
                                </p:cTn>
                              </p:par>
                            </p:childTnLst>
                          </p:cTn>
                        </p:par>
                        <p:par>
                          <p:cTn id="47" fill="hold">
                            <p:stCondLst>
                              <p:cond delay="4100"/>
                            </p:stCondLst>
                            <p:childTnLst>
                              <p:par>
                                <p:cTn id="48" presetID="22" presetClass="entr" presetSubtype="1"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wipe(up)">
                                      <p:cBhvr>
                                        <p:cTn id="50" dur="500"/>
                                        <p:tgtEl>
                                          <p:spTgt spid="35"/>
                                        </p:tgtEl>
                                      </p:cBhvr>
                                    </p:animEffect>
                                  </p:childTnLst>
                                </p:cTn>
                              </p:par>
                            </p:childTnLst>
                          </p:cTn>
                        </p:par>
                        <p:par>
                          <p:cTn id="51" fill="hold">
                            <p:stCondLst>
                              <p:cond delay="4600"/>
                            </p:stCondLst>
                            <p:childTnLst>
                              <p:par>
                                <p:cTn id="52" presetID="2" presetClass="entr" presetSubtype="4"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 calcmode="lin" valueType="num">
                                      <p:cBhvr additive="base">
                                        <p:cTn id="54" dur="250" fill="hold"/>
                                        <p:tgtEl>
                                          <p:spTgt spid="7"/>
                                        </p:tgtEl>
                                        <p:attrNameLst>
                                          <p:attrName>ppt_x</p:attrName>
                                        </p:attrNameLst>
                                      </p:cBhvr>
                                      <p:tavLst>
                                        <p:tav tm="0">
                                          <p:val>
                                            <p:strVal val="#ppt_x"/>
                                          </p:val>
                                        </p:tav>
                                        <p:tav tm="100000">
                                          <p:val>
                                            <p:strVal val="#ppt_x"/>
                                          </p:val>
                                        </p:tav>
                                      </p:tavLst>
                                    </p:anim>
                                    <p:anim calcmode="lin" valueType="num">
                                      <p:cBhvr additive="base">
                                        <p:cTn id="55" dur="250" fill="hold"/>
                                        <p:tgtEl>
                                          <p:spTgt spid="7"/>
                                        </p:tgtEl>
                                        <p:attrNameLst>
                                          <p:attrName>ppt_y</p:attrName>
                                        </p:attrNameLst>
                                      </p:cBhvr>
                                      <p:tavLst>
                                        <p:tav tm="0">
                                          <p:val>
                                            <p:strVal val="1+#ppt_h/2"/>
                                          </p:val>
                                        </p:tav>
                                        <p:tav tm="100000">
                                          <p:val>
                                            <p:strVal val="#ppt_y"/>
                                          </p:val>
                                        </p:tav>
                                      </p:tavLst>
                                    </p:anim>
                                  </p:childTnLst>
                                </p:cTn>
                              </p:par>
                            </p:childTnLst>
                          </p:cTn>
                        </p:par>
                        <p:par>
                          <p:cTn id="56" fill="hold">
                            <p:stCondLst>
                              <p:cond delay="4850"/>
                            </p:stCondLst>
                            <p:childTnLst>
                              <p:par>
                                <p:cTn id="57" presetID="10" presetClass="entr" presetSubtype="0" fill="hold"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500"/>
                                        <p:tgtEl>
                                          <p:spTgt spid="8"/>
                                        </p:tgtEl>
                                      </p:cBhvr>
                                    </p:animEffect>
                                  </p:childTnLst>
                                </p:cTn>
                              </p:par>
                            </p:childTnLst>
                          </p:cTn>
                        </p:par>
                        <p:par>
                          <p:cTn id="60" fill="hold">
                            <p:stCondLst>
                              <p:cond delay="5350"/>
                            </p:stCondLst>
                            <p:childTnLst>
                              <p:par>
                                <p:cTn id="61" presetID="22" presetClass="entr" presetSubtype="1"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wipe(up)">
                                      <p:cBhvr>
                                        <p:cTn id="63" dur="500"/>
                                        <p:tgtEl>
                                          <p:spTgt spid="11"/>
                                        </p:tgtEl>
                                      </p:cBhvr>
                                    </p:animEffect>
                                  </p:childTnLst>
                                </p:cTn>
                              </p:par>
                            </p:childTnLst>
                          </p:cTn>
                        </p:par>
                        <p:par>
                          <p:cTn id="64" fill="hold">
                            <p:stCondLst>
                              <p:cond delay="5850"/>
                            </p:stCondLst>
                            <p:childTnLst>
                              <p:par>
                                <p:cTn id="65" presetID="2" presetClass="entr" presetSubtype="4"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250" fill="hold"/>
                                        <p:tgtEl>
                                          <p:spTgt spid="23"/>
                                        </p:tgtEl>
                                        <p:attrNameLst>
                                          <p:attrName>ppt_x</p:attrName>
                                        </p:attrNameLst>
                                      </p:cBhvr>
                                      <p:tavLst>
                                        <p:tav tm="0">
                                          <p:val>
                                            <p:strVal val="#ppt_x"/>
                                          </p:val>
                                        </p:tav>
                                        <p:tav tm="100000">
                                          <p:val>
                                            <p:strVal val="#ppt_x"/>
                                          </p:val>
                                        </p:tav>
                                      </p:tavLst>
                                    </p:anim>
                                    <p:anim calcmode="lin" valueType="num">
                                      <p:cBhvr additive="base">
                                        <p:cTn id="68" dur="250" fill="hold"/>
                                        <p:tgtEl>
                                          <p:spTgt spid="23"/>
                                        </p:tgtEl>
                                        <p:attrNameLst>
                                          <p:attrName>ppt_y</p:attrName>
                                        </p:attrNameLst>
                                      </p:cBhvr>
                                      <p:tavLst>
                                        <p:tav tm="0">
                                          <p:val>
                                            <p:strVal val="1+#ppt_h/2"/>
                                          </p:val>
                                        </p:tav>
                                        <p:tav tm="100000">
                                          <p:val>
                                            <p:strVal val="#ppt_y"/>
                                          </p:val>
                                        </p:tav>
                                      </p:tavLst>
                                    </p:anim>
                                  </p:childTnLst>
                                </p:cTn>
                              </p:par>
                            </p:childTnLst>
                          </p:cTn>
                        </p:par>
                        <p:par>
                          <p:cTn id="69" fill="hold">
                            <p:stCondLst>
                              <p:cond delay="6100"/>
                            </p:stCondLst>
                            <p:childTnLst>
                              <p:par>
                                <p:cTn id="70" presetID="10" presetClass="entr" presetSubtype="0" fill="hold"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500"/>
                                        <p:tgtEl>
                                          <p:spTgt spid="24"/>
                                        </p:tgtEl>
                                      </p:cBhvr>
                                    </p:animEffect>
                                  </p:childTnLst>
                                </p:cTn>
                              </p:par>
                            </p:childTnLst>
                          </p:cTn>
                        </p:par>
                        <p:par>
                          <p:cTn id="73" fill="hold">
                            <p:stCondLst>
                              <p:cond delay="6600"/>
                            </p:stCondLst>
                            <p:childTnLst>
                              <p:par>
                                <p:cTn id="74" presetID="22" presetClass="entr" presetSubtype="1"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wipe(up)">
                                      <p:cBhvr>
                                        <p:cTn id="7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1" grpId="0"/>
      <p:bldP spid="15" grpId="0" animBg="1"/>
      <p:bldP spid="19" grpId="0"/>
      <p:bldP spid="23" grpId="0" animBg="1"/>
      <p:bldP spid="27" grpId="0"/>
      <p:bldP spid="31" grpId="0" animBg="1"/>
      <p:bldP spid="3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8" y="88050"/>
            <a:ext cx="1275751" cy="507687"/>
          </a:xfrm>
          <a:prstGeom prst="rect">
            <a:avLst/>
          </a:prstGeom>
          <a:noFill/>
        </p:spPr>
        <p:txBody>
          <a:bodyPr wrap="square" lIns="91425" tIns="45712" rIns="91425" bIns="45712" rtlCol="0">
            <a:spAutoFit/>
          </a:bodyPr>
          <a:lstStyle/>
          <a:p>
            <a:r>
              <a:rPr lang="en-US" altLang="zh-CN" sz="2699" b="1" spc="-112" dirty="0">
                <a:solidFill>
                  <a:srgbClr val="42BAC8"/>
                </a:solidFill>
                <a:effectLst/>
                <a:latin typeface="Arial Black" pitchFamily="34" charset="0"/>
                <a:ea typeface="微软雅黑" pitchFamily="34" charset="-122"/>
              </a:rPr>
              <a:t>LOGO</a:t>
            </a:r>
            <a:endParaRPr lang="zh-CN" altLang="en-US" sz="2699" b="1" spc="-112" dirty="0">
              <a:solidFill>
                <a:srgbClr val="42BAC8"/>
              </a:solidFill>
              <a:effectLst/>
              <a:latin typeface="Arial Black" pitchFamily="34" charset="0"/>
              <a:ea typeface="微软雅黑" pitchFamily="34" charset="-122"/>
            </a:endParaRPr>
          </a:p>
        </p:txBody>
      </p:sp>
      <p:cxnSp>
        <p:nvCxnSpPr>
          <p:cNvPr id="5" name="直接连接符 4"/>
          <p:cNvCxnSpPr/>
          <p:nvPr/>
        </p:nvCxnSpPr>
        <p:spPr>
          <a:xfrm>
            <a:off x="1171395" y="519997"/>
            <a:ext cx="7972607"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42BAC8"/>
                </a:solidFill>
                <a:latin typeface="微软雅黑" pitchFamily="34" charset="-122"/>
                <a:ea typeface="微软雅黑" pitchFamily="34" charset="-122"/>
              </a:rPr>
              <a:t>点击输入标题内容</a:t>
            </a:r>
          </a:p>
        </p:txBody>
      </p:sp>
      <p:grpSp>
        <p:nvGrpSpPr>
          <p:cNvPr id="7" name="组合 6"/>
          <p:cNvGrpSpPr/>
          <p:nvPr/>
        </p:nvGrpSpPr>
        <p:grpSpPr>
          <a:xfrm>
            <a:off x="2442426" y="1233400"/>
            <a:ext cx="1970936" cy="985874"/>
            <a:chOff x="2898173" y="1777489"/>
            <a:chExt cx="2627915" cy="1314497"/>
          </a:xfrm>
        </p:grpSpPr>
        <p:cxnSp>
          <p:nvCxnSpPr>
            <p:cNvPr id="8" name="直接连接符 7"/>
            <p:cNvCxnSpPr/>
            <p:nvPr/>
          </p:nvCxnSpPr>
          <p:spPr>
            <a:xfrm>
              <a:off x="2898173" y="2119122"/>
              <a:ext cx="2627914"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2898173" y="1777489"/>
              <a:ext cx="2188176" cy="310170"/>
            </a:xfrm>
            <a:prstGeom prst="rect">
              <a:avLst/>
            </a:prstGeom>
            <a:noFill/>
          </p:spPr>
          <p:txBody>
            <a:bodyPr wrap="square" rtlCol="0">
              <a:spAutoFit/>
            </a:bodyPr>
            <a:lstStyle/>
            <a:p>
              <a:pPr algn="just">
                <a:lnSpc>
                  <a:spcPct val="90000"/>
                </a:lnSpc>
                <a:spcBef>
                  <a:spcPts val="750"/>
                </a:spcBef>
              </a:pPr>
              <a:r>
                <a:rPr lang="zh-CN" altLang="en-US" sz="1013" b="1" dirty="0">
                  <a:solidFill>
                    <a:srgbClr val="44BAC8"/>
                  </a:solidFill>
                  <a:latin typeface="微软雅黑" panose="020B0503020204020204" pitchFamily="34" charset="-122"/>
                  <a:ea typeface="微软雅黑" panose="020B0503020204020204" pitchFamily="34" charset="-122"/>
                </a:rPr>
                <a:t>添加标题</a:t>
              </a:r>
            </a:p>
          </p:txBody>
        </p:sp>
        <p:sp>
          <p:nvSpPr>
            <p:cNvPr id="10" name="文本框 9"/>
            <p:cNvSpPr txBox="1"/>
            <p:nvPr/>
          </p:nvSpPr>
          <p:spPr>
            <a:xfrm>
              <a:off x="2898173" y="2128647"/>
              <a:ext cx="2627915" cy="963339"/>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1357026" y="957558"/>
            <a:ext cx="987028" cy="1514476"/>
            <a:chOff x="1450975" y="1409700"/>
            <a:chExt cx="1316037" cy="2019300"/>
          </a:xfrm>
        </p:grpSpPr>
        <p:sp>
          <p:nvSpPr>
            <p:cNvPr id="12" name="圆角矩形 11"/>
            <p:cNvSpPr/>
            <p:nvPr/>
          </p:nvSpPr>
          <p:spPr>
            <a:xfrm>
              <a:off x="1450975" y="1409700"/>
              <a:ext cx="1316037" cy="2019300"/>
            </a:xfrm>
            <a:prstGeom prst="roundRect">
              <a:avLst>
                <a:gd name="adj" fmla="val 0"/>
              </a:avLst>
            </a:prstGeom>
            <a:solidFill>
              <a:srgbClr val="42BAC8"/>
            </a:solidFill>
            <a:ln w="28575">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矩形 12"/>
            <p:cNvSpPr/>
            <p:nvPr/>
          </p:nvSpPr>
          <p:spPr>
            <a:xfrm>
              <a:off x="1450975" y="2217218"/>
              <a:ext cx="133350" cy="404265"/>
            </a:xfrm>
            <a:prstGeom prst="rect">
              <a:avLst/>
            </a:prstGeom>
            <a:solidFill>
              <a:srgbClr val="A1DDE3"/>
            </a:solidFill>
            <a:ln>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 name="矩形 13"/>
            <p:cNvSpPr/>
            <p:nvPr/>
          </p:nvSpPr>
          <p:spPr>
            <a:xfrm>
              <a:off x="2633662" y="2217218"/>
              <a:ext cx="133350" cy="404265"/>
            </a:xfrm>
            <a:prstGeom prst="rect">
              <a:avLst/>
            </a:prstGeom>
            <a:solidFill>
              <a:srgbClr val="A1DDE3"/>
            </a:solidFill>
            <a:ln>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15" name="直接连接符 14"/>
            <p:cNvCxnSpPr>
              <a:stCxn id="13" idx="3"/>
              <a:endCxn id="14" idx="1"/>
            </p:cNvCxnSpPr>
            <p:nvPr/>
          </p:nvCxnSpPr>
          <p:spPr>
            <a:xfrm>
              <a:off x="1584325" y="2419351"/>
              <a:ext cx="1049337" cy="0"/>
            </a:xfrm>
            <a:prstGeom prst="line">
              <a:avLst/>
            </a:prstGeom>
            <a:ln>
              <a:solidFill>
                <a:srgbClr val="A1DDE3"/>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1704824" y="1488327"/>
              <a:ext cx="808340" cy="1892824"/>
            </a:xfrm>
            <a:prstGeom prst="rect">
              <a:avLst/>
            </a:prstGeom>
            <a:noFill/>
          </p:spPr>
          <p:txBody>
            <a:bodyPr wrap="none" rtlCol="0">
              <a:spAutoFit/>
            </a:bodyPr>
            <a:lstStyle/>
            <a:p>
              <a:pPr algn="ctr"/>
              <a:r>
                <a:rPr lang="en-US" altLang="zh-CN" sz="8625" dirty="0">
                  <a:solidFill>
                    <a:srgbClr val="C8ECF0"/>
                  </a:solidFill>
                  <a:latin typeface="Impact" panose="020B0806030902050204" pitchFamily="34" charset="0"/>
                </a:rPr>
                <a:t>1</a:t>
              </a:r>
              <a:endParaRPr lang="zh-CN" altLang="en-US" sz="8625" dirty="0">
                <a:solidFill>
                  <a:srgbClr val="C8ECF0"/>
                </a:solidFill>
                <a:latin typeface="Impact" panose="020B0806030902050204" pitchFamily="34" charset="0"/>
              </a:endParaRPr>
            </a:p>
          </p:txBody>
        </p:sp>
      </p:grpSp>
      <p:grpSp>
        <p:nvGrpSpPr>
          <p:cNvPr id="17" name="组合 16"/>
          <p:cNvGrpSpPr/>
          <p:nvPr/>
        </p:nvGrpSpPr>
        <p:grpSpPr>
          <a:xfrm>
            <a:off x="5840470" y="1233400"/>
            <a:ext cx="1970936" cy="985874"/>
            <a:chOff x="2898173" y="1777489"/>
            <a:chExt cx="2627915" cy="1314497"/>
          </a:xfrm>
        </p:grpSpPr>
        <p:cxnSp>
          <p:nvCxnSpPr>
            <p:cNvPr id="18" name="直接连接符 17"/>
            <p:cNvCxnSpPr/>
            <p:nvPr/>
          </p:nvCxnSpPr>
          <p:spPr>
            <a:xfrm>
              <a:off x="2898173" y="2119122"/>
              <a:ext cx="2627914"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2898173" y="1777489"/>
              <a:ext cx="2188176" cy="310170"/>
            </a:xfrm>
            <a:prstGeom prst="rect">
              <a:avLst/>
            </a:prstGeom>
            <a:noFill/>
          </p:spPr>
          <p:txBody>
            <a:bodyPr wrap="square" rtlCol="0">
              <a:spAutoFit/>
            </a:bodyPr>
            <a:lstStyle/>
            <a:p>
              <a:pPr algn="just">
                <a:lnSpc>
                  <a:spcPct val="90000"/>
                </a:lnSpc>
                <a:spcBef>
                  <a:spcPts val="750"/>
                </a:spcBef>
              </a:pPr>
              <a:r>
                <a:rPr lang="zh-CN" altLang="en-US" sz="1013" b="1" dirty="0">
                  <a:solidFill>
                    <a:srgbClr val="44BAC8"/>
                  </a:solidFill>
                  <a:latin typeface="微软雅黑" panose="020B0503020204020204" pitchFamily="34" charset="-122"/>
                  <a:ea typeface="微软雅黑" panose="020B0503020204020204" pitchFamily="34" charset="-122"/>
                </a:rPr>
                <a:t>添加标题</a:t>
              </a:r>
            </a:p>
          </p:txBody>
        </p:sp>
        <p:sp>
          <p:nvSpPr>
            <p:cNvPr id="20" name="文本框 19"/>
            <p:cNvSpPr txBox="1"/>
            <p:nvPr/>
          </p:nvSpPr>
          <p:spPr>
            <a:xfrm>
              <a:off x="2898173" y="2128647"/>
              <a:ext cx="2627915" cy="963339"/>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4755071" y="957558"/>
            <a:ext cx="987028" cy="1514476"/>
            <a:chOff x="1450975" y="1409700"/>
            <a:chExt cx="1316037" cy="2019300"/>
          </a:xfrm>
        </p:grpSpPr>
        <p:sp>
          <p:nvSpPr>
            <p:cNvPr id="22" name="圆角矩形 21"/>
            <p:cNvSpPr/>
            <p:nvPr/>
          </p:nvSpPr>
          <p:spPr>
            <a:xfrm>
              <a:off x="1450975" y="1409700"/>
              <a:ext cx="1316037" cy="2019300"/>
            </a:xfrm>
            <a:prstGeom prst="roundRect">
              <a:avLst>
                <a:gd name="adj" fmla="val 0"/>
              </a:avLst>
            </a:prstGeom>
            <a:solidFill>
              <a:srgbClr val="42BAC8"/>
            </a:solidFill>
            <a:ln w="28575">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3" name="矩形 22"/>
            <p:cNvSpPr/>
            <p:nvPr/>
          </p:nvSpPr>
          <p:spPr>
            <a:xfrm>
              <a:off x="1450975" y="2217218"/>
              <a:ext cx="133350" cy="404265"/>
            </a:xfrm>
            <a:prstGeom prst="rect">
              <a:avLst/>
            </a:prstGeom>
            <a:solidFill>
              <a:srgbClr val="A1DDE3"/>
            </a:solidFill>
            <a:ln>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4" name="矩形 23"/>
            <p:cNvSpPr/>
            <p:nvPr/>
          </p:nvSpPr>
          <p:spPr>
            <a:xfrm>
              <a:off x="2633662" y="2217218"/>
              <a:ext cx="133350" cy="404265"/>
            </a:xfrm>
            <a:prstGeom prst="rect">
              <a:avLst/>
            </a:prstGeom>
            <a:solidFill>
              <a:srgbClr val="A1DDE3"/>
            </a:solidFill>
            <a:ln>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25" name="直接连接符 24"/>
            <p:cNvCxnSpPr>
              <a:stCxn id="23" idx="3"/>
              <a:endCxn id="24" idx="1"/>
            </p:cNvCxnSpPr>
            <p:nvPr/>
          </p:nvCxnSpPr>
          <p:spPr>
            <a:xfrm>
              <a:off x="1584325" y="2419351"/>
              <a:ext cx="1049337" cy="0"/>
            </a:xfrm>
            <a:prstGeom prst="line">
              <a:avLst/>
            </a:prstGeom>
            <a:ln>
              <a:solidFill>
                <a:srgbClr val="A1DDE3"/>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1616124" y="1488327"/>
              <a:ext cx="985740" cy="1892824"/>
            </a:xfrm>
            <a:prstGeom prst="rect">
              <a:avLst/>
            </a:prstGeom>
            <a:noFill/>
          </p:spPr>
          <p:txBody>
            <a:bodyPr wrap="none" rtlCol="0">
              <a:spAutoFit/>
            </a:bodyPr>
            <a:lstStyle/>
            <a:p>
              <a:pPr algn="ctr"/>
              <a:r>
                <a:rPr lang="en-US" altLang="zh-CN" sz="8625" dirty="0">
                  <a:solidFill>
                    <a:srgbClr val="C8ECF0"/>
                  </a:solidFill>
                  <a:latin typeface="Impact" panose="020B0806030902050204" pitchFamily="34" charset="0"/>
                </a:rPr>
                <a:t>2</a:t>
              </a:r>
              <a:endParaRPr lang="zh-CN" altLang="en-US" sz="8625" dirty="0">
                <a:solidFill>
                  <a:srgbClr val="C8ECF0"/>
                </a:solidFill>
                <a:latin typeface="Impact" panose="020B0806030902050204" pitchFamily="34" charset="0"/>
              </a:endParaRPr>
            </a:p>
          </p:txBody>
        </p:sp>
      </p:grpSp>
      <p:grpSp>
        <p:nvGrpSpPr>
          <p:cNvPr id="27" name="组合 26"/>
          <p:cNvGrpSpPr/>
          <p:nvPr/>
        </p:nvGrpSpPr>
        <p:grpSpPr>
          <a:xfrm>
            <a:off x="2442424" y="3125392"/>
            <a:ext cx="1970936" cy="985874"/>
            <a:chOff x="2898173" y="1777489"/>
            <a:chExt cx="2627915" cy="1314497"/>
          </a:xfrm>
        </p:grpSpPr>
        <p:cxnSp>
          <p:nvCxnSpPr>
            <p:cNvPr id="28" name="直接连接符 27"/>
            <p:cNvCxnSpPr/>
            <p:nvPr/>
          </p:nvCxnSpPr>
          <p:spPr>
            <a:xfrm>
              <a:off x="2898173" y="2119122"/>
              <a:ext cx="2627914"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2898173" y="1777489"/>
              <a:ext cx="2188176" cy="310170"/>
            </a:xfrm>
            <a:prstGeom prst="rect">
              <a:avLst/>
            </a:prstGeom>
            <a:noFill/>
          </p:spPr>
          <p:txBody>
            <a:bodyPr wrap="square" rtlCol="0">
              <a:spAutoFit/>
            </a:bodyPr>
            <a:lstStyle/>
            <a:p>
              <a:pPr algn="just">
                <a:lnSpc>
                  <a:spcPct val="90000"/>
                </a:lnSpc>
                <a:spcBef>
                  <a:spcPts val="750"/>
                </a:spcBef>
              </a:pPr>
              <a:r>
                <a:rPr lang="zh-CN" altLang="en-US" sz="1013" b="1" dirty="0">
                  <a:solidFill>
                    <a:srgbClr val="44BAC8"/>
                  </a:solidFill>
                  <a:latin typeface="微软雅黑" panose="020B0503020204020204" pitchFamily="34" charset="-122"/>
                  <a:ea typeface="微软雅黑" panose="020B0503020204020204" pitchFamily="34" charset="-122"/>
                </a:rPr>
                <a:t>添加标题</a:t>
              </a:r>
            </a:p>
          </p:txBody>
        </p:sp>
        <p:sp>
          <p:nvSpPr>
            <p:cNvPr id="30" name="文本框 29"/>
            <p:cNvSpPr txBox="1"/>
            <p:nvPr/>
          </p:nvSpPr>
          <p:spPr>
            <a:xfrm>
              <a:off x="2898173" y="2128647"/>
              <a:ext cx="2627915" cy="963339"/>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1357026" y="2849550"/>
            <a:ext cx="987028" cy="1514476"/>
            <a:chOff x="1450975" y="1409700"/>
            <a:chExt cx="1316037" cy="2019300"/>
          </a:xfrm>
        </p:grpSpPr>
        <p:sp>
          <p:nvSpPr>
            <p:cNvPr id="32" name="圆角矩形 31"/>
            <p:cNvSpPr/>
            <p:nvPr/>
          </p:nvSpPr>
          <p:spPr>
            <a:xfrm>
              <a:off x="1450975" y="1409700"/>
              <a:ext cx="1316037" cy="2019300"/>
            </a:xfrm>
            <a:prstGeom prst="roundRect">
              <a:avLst>
                <a:gd name="adj" fmla="val 0"/>
              </a:avLst>
            </a:prstGeom>
            <a:solidFill>
              <a:srgbClr val="42BAC8"/>
            </a:solidFill>
            <a:ln w="28575">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3" name="矩形 32"/>
            <p:cNvSpPr/>
            <p:nvPr/>
          </p:nvSpPr>
          <p:spPr>
            <a:xfrm>
              <a:off x="1450975" y="2217218"/>
              <a:ext cx="133350" cy="404265"/>
            </a:xfrm>
            <a:prstGeom prst="rect">
              <a:avLst/>
            </a:prstGeom>
            <a:solidFill>
              <a:srgbClr val="A1DDE3"/>
            </a:solidFill>
            <a:ln>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4" name="矩形 33"/>
            <p:cNvSpPr/>
            <p:nvPr/>
          </p:nvSpPr>
          <p:spPr>
            <a:xfrm>
              <a:off x="2633662" y="2217218"/>
              <a:ext cx="133350" cy="404265"/>
            </a:xfrm>
            <a:prstGeom prst="rect">
              <a:avLst/>
            </a:prstGeom>
            <a:solidFill>
              <a:srgbClr val="A1DDE3"/>
            </a:solidFill>
            <a:ln>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35" name="直接连接符 34"/>
            <p:cNvCxnSpPr>
              <a:stCxn id="33" idx="3"/>
              <a:endCxn id="34" idx="1"/>
            </p:cNvCxnSpPr>
            <p:nvPr/>
          </p:nvCxnSpPr>
          <p:spPr>
            <a:xfrm>
              <a:off x="1584325" y="2419351"/>
              <a:ext cx="1049337" cy="0"/>
            </a:xfrm>
            <a:prstGeom prst="line">
              <a:avLst/>
            </a:prstGeom>
            <a:ln>
              <a:solidFill>
                <a:srgbClr val="A1DDE3"/>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1594752" y="1488327"/>
              <a:ext cx="1028486" cy="1892824"/>
            </a:xfrm>
            <a:prstGeom prst="rect">
              <a:avLst/>
            </a:prstGeom>
            <a:noFill/>
          </p:spPr>
          <p:txBody>
            <a:bodyPr wrap="none" rtlCol="0">
              <a:spAutoFit/>
            </a:bodyPr>
            <a:lstStyle/>
            <a:p>
              <a:pPr algn="ctr"/>
              <a:r>
                <a:rPr lang="en-US" altLang="zh-CN" sz="8625" dirty="0">
                  <a:solidFill>
                    <a:srgbClr val="C8ECF0"/>
                  </a:solidFill>
                  <a:latin typeface="Impact" panose="020B0806030902050204" pitchFamily="34" charset="0"/>
                </a:rPr>
                <a:t>3</a:t>
              </a:r>
              <a:endParaRPr lang="zh-CN" altLang="en-US" sz="8625" dirty="0">
                <a:solidFill>
                  <a:srgbClr val="C8ECF0"/>
                </a:solidFill>
                <a:latin typeface="Impact" panose="020B0806030902050204" pitchFamily="34" charset="0"/>
              </a:endParaRPr>
            </a:p>
          </p:txBody>
        </p:sp>
      </p:grpSp>
      <p:grpSp>
        <p:nvGrpSpPr>
          <p:cNvPr id="37" name="组合 36"/>
          <p:cNvGrpSpPr/>
          <p:nvPr/>
        </p:nvGrpSpPr>
        <p:grpSpPr>
          <a:xfrm>
            <a:off x="5840470" y="3125392"/>
            <a:ext cx="1970936" cy="985874"/>
            <a:chOff x="2898173" y="1777489"/>
            <a:chExt cx="2627915" cy="1314497"/>
          </a:xfrm>
        </p:grpSpPr>
        <p:cxnSp>
          <p:nvCxnSpPr>
            <p:cNvPr id="38" name="直接连接符 37"/>
            <p:cNvCxnSpPr/>
            <p:nvPr/>
          </p:nvCxnSpPr>
          <p:spPr>
            <a:xfrm>
              <a:off x="2898173" y="2119122"/>
              <a:ext cx="2627914"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2898173" y="1777489"/>
              <a:ext cx="2188176" cy="310170"/>
            </a:xfrm>
            <a:prstGeom prst="rect">
              <a:avLst/>
            </a:prstGeom>
            <a:noFill/>
          </p:spPr>
          <p:txBody>
            <a:bodyPr wrap="square" rtlCol="0">
              <a:spAutoFit/>
            </a:bodyPr>
            <a:lstStyle/>
            <a:p>
              <a:pPr algn="just">
                <a:lnSpc>
                  <a:spcPct val="90000"/>
                </a:lnSpc>
                <a:spcBef>
                  <a:spcPts val="750"/>
                </a:spcBef>
              </a:pPr>
              <a:r>
                <a:rPr lang="zh-CN" altLang="en-US" sz="1013" b="1" dirty="0">
                  <a:solidFill>
                    <a:srgbClr val="44BAC8"/>
                  </a:solidFill>
                  <a:latin typeface="微软雅黑" panose="020B0503020204020204" pitchFamily="34" charset="-122"/>
                  <a:ea typeface="微软雅黑" panose="020B0503020204020204" pitchFamily="34" charset="-122"/>
                </a:rPr>
                <a:t>添加标题</a:t>
              </a:r>
            </a:p>
          </p:txBody>
        </p:sp>
        <p:sp>
          <p:nvSpPr>
            <p:cNvPr id="40" name="文本框 39"/>
            <p:cNvSpPr txBox="1"/>
            <p:nvPr/>
          </p:nvSpPr>
          <p:spPr>
            <a:xfrm>
              <a:off x="2898173" y="2128647"/>
              <a:ext cx="2627915" cy="963339"/>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4755071" y="2849550"/>
            <a:ext cx="987028" cy="1514476"/>
            <a:chOff x="1450975" y="1409700"/>
            <a:chExt cx="1316037" cy="2019300"/>
          </a:xfrm>
        </p:grpSpPr>
        <p:sp>
          <p:nvSpPr>
            <p:cNvPr id="42" name="圆角矩形 41"/>
            <p:cNvSpPr/>
            <p:nvPr/>
          </p:nvSpPr>
          <p:spPr>
            <a:xfrm>
              <a:off x="1450975" y="1409700"/>
              <a:ext cx="1316037" cy="2019300"/>
            </a:xfrm>
            <a:prstGeom prst="roundRect">
              <a:avLst>
                <a:gd name="adj" fmla="val 0"/>
              </a:avLst>
            </a:prstGeom>
            <a:solidFill>
              <a:srgbClr val="42BAC8"/>
            </a:solidFill>
            <a:ln w="28575">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3" name="矩形 42"/>
            <p:cNvSpPr/>
            <p:nvPr/>
          </p:nvSpPr>
          <p:spPr>
            <a:xfrm>
              <a:off x="1450975" y="2217218"/>
              <a:ext cx="133350" cy="404265"/>
            </a:xfrm>
            <a:prstGeom prst="rect">
              <a:avLst/>
            </a:prstGeom>
            <a:solidFill>
              <a:srgbClr val="A1DDE3"/>
            </a:solidFill>
            <a:ln>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4" name="矩形 43"/>
            <p:cNvSpPr/>
            <p:nvPr/>
          </p:nvSpPr>
          <p:spPr>
            <a:xfrm>
              <a:off x="2633662" y="2217218"/>
              <a:ext cx="133350" cy="404265"/>
            </a:xfrm>
            <a:prstGeom prst="rect">
              <a:avLst/>
            </a:prstGeom>
            <a:solidFill>
              <a:srgbClr val="A1DDE3"/>
            </a:solidFill>
            <a:ln>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45" name="直接连接符 44"/>
            <p:cNvCxnSpPr>
              <a:stCxn id="43" idx="3"/>
              <a:endCxn id="44" idx="1"/>
            </p:cNvCxnSpPr>
            <p:nvPr/>
          </p:nvCxnSpPr>
          <p:spPr>
            <a:xfrm>
              <a:off x="1584325" y="2419351"/>
              <a:ext cx="1049337" cy="0"/>
            </a:xfrm>
            <a:prstGeom prst="line">
              <a:avLst/>
            </a:prstGeom>
            <a:ln>
              <a:solidFill>
                <a:srgbClr val="A1DDE3"/>
              </a:solidFill>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1617194" y="1488327"/>
              <a:ext cx="983602" cy="1892824"/>
            </a:xfrm>
            <a:prstGeom prst="rect">
              <a:avLst/>
            </a:prstGeom>
            <a:noFill/>
          </p:spPr>
          <p:txBody>
            <a:bodyPr wrap="none" rtlCol="0">
              <a:spAutoFit/>
            </a:bodyPr>
            <a:lstStyle/>
            <a:p>
              <a:pPr algn="ctr"/>
              <a:r>
                <a:rPr lang="en-US" altLang="zh-CN" sz="8625" dirty="0">
                  <a:solidFill>
                    <a:srgbClr val="C8ECF0"/>
                  </a:solidFill>
                  <a:latin typeface="Impact" panose="020B0806030902050204" pitchFamily="34" charset="0"/>
                </a:rPr>
                <a:t>4</a:t>
              </a:r>
              <a:endParaRPr lang="zh-CN" altLang="en-US" sz="8625" dirty="0">
                <a:solidFill>
                  <a:srgbClr val="C8ECF0"/>
                </a:solidFill>
                <a:latin typeface="Impact" panose="020B0806030902050204" pitchFamily="34" charset="0"/>
              </a:endParaRPr>
            </a:p>
          </p:txBody>
        </p:sp>
      </p:grpSp>
    </p:spTree>
    <p:extLst>
      <p:ext uri="{BB962C8B-B14F-4D97-AF65-F5344CB8AC3E}">
        <p14:creationId xmlns:p14="http://schemas.microsoft.com/office/powerpoint/2010/main" val="3955555581"/>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2"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2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50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1+#ppt_w/2"/>
                                          </p:val>
                                        </p:tav>
                                        <p:tav tm="100000">
                                          <p:val>
                                            <p:strVal val="#ppt_x"/>
                                          </p:val>
                                        </p:tav>
                                      </p:tavLst>
                                    </p:anim>
                                    <p:anim calcmode="lin" valueType="num">
                                      <p:cBhvr additive="base">
                                        <p:cTn id="24" dur="500" fill="hold"/>
                                        <p:tgtEl>
                                          <p:spTgt spid="21"/>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75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1+#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100"/>
                            </p:stCondLst>
                            <p:childTnLst>
                              <p:par>
                                <p:cTn id="30" presetID="2" presetClass="entr" presetSubtype="2"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1+#ppt_w/2"/>
                                          </p:val>
                                        </p:tav>
                                        <p:tav tm="100000">
                                          <p:val>
                                            <p:strVal val="#ppt_x"/>
                                          </p:val>
                                        </p:tav>
                                      </p:tavLst>
                                    </p:anim>
                                    <p:anim calcmode="lin" valueType="num">
                                      <p:cBhvr additive="base">
                                        <p:cTn id="33" dur="500" fill="hold"/>
                                        <p:tgtEl>
                                          <p:spTgt spid="31"/>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25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fill="hold"/>
                                        <p:tgtEl>
                                          <p:spTgt spid="27"/>
                                        </p:tgtEl>
                                        <p:attrNameLst>
                                          <p:attrName>ppt_x</p:attrName>
                                        </p:attrNameLst>
                                      </p:cBhvr>
                                      <p:tavLst>
                                        <p:tav tm="0">
                                          <p:val>
                                            <p:strVal val="1+#ppt_w/2"/>
                                          </p:val>
                                        </p:tav>
                                        <p:tav tm="100000">
                                          <p:val>
                                            <p:strVal val="#ppt_x"/>
                                          </p:val>
                                        </p:tav>
                                      </p:tavLst>
                                    </p:anim>
                                    <p:anim calcmode="lin" valueType="num">
                                      <p:cBhvr additive="base">
                                        <p:cTn id="37" dur="500" fill="hold"/>
                                        <p:tgtEl>
                                          <p:spTgt spid="27"/>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500"/>
                                  </p:stCondLst>
                                  <p:childTnLst>
                                    <p:set>
                                      <p:cBhvr>
                                        <p:cTn id="39" dur="1" fill="hold">
                                          <p:stCondLst>
                                            <p:cond delay="0"/>
                                          </p:stCondLst>
                                        </p:cTn>
                                        <p:tgtEl>
                                          <p:spTgt spid="41"/>
                                        </p:tgtEl>
                                        <p:attrNameLst>
                                          <p:attrName>style.visibility</p:attrName>
                                        </p:attrNameLst>
                                      </p:cBhvr>
                                      <p:to>
                                        <p:strVal val="visible"/>
                                      </p:to>
                                    </p:set>
                                    <p:anim calcmode="lin" valueType="num">
                                      <p:cBhvr additive="base">
                                        <p:cTn id="40" dur="500" fill="hold"/>
                                        <p:tgtEl>
                                          <p:spTgt spid="41"/>
                                        </p:tgtEl>
                                        <p:attrNameLst>
                                          <p:attrName>ppt_x</p:attrName>
                                        </p:attrNameLst>
                                      </p:cBhvr>
                                      <p:tavLst>
                                        <p:tav tm="0">
                                          <p:val>
                                            <p:strVal val="1+#ppt_w/2"/>
                                          </p:val>
                                        </p:tav>
                                        <p:tav tm="100000">
                                          <p:val>
                                            <p:strVal val="#ppt_x"/>
                                          </p:val>
                                        </p:tav>
                                      </p:tavLst>
                                    </p:anim>
                                    <p:anim calcmode="lin" valueType="num">
                                      <p:cBhvr additive="base">
                                        <p:cTn id="41" dur="500" fill="hold"/>
                                        <p:tgtEl>
                                          <p:spTgt spid="41"/>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75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fill="hold"/>
                                        <p:tgtEl>
                                          <p:spTgt spid="37"/>
                                        </p:tgtEl>
                                        <p:attrNameLst>
                                          <p:attrName>ppt_x</p:attrName>
                                        </p:attrNameLst>
                                      </p:cBhvr>
                                      <p:tavLst>
                                        <p:tav tm="0">
                                          <p:val>
                                            <p:strVal val="1+#ppt_w/2"/>
                                          </p:val>
                                        </p:tav>
                                        <p:tav tm="100000">
                                          <p:val>
                                            <p:strVal val="#ppt_x"/>
                                          </p:val>
                                        </p:tav>
                                      </p:tavLst>
                                    </p:anim>
                                    <p:anim calcmode="lin" valueType="num">
                                      <p:cBhvr additive="base">
                                        <p:cTn id="45"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8" y="88050"/>
            <a:ext cx="1275751" cy="507687"/>
          </a:xfrm>
          <a:prstGeom prst="rect">
            <a:avLst/>
          </a:prstGeom>
          <a:noFill/>
        </p:spPr>
        <p:txBody>
          <a:bodyPr wrap="square" lIns="91425" tIns="45712" rIns="91425" bIns="45712" rtlCol="0">
            <a:spAutoFit/>
          </a:bodyPr>
          <a:lstStyle/>
          <a:p>
            <a:r>
              <a:rPr lang="en-US" altLang="zh-CN" sz="2699" b="1" spc="-112" dirty="0">
                <a:solidFill>
                  <a:srgbClr val="42BAC8"/>
                </a:solidFill>
                <a:effectLst/>
                <a:latin typeface="Arial Black" pitchFamily="34" charset="0"/>
                <a:ea typeface="微软雅黑" pitchFamily="34" charset="-122"/>
              </a:rPr>
              <a:t>LOGO</a:t>
            </a:r>
            <a:endParaRPr lang="zh-CN" altLang="en-US" sz="2699" b="1" spc="-112" dirty="0">
              <a:solidFill>
                <a:srgbClr val="42BAC8"/>
              </a:solidFill>
              <a:effectLst/>
              <a:latin typeface="Arial Black" pitchFamily="34" charset="0"/>
              <a:ea typeface="微软雅黑" pitchFamily="34" charset="-122"/>
            </a:endParaRPr>
          </a:p>
        </p:txBody>
      </p:sp>
      <p:cxnSp>
        <p:nvCxnSpPr>
          <p:cNvPr id="5" name="直接连接符 4"/>
          <p:cNvCxnSpPr/>
          <p:nvPr/>
        </p:nvCxnSpPr>
        <p:spPr>
          <a:xfrm>
            <a:off x="1171395" y="519997"/>
            <a:ext cx="7972607"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42BAC8"/>
                </a:solidFill>
                <a:latin typeface="微软雅黑" pitchFamily="34" charset="-122"/>
                <a:ea typeface="微软雅黑" pitchFamily="34" charset="-122"/>
              </a:rPr>
              <a:t>点击输入标题内容</a:t>
            </a:r>
          </a:p>
        </p:txBody>
      </p:sp>
      <p:sp>
        <p:nvSpPr>
          <p:cNvPr id="7" name="原创设计师QQ598969553            _1"/>
          <p:cNvSpPr>
            <a:spLocks/>
          </p:cNvSpPr>
          <p:nvPr/>
        </p:nvSpPr>
        <p:spPr bwMode="gray">
          <a:xfrm flipV="1">
            <a:off x="1890274" y="2625728"/>
            <a:ext cx="1206386" cy="1406586"/>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34">
              <a:defRPr/>
            </a:pPr>
            <a:endParaRPr lang="zh-CN" altLang="en-US" sz="1349">
              <a:solidFill>
                <a:sysClr val="windowText" lastClr="000000"/>
              </a:solidFill>
              <a:latin typeface="Calibri"/>
              <a:ea typeface="宋体"/>
            </a:endParaRPr>
          </a:p>
        </p:txBody>
      </p:sp>
      <p:sp>
        <p:nvSpPr>
          <p:cNvPr id="8" name="原创设计师QQ598969553            _2"/>
          <p:cNvSpPr>
            <a:spLocks/>
          </p:cNvSpPr>
          <p:nvPr/>
        </p:nvSpPr>
        <p:spPr bwMode="gray">
          <a:xfrm rot="16200000">
            <a:off x="2208344" y="2107499"/>
            <a:ext cx="358192" cy="1433957"/>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34">
              <a:defRPr/>
            </a:pPr>
            <a:endParaRPr lang="zh-CN" altLang="en-US" sz="1349">
              <a:solidFill>
                <a:sysClr val="windowText" lastClr="000000"/>
              </a:solidFill>
              <a:latin typeface="Calibri"/>
              <a:ea typeface="宋体"/>
            </a:endParaRPr>
          </a:p>
        </p:txBody>
      </p:sp>
      <p:sp>
        <p:nvSpPr>
          <p:cNvPr id="9" name="原创设计师QQ598969553            _3"/>
          <p:cNvSpPr>
            <a:spLocks/>
          </p:cNvSpPr>
          <p:nvPr/>
        </p:nvSpPr>
        <p:spPr bwMode="gray">
          <a:xfrm>
            <a:off x="1882515" y="1543009"/>
            <a:ext cx="1206386" cy="1406586"/>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34">
              <a:defRPr/>
            </a:pPr>
            <a:endParaRPr lang="zh-CN" altLang="en-US" sz="1349">
              <a:solidFill>
                <a:sysClr val="windowText" lastClr="000000"/>
              </a:solidFill>
              <a:latin typeface="Calibri"/>
              <a:ea typeface="宋体"/>
            </a:endParaRPr>
          </a:p>
        </p:txBody>
      </p:sp>
      <p:sp>
        <p:nvSpPr>
          <p:cNvPr id="10" name="原创设计师QQ598969553            _4"/>
          <p:cNvSpPr>
            <a:spLocks noChangeArrowheads="1"/>
          </p:cNvSpPr>
          <p:nvPr/>
        </p:nvSpPr>
        <p:spPr bwMode="gray">
          <a:xfrm>
            <a:off x="5165639" y="1276281"/>
            <a:ext cx="2534581" cy="866249"/>
          </a:xfrm>
          <a:prstGeom prst="roundRect">
            <a:avLst>
              <a:gd name="adj" fmla="val 11505"/>
            </a:avLst>
          </a:prstGeom>
          <a:solidFill>
            <a:schemeClr val="bg1">
              <a:lumMod val="85000"/>
            </a:schemeClr>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199" dirty="0">
                <a:solidFill>
                  <a:srgbClr val="4D4D4D"/>
                </a:solidFill>
                <a:latin typeface="微软雅黑" pitchFamily="34" charset="-122"/>
                <a:ea typeface="微软雅黑" pitchFamily="34" charset="-122"/>
              </a:rPr>
              <a:t>    点击添加文字，点击添加文字</a:t>
            </a:r>
            <a:endParaRPr lang="zh-CN" altLang="zh-CN" sz="1199" dirty="0">
              <a:solidFill>
                <a:srgbClr val="4D4D4D"/>
              </a:solidFill>
              <a:latin typeface="微软雅黑" pitchFamily="34" charset="-122"/>
              <a:ea typeface="微软雅黑" pitchFamily="34" charset="-122"/>
            </a:endParaRPr>
          </a:p>
        </p:txBody>
      </p:sp>
      <p:sp>
        <p:nvSpPr>
          <p:cNvPr id="11" name="原创设计师QQ598969553            _5"/>
          <p:cNvSpPr>
            <a:spLocks noChangeArrowheads="1"/>
          </p:cNvSpPr>
          <p:nvPr/>
        </p:nvSpPr>
        <p:spPr bwMode="gray">
          <a:xfrm>
            <a:off x="3172247" y="1276281"/>
            <a:ext cx="1993390" cy="866249"/>
          </a:xfrm>
          <a:prstGeom prst="roundRect">
            <a:avLst>
              <a:gd name="adj" fmla="val 11921"/>
            </a:avLst>
          </a:prstGeom>
          <a:solidFill>
            <a:srgbClr val="42BAC8"/>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349" b="1" dirty="0">
                <a:solidFill>
                  <a:sysClr val="window" lastClr="FFFFFF">
                    <a:lumMod val="95000"/>
                  </a:sysClr>
                </a:solidFill>
                <a:latin typeface="微软雅黑" pitchFamily="34" charset="-122"/>
                <a:ea typeface="微软雅黑" pitchFamily="34" charset="-122"/>
              </a:rPr>
              <a:t>        点击添加文本</a:t>
            </a:r>
            <a:endParaRPr lang="zh-CN" altLang="zh-CN" sz="1349" b="1" dirty="0">
              <a:solidFill>
                <a:sysClr val="window" lastClr="FFFFFF">
                  <a:lumMod val="95000"/>
                </a:sysClr>
              </a:solidFill>
              <a:latin typeface="微软雅黑" pitchFamily="34" charset="-122"/>
              <a:ea typeface="微软雅黑" pitchFamily="34" charset="-122"/>
            </a:endParaRPr>
          </a:p>
        </p:txBody>
      </p:sp>
      <p:sp>
        <p:nvSpPr>
          <p:cNvPr id="12" name="原创设计师QQ598969553            _6"/>
          <p:cNvSpPr>
            <a:spLocks noChangeArrowheads="1"/>
          </p:cNvSpPr>
          <p:nvPr/>
        </p:nvSpPr>
        <p:spPr bwMode="gray">
          <a:xfrm>
            <a:off x="5165639" y="2353236"/>
            <a:ext cx="2534581" cy="866249"/>
          </a:xfrm>
          <a:prstGeom prst="roundRect">
            <a:avLst>
              <a:gd name="adj" fmla="val 11505"/>
            </a:avLst>
          </a:prstGeom>
          <a:solidFill>
            <a:schemeClr val="bg1">
              <a:lumMod val="85000"/>
            </a:schemeClr>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199" dirty="0">
              <a:solidFill>
                <a:srgbClr val="4D4D4D"/>
              </a:solidFill>
              <a:latin typeface="微软雅黑" pitchFamily="34" charset="-122"/>
              <a:ea typeface="微软雅黑" pitchFamily="34" charset="-122"/>
            </a:endParaRPr>
          </a:p>
          <a:p>
            <a:pPr fontAlgn="base">
              <a:lnSpc>
                <a:spcPct val="120000"/>
              </a:lnSpc>
              <a:spcBef>
                <a:spcPct val="0"/>
              </a:spcBef>
              <a:spcAft>
                <a:spcPct val="0"/>
              </a:spcAft>
              <a:defRPr/>
            </a:pPr>
            <a:r>
              <a:rPr lang="en-US" altLang="zh-CN" sz="1199" dirty="0">
                <a:solidFill>
                  <a:srgbClr val="4D4D4D"/>
                </a:solidFill>
                <a:latin typeface="微软雅黑" pitchFamily="34" charset="-122"/>
                <a:ea typeface="微软雅黑" pitchFamily="34" charset="-122"/>
              </a:rPr>
              <a:t>
              </a:t>
            </a:r>
            <a:r>
              <a:rPr lang="zh-CN" altLang="en-US" sz="1199" dirty="0">
                <a:solidFill>
                  <a:srgbClr val="4D4D4D"/>
                </a:solidFill>
                <a:latin typeface="微软雅黑" pitchFamily="34" charset="-122"/>
                <a:ea typeface="微软雅黑" pitchFamily="34" charset="-122"/>
              </a:rPr>
              <a:t>点击添加文字，点击添加文字</a:t>
            </a:r>
            <a:endParaRPr lang="zh-CN" altLang="zh-CN" sz="1199" dirty="0">
              <a:solidFill>
                <a:srgbClr val="4D4D4D"/>
              </a:solidFill>
              <a:latin typeface="微软雅黑" pitchFamily="34" charset="-122"/>
              <a:ea typeface="微软雅黑" pitchFamily="34" charset="-122"/>
            </a:endParaRPr>
          </a:p>
          <a:p>
            <a:pPr lvl="0" fontAlgn="base">
              <a:lnSpc>
                <a:spcPct val="120000"/>
              </a:lnSpc>
              <a:spcBef>
                <a:spcPct val="0"/>
              </a:spcBef>
              <a:spcAft>
                <a:spcPct val="0"/>
              </a:spcAft>
              <a:defRPr/>
            </a:pPr>
            <a:endParaRPr lang="zh-CN" altLang="zh-CN" sz="1199" dirty="0">
              <a:solidFill>
                <a:srgbClr val="4D4D4D"/>
              </a:solidFill>
              <a:latin typeface="微软雅黑" pitchFamily="34" charset="-122"/>
              <a:ea typeface="微软雅黑" pitchFamily="34" charset="-122"/>
            </a:endParaRPr>
          </a:p>
        </p:txBody>
      </p:sp>
      <p:sp>
        <p:nvSpPr>
          <p:cNvPr id="13" name="原创设计师QQ598969553            _7"/>
          <p:cNvSpPr>
            <a:spLocks noChangeArrowheads="1"/>
          </p:cNvSpPr>
          <p:nvPr/>
        </p:nvSpPr>
        <p:spPr bwMode="gray">
          <a:xfrm>
            <a:off x="3181770" y="2353236"/>
            <a:ext cx="1983869" cy="866249"/>
          </a:xfrm>
          <a:prstGeom prst="roundRect">
            <a:avLst>
              <a:gd name="adj" fmla="val 11921"/>
            </a:avLst>
          </a:prstGeom>
          <a:solidFill>
            <a:srgbClr val="42BAC8"/>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sz="1349" b="1" dirty="0">
                <a:solidFill>
                  <a:sysClr val="window" lastClr="FFFFFF">
                    <a:lumMod val="95000"/>
                  </a:sysClr>
                </a:solidFill>
                <a:latin typeface="微软雅黑" pitchFamily="34" charset="-122"/>
                <a:ea typeface="微软雅黑" pitchFamily="34" charset="-122"/>
              </a:rPr>
              <a:t>点击添加文本</a:t>
            </a:r>
            <a:endParaRPr lang="zh-CN" altLang="zh-CN" sz="1349" b="1" dirty="0">
              <a:solidFill>
                <a:sysClr val="window" lastClr="FFFFFF">
                  <a:lumMod val="95000"/>
                </a:sysClr>
              </a:solidFill>
              <a:latin typeface="微软雅黑" pitchFamily="34" charset="-122"/>
              <a:ea typeface="微软雅黑" pitchFamily="34" charset="-122"/>
            </a:endParaRPr>
          </a:p>
        </p:txBody>
      </p:sp>
      <p:sp>
        <p:nvSpPr>
          <p:cNvPr id="14" name="原创设计师QQ598969553            _8"/>
          <p:cNvSpPr>
            <a:spLocks noChangeArrowheads="1"/>
          </p:cNvSpPr>
          <p:nvPr/>
        </p:nvSpPr>
        <p:spPr bwMode="ltGray">
          <a:xfrm>
            <a:off x="5165639" y="3440714"/>
            <a:ext cx="2536961" cy="858328"/>
          </a:xfrm>
          <a:prstGeom prst="roundRect">
            <a:avLst>
              <a:gd name="adj" fmla="val 11505"/>
            </a:avLst>
          </a:prstGeom>
          <a:solidFill>
            <a:schemeClr val="bg1">
              <a:lumMod val="85000"/>
            </a:schemeClr>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199" dirty="0">
                <a:solidFill>
                  <a:srgbClr val="4D4D4D"/>
                </a:solidFill>
                <a:latin typeface="微软雅黑" pitchFamily="34" charset="-122"/>
                <a:ea typeface="微软雅黑" pitchFamily="34" charset="-122"/>
              </a:rPr>
              <a:t>    点击添加文字，点击添加文字</a:t>
            </a:r>
            <a:endParaRPr lang="zh-CN" altLang="zh-CN" sz="1199" dirty="0">
              <a:solidFill>
                <a:srgbClr val="4D4D4D"/>
              </a:solidFill>
              <a:latin typeface="微软雅黑" pitchFamily="34" charset="-122"/>
              <a:ea typeface="微软雅黑" pitchFamily="34" charset="-122"/>
            </a:endParaRPr>
          </a:p>
        </p:txBody>
      </p:sp>
      <p:sp>
        <p:nvSpPr>
          <p:cNvPr id="15" name="原创设计师QQ598969553            _9"/>
          <p:cNvSpPr>
            <a:spLocks noChangeArrowheads="1"/>
          </p:cNvSpPr>
          <p:nvPr/>
        </p:nvSpPr>
        <p:spPr bwMode="gray">
          <a:xfrm>
            <a:off x="3167487" y="3433575"/>
            <a:ext cx="1998150" cy="865468"/>
          </a:xfrm>
          <a:prstGeom prst="roundRect">
            <a:avLst>
              <a:gd name="adj" fmla="val 11921"/>
            </a:avLst>
          </a:prstGeom>
          <a:solidFill>
            <a:srgbClr val="42BAC8"/>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sz="1349" b="1" dirty="0">
                <a:solidFill>
                  <a:sysClr val="window" lastClr="FFFFFF">
                    <a:lumMod val="95000"/>
                  </a:sysClr>
                </a:solidFill>
                <a:latin typeface="微软雅黑" pitchFamily="34" charset="-122"/>
                <a:ea typeface="微软雅黑" pitchFamily="34" charset="-122"/>
              </a:rPr>
              <a:t>点击添加文本</a:t>
            </a:r>
            <a:endParaRPr lang="zh-CN" altLang="zh-CN" sz="1349" b="1" dirty="0">
              <a:solidFill>
                <a:sysClr val="window" lastClr="FFFFFF">
                  <a:lumMod val="95000"/>
                </a:sysClr>
              </a:solidFill>
              <a:latin typeface="微软雅黑" pitchFamily="34" charset="-122"/>
              <a:ea typeface="微软雅黑" pitchFamily="34" charset="-122"/>
            </a:endParaRPr>
          </a:p>
        </p:txBody>
      </p:sp>
      <p:sp>
        <p:nvSpPr>
          <p:cNvPr id="16" name="原创设计师QQ598969553            _10"/>
          <p:cNvSpPr>
            <a:spLocks noChangeArrowheads="1"/>
          </p:cNvSpPr>
          <p:nvPr/>
        </p:nvSpPr>
        <p:spPr bwMode="auto">
          <a:xfrm>
            <a:off x="1495260" y="2248003"/>
            <a:ext cx="1079438" cy="1079438"/>
          </a:xfrm>
          <a:prstGeom prst="roundRect">
            <a:avLst/>
          </a:prstGeom>
          <a:solidFill>
            <a:srgbClr val="42BAC8"/>
          </a:solidFill>
          <a:ln w="3175" cap="flat" cmpd="sng" algn="ctr">
            <a:noFill/>
            <a:prstDash val="solid"/>
          </a:ln>
          <a:effectLst/>
        </p:spPr>
        <p:txBody>
          <a:bodyPr lIns="94451" rIns="94451" bIns="134930" anchor="ctr"/>
          <a:lstStyle/>
          <a:p>
            <a:pPr algn="ctr">
              <a:lnSpc>
                <a:spcPct val="120000"/>
              </a:lnSpc>
            </a:pPr>
            <a:r>
              <a:rPr lang="zh-CN" altLang="en-US" sz="1499" b="1" kern="0" dirty="0">
                <a:solidFill>
                  <a:srgbClr val="F9F9F9"/>
                </a:solidFill>
                <a:latin typeface="微软雅黑" pitchFamily="34" charset="-122"/>
                <a:ea typeface="微软雅黑" pitchFamily="34" charset="-122"/>
              </a:rPr>
              <a:t>添加内容</a:t>
            </a:r>
          </a:p>
        </p:txBody>
      </p:sp>
    </p:spTree>
    <p:extLst>
      <p:ext uri="{BB962C8B-B14F-4D97-AF65-F5344CB8AC3E}">
        <p14:creationId xmlns:p14="http://schemas.microsoft.com/office/powerpoint/2010/main" val="961007999"/>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1"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heel(1)">
                                      <p:cBhvr>
                                        <p:cTn id="15" dur="500"/>
                                        <p:tgtEl>
                                          <p:spTgt spid="16"/>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left)">
                                      <p:cBhvr>
                                        <p:cTn id="34" dur="500"/>
                                        <p:tgtEl>
                                          <p:spTgt spid="13"/>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left)">
                                      <p:cBhvr>
                                        <p:cTn id="41" dur="500"/>
                                        <p:tgtEl>
                                          <p:spTgt spid="7"/>
                                        </p:tgtEl>
                                      </p:cBhvr>
                                    </p:animEffect>
                                  </p:childTnLst>
                                </p:cTn>
                              </p:par>
                            </p:childTnLst>
                          </p:cTn>
                        </p:par>
                        <p:par>
                          <p:cTn id="42" fill="hold">
                            <p:stCondLst>
                              <p:cond delay="3850"/>
                            </p:stCondLst>
                            <p:childTnLst>
                              <p:par>
                                <p:cTn id="43" presetID="22" presetClass="entr" presetSubtype="8"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left)">
                                      <p:cBhvr>
                                        <p:cTn id="45" dur="500"/>
                                        <p:tgtEl>
                                          <p:spTgt spid="15"/>
                                        </p:tgtEl>
                                      </p:cBhvr>
                                    </p:animEffect>
                                  </p:childTnLst>
                                </p:cTn>
                              </p:par>
                            </p:childTnLst>
                          </p:cTn>
                        </p:par>
                        <p:par>
                          <p:cTn id="46" fill="hold">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8" y="88050"/>
            <a:ext cx="1275751" cy="507687"/>
          </a:xfrm>
          <a:prstGeom prst="rect">
            <a:avLst/>
          </a:prstGeom>
          <a:noFill/>
        </p:spPr>
        <p:txBody>
          <a:bodyPr wrap="square" lIns="91425" tIns="45712" rIns="91425" bIns="45712" rtlCol="0">
            <a:spAutoFit/>
          </a:bodyPr>
          <a:lstStyle/>
          <a:p>
            <a:r>
              <a:rPr lang="en-US" altLang="zh-CN" sz="2699" b="1" spc="-112" dirty="0">
                <a:solidFill>
                  <a:srgbClr val="42BAC8"/>
                </a:solidFill>
                <a:effectLst/>
                <a:latin typeface="Arial Black" pitchFamily="34" charset="0"/>
                <a:ea typeface="微软雅黑" pitchFamily="34" charset="-122"/>
              </a:rPr>
              <a:t>LOGO</a:t>
            </a:r>
            <a:endParaRPr lang="zh-CN" altLang="en-US" sz="2699" b="1" spc="-112" dirty="0">
              <a:solidFill>
                <a:srgbClr val="42BAC8"/>
              </a:solidFill>
              <a:effectLst/>
              <a:latin typeface="Arial Black" pitchFamily="34" charset="0"/>
              <a:ea typeface="微软雅黑" pitchFamily="34" charset="-122"/>
            </a:endParaRPr>
          </a:p>
        </p:txBody>
      </p:sp>
      <p:cxnSp>
        <p:nvCxnSpPr>
          <p:cNvPr id="5" name="直接连接符 4"/>
          <p:cNvCxnSpPr/>
          <p:nvPr/>
        </p:nvCxnSpPr>
        <p:spPr>
          <a:xfrm>
            <a:off x="1171395" y="519997"/>
            <a:ext cx="7972607"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42BAC8"/>
                </a:solidFill>
                <a:latin typeface="微软雅黑" pitchFamily="34" charset="-122"/>
                <a:ea typeface="微软雅黑" pitchFamily="34" charset="-122"/>
              </a:rPr>
              <a:t>点击输入标题内容</a:t>
            </a:r>
          </a:p>
        </p:txBody>
      </p:sp>
      <p:sp>
        <p:nvSpPr>
          <p:cNvPr id="7" name="原创设计师QQ598969553            _1"/>
          <p:cNvSpPr/>
          <p:nvPr/>
        </p:nvSpPr>
        <p:spPr>
          <a:xfrm>
            <a:off x="1487719" y="1336997"/>
            <a:ext cx="6231994" cy="3019059"/>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349"/>
          </a:p>
        </p:txBody>
      </p:sp>
      <p:sp>
        <p:nvSpPr>
          <p:cNvPr id="8" name="原创设计师QQ598969553            _2"/>
          <p:cNvSpPr/>
          <p:nvPr/>
        </p:nvSpPr>
        <p:spPr>
          <a:xfrm>
            <a:off x="851146" y="2237419"/>
            <a:ext cx="1213335" cy="1218217"/>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r>
              <a:rPr lang="zh-CN" altLang="en-US" sz="1499">
                <a:latin typeface="微软雅黑" pitchFamily="34" charset="-122"/>
                <a:ea typeface="微软雅黑" pitchFamily="34" charset="-122"/>
              </a:rPr>
              <a:t>点击添加文本</a:t>
            </a:r>
          </a:p>
        </p:txBody>
      </p:sp>
      <p:sp>
        <p:nvSpPr>
          <p:cNvPr id="9" name="原创设计师QQ598969553            _3"/>
          <p:cNvSpPr/>
          <p:nvPr/>
        </p:nvSpPr>
        <p:spPr>
          <a:xfrm>
            <a:off x="7083141" y="2237419"/>
            <a:ext cx="1213335" cy="1218217"/>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r>
              <a:rPr lang="zh-CN" altLang="en-US" sz="1499">
                <a:latin typeface="微软雅黑" pitchFamily="34" charset="-122"/>
                <a:ea typeface="微软雅黑" pitchFamily="34" charset="-122"/>
              </a:rPr>
              <a:t>点击添加文本</a:t>
            </a:r>
          </a:p>
        </p:txBody>
      </p:sp>
      <p:sp>
        <p:nvSpPr>
          <p:cNvPr id="10" name="原创设计师QQ598969553            _4"/>
          <p:cNvSpPr/>
          <p:nvPr/>
        </p:nvSpPr>
        <p:spPr>
          <a:xfrm>
            <a:off x="4009019" y="2230584"/>
            <a:ext cx="1347326" cy="309973"/>
          </a:xfrm>
          <a:prstGeom prst="rect">
            <a:avLst/>
          </a:prstGeom>
        </p:spPr>
        <p:txBody>
          <a:bodyPr wrap="none" lIns="67073" tIns="33536" rIns="67073" bIns="33536">
            <a:spAutoFit/>
          </a:bodyPr>
          <a:lstStyle/>
          <a:p>
            <a:r>
              <a:rPr lang="zh-CN" altLang="en-US" sz="1574">
                <a:solidFill>
                  <a:srgbClr val="666666"/>
                </a:solidFill>
                <a:latin typeface="微软雅黑" panose="020B0503020204020204" pitchFamily="34" charset="-122"/>
                <a:ea typeface="微软雅黑" panose="020B0503020204020204" pitchFamily="34" charset="-122"/>
              </a:rPr>
              <a:t>点击添加标题</a:t>
            </a:r>
            <a:endParaRPr lang="zh-CN" altLang="en-US" sz="1574"/>
          </a:p>
        </p:txBody>
      </p:sp>
      <p:sp>
        <p:nvSpPr>
          <p:cNvPr id="11" name="原创设计师QQ598969553            _5"/>
          <p:cNvSpPr/>
          <p:nvPr/>
        </p:nvSpPr>
        <p:spPr>
          <a:xfrm>
            <a:off x="4009019" y="3190806"/>
            <a:ext cx="1347326" cy="309973"/>
          </a:xfrm>
          <a:prstGeom prst="rect">
            <a:avLst/>
          </a:prstGeom>
        </p:spPr>
        <p:txBody>
          <a:bodyPr wrap="none" lIns="67073" tIns="33536" rIns="67073" bIns="33536">
            <a:spAutoFit/>
          </a:bodyPr>
          <a:lstStyle/>
          <a:p>
            <a:r>
              <a:rPr lang="zh-CN" altLang="en-US" sz="1574">
                <a:solidFill>
                  <a:srgbClr val="666666"/>
                </a:solidFill>
                <a:latin typeface="微软雅黑" panose="020B0503020204020204" pitchFamily="34" charset="-122"/>
                <a:ea typeface="微软雅黑" panose="020B0503020204020204" pitchFamily="34" charset="-122"/>
              </a:rPr>
              <a:t>点击添加标题</a:t>
            </a:r>
            <a:endParaRPr lang="zh-CN" altLang="en-US" sz="1574"/>
          </a:p>
        </p:txBody>
      </p:sp>
      <p:sp>
        <p:nvSpPr>
          <p:cNvPr id="12" name="原创设计师QQ598969553            _6"/>
          <p:cNvSpPr/>
          <p:nvPr/>
        </p:nvSpPr>
        <p:spPr>
          <a:xfrm>
            <a:off x="4049801" y="1624893"/>
            <a:ext cx="1107828" cy="529660"/>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349"/>
          </a:p>
        </p:txBody>
      </p:sp>
      <p:sp>
        <p:nvSpPr>
          <p:cNvPr id="13" name="原创设计师QQ598969553            _7"/>
          <p:cNvSpPr/>
          <p:nvPr/>
        </p:nvSpPr>
        <p:spPr>
          <a:xfrm flipV="1">
            <a:off x="4049801" y="3561567"/>
            <a:ext cx="1107828" cy="529660"/>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349"/>
          </a:p>
        </p:txBody>
      </p:sp>
      <p:sp>
        <p:nvSpPr>
          <p:cNvPr id="14" name="原创设计师QQ598969553            _8"/>
          <p:cNvSpPr/>
          <p:nvPr/>
        </p:nvSpPr>
        <p:spPr>
          <a:xfrm>
            <a:off x="2895876" y="4197158"/>
            <a:ext cx="3323483" cy="317796"/>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r>
              <a:rPr lang="zh-CN" altLang="en-US" sz="1574">
                <a:latin typeface="微软雅黑" pitchFamily="34" charset="-122"/>
                <a:ea typeface="微软雅黑" pitchFamily="34" charset="-122"/>
              </a:rPr>
              <a:t>点击添加文本</a:t>
            </a:r>
          </a:p>
        </p:txBody>
      </p:sp>
      <p:sp>
        <p:nvSpPr>
          <p:cNvPr id="15" name="原创设计师QQ598969553            _9"/>
          <p:cNvSpPr/>
          <p:nvPr/>
        </p:nvSpPr>
        <p:spPr>
          <a:xfrm>
            <a:off x="2895876" y="1178099"/>
            <a:ext cx="3323483" cy="317796"/>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r>
              <a:rPr lang="zh-CN" altLang="en-US" sz="1574" dirty="0">
                <a:latin typeface="微软雅黑" pitchFamily="34" charset="-122"/>
                <a:ea typeface="微软雅黑" pitchFamily="34" charset="-122"/>
              </a:rPr>
              <a:t>点击添加文本</a:t>
            </a:r>
          </a:p>
        </p:txBody>
      </p:sp>
      <p:sp>
        <p:nvSpPr>
          <p:cNvPr id="16" name="原创设计师QQ598969553            _10"/>
          <p:cNvSpPr/>
          <p:nvPr/>
        </p:nvSpPr>
        <p:spPr>
          <a:xfrm>
            <a:off x="2434223" y="2886251"/>
            <a:ext cx="4338991" cy="238347"/>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349"/>
          </a:p>
        </p:txBody>
      </p:sp>
      <p:sp>
        <p:nvSpPr>
          <p:cNvPr id="17" name="原创设计师QQ598969553            _11"/>
          <p:cNvSpPr/>
          <p:nvPr/>
        </p:nvSpPr>
        <p:spPr>
          <a:xfrm flipH="1">
            <a:off x="2434223" y="2568455"/>
            <a:ext cx="4338991" cy="238347"/>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349"/>
          </a:p>
        </p:txBody>
      </p:sp>
    </p:spTree>
    <p:extLst>
      <p:ext uri="{BB962C8B-B14F-4D97-AF65-F5344CB8AC3E}">
        <p14:creationId xmlns:p14="http://schemas.microsoft.com/office/powerpoint/2010/main" val="1286307641"/>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right)">
                                      <p:cBhvr>
                                        <p:cTn id="29" dur="500"/>
                                        <p:tgtEl>
                                          <p:spTgt spid="17"/>
                                        </p:tgtEl>
                                      </p:cBhvr>
                                    </p:animEffect>
                                  </p:childTnLst>
                                </p:cTn>
                              </p:par>
                            </p:childTnLst>
                          </p:cTn>
                        </p:par>
                        <p:par>
                          <p:cTn id="30" fill="hold">
                            <p:stCondLst>
                              <p:cond delay="1850"/>
                            </p:stCondLst>
                            <p:childTnLst>
                              <p:par>
                                <p:cTn id="31" presetID="47"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par>
                          <p:cTn id="41" fill="hold">
                            <p:stCondLst>
                              <p:cond delay="2850"/>
                            </p:stCondLst>
                            <p:childTnLst>
                              <p:par>
                                <p:cTn id="42" presetID="22" presetClass="entr" presetSubtype="4"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down)">
                                      <p:cBhvr>
                                        <p:cTn id="44" dur="500"/>
                                        <p:tgtEl>
                                          <p:spTgt spid="12"/>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up)">
                                      <p:cBhvr>
                                        <p:cTn id="47" dur="500"/>
                                        <p:tgtEl>
                                          <p:spTgt spid="13"/>
                                        </p:tgtEl>
                                      </p:cBhvr>
                                    </p:animEffect>
                                  </p:childTnLst>
                                </p:cTn>
                              </p:par>
                            </p:childTnLst>
                          </p:cTn>
                        </p:par>
                        <p:par>
                          <p:cTn id="48" fill="hold">
                            <p:stCondLst>
                              <p:cond delay="3350"/>
                            </p:stCondLst>
                            <p:childTnLst>
                              <p:par>
                                <p:cTn id="49" presetID="16" presetClass="entr" presetSubtype="37"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barn(outVertical)">
                                      <p:cBhvr>
                                        <p:cTn id="51" dur="500"/>
                                        <p:tgtEl>
                                          <p:spTgt spid="15"/>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barn(outVertical)">
                                      <p:cBhvr>
                                        <p:cTn id="54" dur="500"/>
                                        <p:tgtEl>
                                          <p:spTgt spid="14"/>
                                        </p:tgtEl>
                                      </p:cBhvr>
                                    </p:animEffect>
                                  </p:childTnLst>
                                </p:cTn>
                              </p:par>
                            </p:childTnLst>
                          </p:cTn>
                        </p:par>
                        <p:par>
                          <p:cTn id="55" fill="hold">
                            <p:stCondLst>
                              <p:cond delay="3850"/>
                            </p:stCondLst>
                            <p:childTnLst>
                              <p:par>
                                <p:cTn id="56" presetID="16" presetClass="entr" presetSubtype="37"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barn(outVertical)">
                                      <p:cBhvr>
                                        <p:cTn id="5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p:bldP spid="11" grpId="0"/>
      <p:bldP spid="12" grpId="0" animBg="1"/>
      <p:bldP spid="13" grpId="0" animBg="1"/>
      <p:bldP spid="14" grpId="0" animBg="1"/>
      <p:bldP spid="15" grpId="0" animBg="1"/>
      <p:bldP spid="16"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014665" y="1228727"/>
            <a:ext cx="3114675" cy="311467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 name="文本框 4"/>
          <p:cNvSpPr txBox="1"/>
          <p:nvPr/>
        </p:nvSpPr>
        <p:spPr>
          <a:xfrm>
            <a:off x="3014665" y="1135613"/>
            <a:ext cx="3114675" cy="3323859"/>
          </a:xfrm>
          <a:prstGeom prst="rect">
            <a:avLst/>
          </a:prstGeom>
          <a:noFill/>
        </p:spPr>
        <p:txBody>
          <a:bodyPr wrap="square" rtlCol="0">
            <a:spAutoFit/>
          </a:bodyPr>
          <a:lstStyle/>
          <a:p>
            <a:pPr algn="ctr"/>
            <a:r>
              <a:rPr lang="en-US" altLang="zh-CN" sz="20999" dirty="0" smtClean="0">
                <a:solidFill>
                  <a:schemeClr val="bg1"/>
                </a:solidFill>
                <a:effectLst>
                  <a:outerShdw blurRad="50800" algn="ctr" rotWithShape="0">
                    <a:prstClr val="black">
                      <a:alpha val="40000"/>
                    </a:prstClr>
                  </a:outerShdw>
                </a:effectLst>
                <a:latin typeface="Impact" panose="020B0806030902050204" pitchFamily="34" charset="0"/>
              </a:rPr>
              <a:t>02</a:t>
            </a:r>
            <a:endParaRPr lang="zh-CN" altLang="en-US" sz="20999" dirty="0">
              <a:solidFill>
                <a:schemeClr val="bg1"/>
              </a:solidFill>
              <a:effectLst>
                <a:outerShdw blurRad="50800" algn="ctr" rotWithShape="0">
                  <a:prstClr val="black">
                    <a:alpha val="40000"/>
                  </a:prstClr>
                </a:outerShdw>
              </a:effectLst>
              <a:latin typeface="Impact" panose="020B0806030902050204" pitchFamily="34" charset="0"/>
            </a:endParaRPr>
          </a:p>
        </p:txBody>
      </p:sp>
      <p:sp>
        <p:nvSpPr>
          <p:cNvPr id="6" name="矩形 5"/>
          <p:cNvSpPr/>
          <p:nvPr/>
        </p:nvSpPr>
        <p:spPr>
          <a:xfrm>
            <a:off x="0" y="2246063"/>
            <a:ext cx="9144000" cy="1080000"/>
          </a:xfrm>
          <a:prstGeom prst="rect">
            <a:avLst/>
          </a:prstGeom>
          <a:solidFill>
            <a:srgbClr val="42BAC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 name="文本框 6"/>
          <p:cNvSpPr txBox="1"/>
          <p:nvPr/>
        </p:nvSpPr>
        <p:spPr>
          <a:xfrm>
            <a:off x="1926456" y="2502140"/>
            <a:ext cx="5291090" cy="590931"/>
          </a:xfrm>
          <a:prstGeom prst="rect">
            <a:avLst/>
          </a:prstGeom>
          <a:noFill/>
        </p:spPr>
        <p:txBody>
          <a:bodyPr wrap="square" rtlCol="0">
            <a:spAutoFit/>
          </a:bodyPr>
          <a:lstStyle/>
          <a:p>
            <a:pPr algn="ctr">
              <a:lnSpc>
                <a:spcPct val="90000"/>
              </a:lnSpc>
              <a:spcBef>
                <a:spcPct val="0"/>
              </a:spcBef>
            </a:pPr>
            <a:r>
              <a:rPr lang="zh-CN" altLang="en-US" sz="3600" b="1" dirty="0">
                <a:solidFill>
                  <a:srgbClr val="08181A"/>
                </a:solidFill>
                <a:latin typeface="微软雅黑" panose="020B0503020204020204" pitchFamily="34" charset="-122"/>
                <a:ea typeface="微软雅黑" panose="020B0503020204020204" pitchFamily="34" charset="-122"/>
                <a:cs typeface="+mj-cs"/>
              </a:rPr>
              <a:t>单击此处添加标题</a:t>
            </a:r>
          </a:p>
        </p:txBody>
      </p:sp>
    </p:spTree>
    <p:extLst>
      <p:ext uri="{BB962C8B-B14F-4D97-AF65-F5344CB8AC3E}">
        <p14:creationId xmlns:p14="http://schemas.microsoft.com/office/powerpoint/2010/main" val="259377265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450" decel="100000" fill="hold"/>
                                        <p:tgtEl>
                                          <p:spTgt spid="4"/>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4"/>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outVertical)">
                                      <p:cBhvr>
                                        <p:cTn id="14" dur="500"/>
                                        <p:tgtEl>
                                          <p:spTgt spid="6"/>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par>
                                <p:cTn id="21" presetID="2" presetClass="entr" presetSubtype="4" fill="hold" grpId="0" nodeType="withEffect">
                                  <p:stCondLst>
                                    <p:cond delay="25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8" y="88050"/>
            <a:ext cx="1275751" cy="507687"/>
          </a:xfrm>
          <a:prstGeom prst="rect">
            <a:avLst/>
          </a:prstGeom>
          <a:noFill/>
        </p:spPr>
        <p:txBody>
          <a:bodyPr wrap="square" lIns="91425" tIns="45712" rIns="91425" bIns="45712" rtlCol="0">
            <a:spAutoFit/>
          </a:bodyPr>
          <a:lstStyle/>
          <a:p>
            <a:r>
              <a:rPr lang="en-US" altLang="zh-CN" sz="2699" b="1" spc="-112" dirty="0">
                <a:solidFill>
                  <a:srgbClr val="42BAC8"/>
                </a:solidFill>
                <a:effectLst/>
                <a:latin typeface="Arial Black" pitchFamily="34" charset="0"/>
                <a:ea typeface="微软雅黑" pitchFamily="34" charset="-122"/>
              </a:rPr>
              <a:t>LOGO</a:t>
            </a:r>
            <a:endParaRPr lang="zh-CN" altLang="en-US" sz="2699" b="1" spc="-112" dirty="0">
              <a:solidFill>
                <a:srgbClr val="42BAC8"/>
              </a:solidFill>
              <a:effectLst/>
              <a:latin typeface="Arial Black" pitchFamily="34" charset="0"/>
              <a:ea typeface="微软雅黑" pitchFamily="34" charset="-122"/>
            </a:endParaRPr>
          </a:p>
        </p:txBody>
      </p:sp>
      <p:cxnSp>
        <p:nvCxnSpPr>
          <p:cNvPr id="5" name="直接连接符 4"/>
          <p:cNvCxnSpPr/>
          <p:nvPr/>
        </p:nvCxnSpPr>
        <p:spPr>
          <a:xfrm>
            <a:off x="1171395" y="519997"/>
            <a:ext cx="7972607"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42BAC8"/>
                </a:solidFill>
                <a:latin typeface="微软雅黑" pitchFamily="34" charset="-122"/>
                <a:ea typeface="微软雅黑" pitchFamily="34" charset="-122"/>
              </a:rPr>
              <a:t>点击输入标题内容</a:t>
            </a:r>
          </a:p>
        </p:txBody>
      </p:sp>
      <p:sp>
        <p:nvSpPr>
          <p:cNvPr id="7" name="原创设计师QQ598969553            _1"/>
          <p:cNvSpPr/>
          <p:nvPr/>
        </p:nvSpPr>
        <p:spPr>
          <a:xfrm>
            <a:off x="1154934" y="2018942"/>
            <a:ext cx="1564856" cy="1566047"/>
          </a:xfrm>
          <a:prstGeom prst="pie">
            <a:avLst>
              <a:gd name="adj1" fmla="val 0"/>
              <a:gd name="adj2" fmla="val 17817387"/>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49">
              <a:solidFill>
                <a:schemeClr val="tx1"/>
              </a:solidFill>
              <a:latin typeface="微软雅黑" pitchFamily="34" charset="-122"/>
              <a:ea typeface="微软雅黑" pitchFamily="34" charset="-122"/>
            </a:endParaRPr>
          </a:p>
        </p:txBody>
      </p:sp>
      <p:sp>
        <p:nvSpPr>
          <p:cNvPr id="8" name="原创设计师QQ598969553            _2"/>
          <p:cNvSpPr/>
          <p:nvPr/>
        </p:nvSpPr>
        <p:spPr>
          <a:xfrm rot="17792835">
            <a:off x="1019869" y="1717277"/>
            <a:ext cx="2097980" cy="2025389"/>
          </a:xfrm>
          <a:prstGeom prst="pie">
            <a:avLst>
              <a:gd name="adj1" fmla="val 0"/>
              <a:gd name="adj2" fmla="val 387349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49">
              <a:solidFill>
                <a:schemeClr val="tx1"/>
              </a:solidFill>
            </a:endParaRPr>
          </a:p>
        </p:txBody>
      </p:sp>
      <p:sp>
        <p:nvSpPr>
          <p:cNvPr id="9" name="原创设计师QQ598969553            _3"/>
          <p:cNvSpPr/>
          <p:nvPr/>
        </p:nvSpPr>
        <p:spPr>
          <a:xfrm>
            <a:off x="3734867" y="2022512"/>
            <a:ext cx="1566047" cy="1564856"/>
          </a:xfrm>
          <a:prstGeom prst="pie">
            <a:avLst>
              <a:gd name="adj1" fmla="val 0"/>
              <a:gd name="adj2" fmla="val 15031858"/>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49">
              <a:solidFill>
                <a:schemeClr val="tx1"/>
              </a:solidFill>
              <a:latin typeface="微软雅黑" pitchFamily="34" charset="-122"/>
              <a:ea typeface="微软雅黑" pitchFamily="34" charset="-122"/>
            </a:endParaRPr>
          </a:p>
        </p:txBody>
      </p:sp>
      <p:sp>
        <p:nvSpPr>
          <p:cNvPr id="10" name="原创设计师QQ598969553            _4"/>
          <p:cNvSpPr/>
          <p:nvPr/>
        </p:nvSpPr>
        <p:spPr>
          <a:xfrm rot="17792835">
            <a:off x="3533755" y="1702402"/>
            <a:ext cx="2097980" cy="2026579"/>
          </a:xfrm>
          <a:prstGeom prst="pie">
            <a:avLst>
              <a:gd name="adj1" fmla="val 18826865"/>
              <a:gd name="adj2" fmla="val 387349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49">
              <a:solidFill>
                <a:schemeClr val="tx1"/>
              </a:solidFill>
            </a:endParaRPr>
          </a:p>
        </p:txBody>
      </p:sp>
      <p:sp>
        <p:nvSpPr>
          <p:cNvPr id="11" name="原创设计师QQ598969553            _5"/>
          <p:cNvSpPr txBox="1">
            <a:spLocks noChangeArrowheads="1"/>
          </p:cNvSpPr>
          <p:nvPr/>
        </p:nvSpPr>
        <p:spPr bwMode="auto">
          <a:xfrm>
            <a:off x="1470474" y="2819129"/>
            <a:ext cx="1135171" cy="599844"/>
          </a:xfrm>
          <a:prstGeom prst="rect">
            <a:avLst/>
          </a:prstGeom>
          <a:noFill/>
          <a:ln w="9525">
            <a:noFill/>
            <a:miter lim="800000"/>
            <a:headEnd/>
            <a:tailEnd/>
          </a:ln>
        </p:spPr>
        <p:txBody>
          <a:bodyPr wrap="square">
            <a:spAutoFit/>
          </a:bodyPr>
          <a:lstStyle/>
          <a:p>
            <a:r>
              <a:rPr lang="en-US" altLang="zh-CN" sz="3298" dirty="0">
                <a:solidFill>
                  <a:schemeClr val="bg1"/>
                </a:solidFill>
                <a:latin typeface="微软雅黑" pitchFamily="34" charset="-122"/>
                <a:ea typeface="微软雅黑" pitchFamily="34" charset="-122"/>
              </a:rPr>
              <a:t>17%</a:t>
            </a:r>
            <a:endParaRPr lang="zh-CN" altLang="en-US" sz="3298" dirty="0">
              <a:solidFill>
                <a:schemeClr val="bg1"/>
              </a:solidFill>
              <a:latin typeface="微软雅黑" pitchFamily="34" charset="-122"/>
              <a:ea typeface="微软雅黑" pitchFamily="34" charset="-122"/>
            </a:endParaRPr>
          </a:p>
        </p:txBody>
      </p:sp>
      <p:sp>
        <p:nvSpPr>
          <p:cNvPr id="12" name="原创设计师QQ598969553            _6"/>
          <p:cNvSpPr txBox="1">
            <a:spLocks noChangeArrowheads="1"/>
          </p:cNvSpPr>
          <p:nvPr/>
        </p:nvSpPr>
        <p:spPr bwMode="auto">
          <a:xfrm>
            <a:off x="4055098" y="2819129"/>
            <a:ext cx="1260215" cy="599844"/>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sz="3298" dirty="0">
                <a:solidFill>
                  <a:schemeClr val="bg1"/>
                </a:solidFill>
              </a:rPr>
              <a:t>32%</a:t>
            </a:r>
            <a:endParaRPr lang="zh-CN" altLang="en-US" sz="3298" dirty="0">
              <a:solidFill>
                <a:schemeClr val="bg1"/>
              </a:solidFill>
            </a:endParaRPr>
          </a:p>
        </p:txBody>
      </p:sp>
      <p:sp>
        <p:nvSpPr>
          <p:cNvPr id="13" name="原创设计师QQ598969553            _7"/>
          <p:cNvSpPr/>
          <p:nvPr/>
        </p:nvSpPr>
        <p:spPr>
          <a:xfrm>
            <a:off x="6271958" y="2052261"/>
            <a:ext cx="1566047" cy="1566047"/>
          </a:xfrm>
          <a:prstGeom prst="pie">
            <a:avLst>
              <a:gd name="adj1" fmla="val 0"/>
              <a:gd name="adj2" fmla="val 19042771"/>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49">
              <a:solidFill>
                <a:schemeClr val="tx1"/>
              </a:solidFill>
              <a:latin typeface="微软雅黑" pitchFamily="34" charset="-122"/>
              <a:ea typeface="微软雅黑" pitchFamily="34" charset="-122"/>
            </a:endParaRPr>
          </a:p>
        </p:txBody>
      </p:sp>
      <p:sp>
        <p:nvSpPr>
          <p:cNvPr id="14" name="原创设计师QQ598969553            _8"/>
          <p:cNvSpPr/>
          <p:nvPr/>
        </p:nvSpPr>
        <p:spPr>
          <a:xfrm rot="16431819">
            <a:off x="6405834" y="2000498"/>
            <a:ext cx="1662437" cy="1539867"/>
          </a:xfrm>
          <a:prstGeom prst="pie">
            <a:avLst>
              <a:gd name="adj1" fmla="val 2758241"/>
              <a:gd name="adj2" fmla="val 5162176"/>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49">
              <a:solidFill>
                <a:schemeClr val="tx1"/>
              </a:solidFill>
              <a:latin typeface="微软雅黑" pitchFamily="34" charset="-122"/>
              <a:ea typeface="微软雅黑" pitchFamily="34" charset="-122"/>
            </a:endParaRPr>
          </a:p>
        </p:txBody>
      </p:sp>
      <p:sp>
        <p:nvSpPr>
          <p:cNvPr id="15" name="原创设计师QQ598969553            _9"/>
          <p:cNvSpPr txBox="1">
            <a:spLocks noChangeArrowheads="1"/>
          </p:cNvSpPr>
          <p:nvPr/>
        </p:nvSpPr>
        <p:spPr bwMode="auto">
          <a:xfrm>
            <a:off x="6592884" y="2819129"/>
            <a:ext cx="1157433" cy="599844"/>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sz="3298" dirty="0">
                <a:solidFill>
                  <a:schemeClr val="bg1"/>
                </a:solidFill>
              </a:rPr>
              <a:t>13%</a:t>
            </a:r>
            <a:endParaRPr lang="zh-CN" altLang="en-US" sz="3298" dirty="0">
              <a:solidFill>
                <a:schemeClr val="bg1"/>
              </a:solidFill>
            </a:endParaRPr>
          </a:p>
        </p:txBody>
      </p:sp>
      <p:sp>
        <p:nvSpPr>
          <p:cNvPr id="16" name="原创设计师QQ598969553            _10"/>
          <p:cNvSpPr txBox="1">
            <a:spLocks noChangeArrowheads="1"/>
          </p:cNvSpPr>
          <p:nvPr/>
        </p:nvSpPr>
        <p:spPr bwMode="auto">
          <a:xfrm>
            <a:off x="1091058" y="3814548"/>
            <a:ext cx="1775612" cy="507575"/>
          </a:xfrm>
          <a:prstGeom prst="rect">
            <a:avLst/>
          </a:prstGeom>
          <a:noFill/>
          <a:ln w="9525">
            <a:noFill/>
            <a:miter lim="800000"/>
            <a:headEnd/>
            <a:tailEnd/>
          </a:ln>
        </p:spPr>
        <p:txBody>
          <a:bodyPr wrap="square">
            <a:spAutoFit/>
          </a:bodyPr>
          <a:lstStyle/>
          <a:p>
            <a:r>
              <a:rPr lang="zh-CN" altLang="en-US" sz="1349" dirty="0">
                <a:solidFill>
                  <a:schemeClr val="tx1">
                    <a:lumMod val="85000"/>
                    <a:lumOff val="15000"/>
                  </a:schemeClr>
                </a:solidFill>
                <a:latin typeface="微软雅黑" pitchFamily="34" charset="-122"/>
                <a:ea typeface="微软雅黑" pitchFamily="34" charset="-122"/>
                <a:cs typeface="造字工房悦黑体验版常规体"/>
              </a:rPr>
              <a:t>请输入您想要的文字</a:t>
            </a:r>
            <a:endParaRPr lang="en-US" altLang="zh-CN" sz="1349" dirty="0">
              <a:solidFill>
                <a:schemeClr val="tx1">
                  <a:lumMod val="85000"/>
                  <a:lumOff val="15000"/>
                </a:schemeClr>
              </a:solidFill>
              <a:latin typeface="微软雅黑" pitchFamily="34" charset="-122"/>
              <a:ea typeface="微软雅黑" pitchFamily="34" charset="-122"/>
              <a:cs typeface="造字工房悦黑体验版常规体"/>
            </a:endParaRPr>
          </a:p>
          <a:p>
            <a:r>
              <a:rPr lang="zh-CN" altLang="en-US" sz="1349" dirty="0">
                <a:solidFill>
                  <a:schemeClr val="tx1">
                    <a:lumMod val="85000"/>
                    <a:lumOff val="15000"/>
                  </a:schemeClr>
                </a:solidFill>
                <a:latin typeface="微软雅黑" pitchFamily="34" charset="-122"/>
                <a:ea typeface="微软雅黑" pitchFamily="34" charset="-122"/>
                <a:cs typeface="造字工房悦黑体验版常规体"/>
              </a:rPr>
              <a:t>请输入您想要的文字</a:t>
            </a:r>
          </a:p>
        </p:txBody>
      </p:sp>
      <p:sp>
        <p:nvSpPr>
          <p:cNvPr id="17" name="原创设计师QQ598969553            _11"/>
          <p:cNvSpPr txBox="1">
            <a:spLocks noChangeArrowheads="1"/>
          </p:cNvSpPr>
          <p:nvPr/>
        </p:nvSpPr>
        <p:spPr bwMode="auto">
          <a:xfrm>
            <a:off x="3693602" y="3812168"/>
            <a:ext cx="1763631" cy="507575"/>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349" dirty="0">
                <a:solidFill>
                  <a:schemeClr val="tx1">
                    <a:lumMod val="85000"/>
                    <a:lumOff val="15000"/>
                  </a:schemeClr>
                </a:solidFill>
              </a:rPr>
              <a:t>请输入您想要的文字</a:t>
            </a:r>
            <a:endParaRPr lang="en-US" altLang="zh-CN" sz="1349" dirty="0">
              <a:solidFill>
                <a:schemeClr val="tx1">
                  <a:lumMod val="85000"/>
                  <a:lumOff val="15000"/>
                </a:schemeClr>
              </a:solidFill>
            </a:endParaRPr>
          </a:p>
          <a:p>
            <a:r>
              <a:rPr lang="zh-CN" altLang="en-US" sz="1349" dirty="0">
                <a:solidFill>
                  <a:schemeClr val="tx1">
                    <a:lumMod val="85000"/>
                    <a:lumOff val="15000"/>
                  </a:schemeClr>
                </a:solidFill>
              </a:rPr>
              <a:t>请输入您想要的文字</a:t>
            </a:r>
          </a:p>
        </p:txBody>
      </p:sp>
      <p:sp>
        <p:nvSpPr>
          <p:cNvPr id="18" name="原创设计师QQ598969553            _12"/>
          <p:cNvSpPr txBox="1">
            <a:spLocks noChangeArrowheads="1"/>
          </p:cNvSpPr>
          <p:nvPr/>
        </p:nvSpPr>
        <p:spPr bwMode="auto">
          <a:xfrm>
            <a:off x="6338981" y="3807408"/>
            <a:ext cx="1741581" cy="507575"/>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349" dirty="0">
                <a:solidFill>
                  <a:schemeClr val="tx1">
                    <a:lumMod val="85000"/>
                    <a:lumOff val="15000"/>
                  </a:schemeClr>
                </a:solidFill>
              </a:rPr>
              <a:t>请输入您想要的文字</a:t>
            </a:r>
            <a:endParaRPr lang="en-US" altLang="zh-CN" sz="1349" dirty="0">
              <a:solidFill>
                <a:schemeClr val="tx1">
                  <a:lumMod val="85000"/>
                  <a:lumOff val="15000"/>
                </a:schemeClr>
              </a:solidFill>
            </a:endParaRPr>
          </a:p>
          <a:p>
            <a:r>
              <a:rPr lang="zh-CN" altLang="en-US" sz="1349" dirty="0">
                <a:solidFill>
                  <a:schemeClr val="tx1">
                    <a:lumMod val="85000"/>
                    <a:lumOff val="15000"/>
                  </a:schemeClr>
                </a:solidFill>
              </a:rPr>
              <a:t>请输入您想要的文字</a:t>
            </a:r>
          </a:p>
        </p:txBody>
      </p:sp>
      <p:sp>
        <p:nvSpPr>
          <p:cNvPr id="19" name="原创设计师QQ598969553            _13"/>
          <p:cNvSpPr/>
          <p:nvPr/>
        </p:nvSpPr>
        <p:spPr>
          <a:xfrm>
            <a:off x="3114599" y="1045924"/>
            <a:ext cx="2880301" cy="347562"/>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r>
              <a:rPr lang="zh-CN" altLang="en-US" sz="1349" dirty="0">
                <a:latin typeface="微软雅黑" pitchFamily="34" charset="-122"/>
                <a:ea typeface="微软雅黑" pitchFamily="34" charset="-122"/>
              </a:rPr>
              <a:t>点击添加小标题</a:t>
            </a:r>
          </a:p>
        </p:txBody>
      </p:sp>
    </p:spTree>
    <p:extLst>
      <p:ext uri="{BB962C8B-B14F-4D97-AF65-F5344CB8AC3E}">
        <p14:creationId xmlns:p14="http://schemas.microsoft.com/office/powerpoint/2010/main" val="12557985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arn(outVertical)">
                                      <p:cBhvr>
                                        <p:cTn id="15" dur="500"/>
                                        <p:tgtEl>
                                          <p:spTgt spid="19"/>
                                        </p:tgtEl>
                                      </p:cBhvr>
                                    </p:animEffect>
                                  </p:childTnLst>
                                </p:cTn>
                              </p:par>
                            </p:childTnLst>
                          </p:cTn>
                        </p:par>
                        <p:par>
                          <p:cTn id="16" fill="hold">
                            <p:stCondLst>
                              <p:cond delay="1350"/>
                            </p:stCondLst>
                            <p:childTnLst>
                              <p:par>
                                <p:cTn id="17" presetID="49" presetClass="entr" presetSubtype="0" decel="10000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style.rotation</p:attrName>
                                        </p:attrNameLst>
                                      </p:cBhvr>
                                      <p:tavLst>
                                        <p:tav tm="0">
                                          <p:val>
                                            <p:fltVal val="360"/>
                                          </p:val>
                                        </p:tav>
                                        <p:tav tm="100000">
                                          <p:val>
                                            <p:fltVal val="0"/>
                                          </p:val>
                                        </p:tav>
                                      </p:tavLst>
                                    </p:anim>
                                    <p:animEffect transition="in" filter="fade">
                                      <p:cBhvr>
                                        <p:cTn id="22" dur="500"/>
                                        <p:tgtEl>
                                          <p:spTgt spid="7"/>
                                        </p:tgtEl>
                                      </p:cBhvr>
                                    </p:animEffect>
                                  </p:childTnLst>
                                </p:cTn>
                              </p:par>
                            </p:childTnLst>
                          </p:cTn>
                        </p:par>
                        <p:par>
                          <p:cTn id="23" fill="hold">
                            <p:stCondLst>
                              <p:cond delay="1850"/>
                            </p:stCondLst>
                            <p:childTnLst>
                              <p:par>
                                <p:cTn id="24" presetID="2" presetClass="entr" presetSubtype="3"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1+#ppt_w/2"/>
                                          </p:val>
                                        </p:tav>
                                        <p:tav tm="100000">
                                          <p:val>
                                            <p:strVal val="#ppt_x"/>
                                          </p:val>
                                        </p:tav>
                                      </p:tavLst>
                                    </p:anim>
                                    <p:anim calcmode="lin" valueType="num">
                                      <p:cBhvr additive="base">
                                        <p:cTn id="27" dur="500" fill="hold"/>
                                        <p:tgtEl>
                                          <p:spTgt spid="8"/>
                                        </p:tgtEl>
                                        <p:attrNameLst>
                                          <p:attrName>ppt_y</p:attrName>
                                        </p:attrNameLst>
                                      </p:cBhvr>
                                      <p:tavLst>
                                        <p:tav tm="0">
                                          <p:val>
                                            <p:strVal val="0-#ppt_h/2"/>
                                          </p:val>
                                        </p:tav>
                                        <p:tav tm="100000">
                                          <p:val>
                                            <p:strVal val="#ppt_y"/>
                                          </p:val>
                                        </p:tav>
                                      </p:tavLst>
                                    </p:anim>
                                  </p:childTnLst>
                                </p:cTn>
                              </p:par>
                            </p:childTnLst>
                          </p:cTn>
                        </p:par>
                        <p:par>
                          <p:cTn id="28" fill="hold">
                            <p:stCondLst>
                              <p:cond delay="2350"/>
                            </p:stCondLst>
                            <p:childTnLst>
                              <p:par>
                                <p:cTn id="29" presetID="16" presetClass="entr" presetSubtype="21"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inVertical)">
                                      <p:cBhvr>
                                        <p:cTn id="31" dur="500"/>
                                        <p:tgtEl>
                                          <p:spTgt spid="11"/>
                                        </p:tgtEl>
                                      </p:cBhvr>
                                    </p:animEffect>
                                  </p:childTnLst>
                                </p:cTn>
                              </p:par>
                            </p:childTnLst>
                          </p:cTn>
                        </p:par>
                        <p:par>
                          <p:cTn id="32" fill="hold">
                            <p:stCondLst>
                              <p:cond delay="2850"/>
                            </p:stCondLst>
                            <p:childTnLst>
                              <p:par>
                                <p:cTn id="33" presetID="22" presetClass="entr" presetSubtype="4"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down)">
                                      <p:cBhvr>
                                        <p:cTn id="35" dur="500"/>
                                        <p:tgtEl>
                                          <p:spTgt spid="16"/>
                                        </p:tgtEl>
                                      </p:cBhvr>
                                    </p:animEffect>
                                  </p:childTnLst>
                                </p:cTn>
                              </p:par>
                            </p:childTnLst>
                          </p:cTn>
                        </p:par>
                        <p:par>
                          <p:cTn id="36" fill="hold">
                            <p:stCondLst>
                              <p:cond delay="3350"/>
                            </p:stCondLst>
                            <p:childTnLst>
                              <p:par>
                                <p:cTn id="37" presetID="49" presetClass="entr" presetSubtype="0" decel="10000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 calcmode="lin" valueType="num">
                                      <p:cBhvr>
                                        <p:cTn id="41" dur="500" fill="hold"/>
                                        <p:tgtEl>
                                          <p:spTgt spid="9"/>
                                        </p:tgtEl>
                                        <p:attrNameLst>
                                          <p:attrName>style.rotation</p:attrName>
                                        </p:attrNameLst>
                                      </p:cBhvr>
                                      <p:tavLst>
                                        <p:tav tm="0">
                                          <p:val>
                                            <p:fltVal val="360"/>
                                          </p:val>
                                        </p:tav>
                                        <p:tav tm="100000">
                                          <p:val>
                                            <p:fltVal val="0"/>
                                          </p:val>
                                        </p:tav>
                                      </p:tavLst>
                                    </p:anim>
                                    <p:animEffect transition="in" filter="fade">
                                      <p:cBhvr>
                                        <p:cTn id="42" dur="500"/>
                                        <p:tgtEl>
                                          <p:spTgt spid="9"/>
                                        </p:tgtEl>
                                      </p:cBhvr>
                                    </p:animEffect>
                                  </p:childTnLst>
                                </p:cTn>
                              </p:par>
                            </p:childTnLst>
                          </p:cTn>
                        </p:par>
                        <p:par>
                          <p:cTn id="43" fill="hold">
                            <p:stCondLst>
                              <p:cond delay="3850"/>
                            </p:stCondLst>
                            <p:childTnLst>
                              <p:par>
                                <p:cTn id="44" presetID="2" presetClass="entr" presetSubtype="3"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fill="hold"/>
                                        <p:tgtEl>
                                          <p:spTgt spid="10"/>
                                        </p:tgtEl>
                                        <p:attrNameLst>
                                          <p:attrName>ppt_x</p:attrName>
                                        </p:attrNameLst>
                                      </p:cBhvr>
                                      <p:tavLst>
                                        <p:tav tm="0">
                                          <p:val>
                                            <p:strVal val="1+#ppt_w/2"/>
                                          </p:val>
                                        </p:tav>
                                        <p:tav tm="100000">
                                          <p:val>
                                            <p:strVal val="#ppt_x"/>
                                          </p:val>
                                        </p:tav>
                                      </p:tavLst>
                                    </p:anim>
                                    <p:anim calcmode="lin" valueType="num">
                                      <p:cBhvr additive="base">
                                        <p:cTn id="47" dur="500" fill="hold"/>
                                        <p:tgtEl>
                                          <p:spTgt spid="10"/>
                                        </p:tgtEl>
                                        <p:attrNameLst>
                                          <p:attrName>ppt_y</p:attrName>
                                        </p:attrNameLst>
                                      </p:cBhvr>
                                      <p:tavLst>
                                        <p:tav tm="0">
                                          <p:val>
                                            <p:strVal val="0-#ppt_h/2"/>
                                          </p:val>
                                        </p:tav>
                                        <p:tav tm="100000">
                                          <p:val>
                                            <p:strVal val="#ppt_y"/>
                                          </p:val>
                                        </p:tav>
                                      </p:tavLst>
                                    </p:anim>
                                  </p:childTnLst>
                                </p:cTn>
                              </p:par>
                            </p:childTnLst>
                          </p:cTn>
                        </p:par>
                        <p:par>
                          <p:cTn id="48" fill="hold">
                            <p:stCondLst>
                              <p:cond delay="4350"/>
                            </p:stCondLst>
                            <p:childTnLst>
                              <p:par>
                                <p:cTn id="49" presetID="16" presetClass="entr" presetSubtype="21"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inVertical)">
                                      <p:cBhvr>
                                        <p:cTn id="51" dur="500"/>
                                        <p:tgtEl>
                                          <p:spTgt spid="12"/>
                                        </p:tgtEl>
                                      </p:cBhvr>
                                    </p:animEffect>
                                  </p:childTnLst>
                                </p:cTn>
                              </p:par>
                            </p:childTnLst>
                          </p:cTn>
                        </p:par>
                        <p:par>
                          <p:cTn id="52" fill="hold">
                            <p:stCondLst>
                              <p:cond delay="4850"/>
                            </p:stCondLst>
                            <p:childTnLst>
                              <p:par>
                                <p:cTn id="53" presetID="22" presetClass="entr" presetSubtype="4"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00"/>
                                        <p:tgtEl>
                                          <p:spTgt spid="17"/>
                                        </p:tgtEl>
                                      </p:cBhvr>
                                    </p:animEffect>
                                  </p:childTnLst>
                                </p:cTn>
                              </p:par>
                            </p:childTnLst>
                          </p:cTn>
                        </p:par>
                        <p:par>
                          <p:cTn id="56" fill="hold">
                            <p:stCondLst>
                              <p:cond delay="5350"/>
                            </p:stCondLst>
                            <p:childTnLst>
                              <p:par>
                                <p:cTn id="57" presetID="49" presetClass="entr" presetSubtype="0" decel="100000"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500" fill="hold"/>
                                        <p:tgtEl>
                                          <p:spTgt spid="13"/>
                                        </p:tgtEl>
                                        <p:attrNameLst>
                                          <p:attrName>ppt_w</p:attrName>
                                        </p:attrNameLst>
                                      </p:cBhvr>
                                      <p:tavLst>
                                        <p:tav tm="0">
                                          <p:val>
                                            <p:fltVal val="0"/>
                                          </p:val>
                                        </p:tav>
                                        <p:tav tm="100000">
                                          <p:val>
                                            <p:strVal val="#ppt_w"/>
                                          </p:val>
                                        </p:tav>
                                      </p:tavLst>
                                    </p:anim>
                                    <p:anim calcmode="lin" valueType="num">
                                      <p:cBhvr>
                                        <p:cTn id="60" dur="500" fill="hold"/>
                                        <p:tgtEl>
                                          <p:spTgt spid="13"/>
                                        </p:tgtEl>
                                        <p:attrNameLst>
                                          <p:attrName>ppt_h</p:attrName>
                                        </p:attrNameLst>
                                      </p:cBhvr>
                                      <p:tavLst>
                                        <p:tav tm="0">
                                          <p:val>
                                            <p:fltVal val="0"/>
                                          </p:val>
                                        </p:tav>
                                        <p:tav tm="100000">
                                          <p:val>
                                            <p:strVal val="#ppt_h"/>
                                          </p:val>
                                        </p:tav>
                                      </p:tavLst>
                                    </p:anim>
                                    <p:anim calcmode="lin" valueType="num">
                                      <p:cBhvr>
                                        <p:cTn id="61" dur="500" fill="hold"/>
                                        <p:tgtEl>
                                          <p:spTgt spid="13"/>
                                        </p:tgtEl>
                                        <p:attrNameLst>
                                          <p:attrName>style.rotation</p:attrName>
                                        </p:attrNameLst>
                                      </p:cBhvr>
                                      <p:tavLst>
                                        <p:tav tm="0">
                                          <p:val>
                                            <p:fltVal val="360"/>
                                          </p:val>
                                        </p:tav>
                                        <p:tav tm="100000">
                                          <p:val>
                                            <p:fltVal val="0"/>
                                          </p:val>
                                        </p:tav>
                                      </p:tavLst>
                                    </p:anim>
                                    <p:animEffect transition="in" filter="fade">
                                      <p:cBhvr>
                                        <p:cTn id="62" dur="500"/>
                                        <p:tgtEl>
                                          <p:spTgt spid="13"/>
                                        </p:tgtEl>
                                      </p:cBhvr>
                                    </p:animEffect>
                                  </p:childTnLst>
                                </p:cTn>
                              </p:par>
                            </p:childTnLst>
                          </p:cTn>
                        </p:par>
                        <p:par>
                          <p:cTn id="63" fill="hold">
                            <p:stCondLst>
                              <p:cond delay="5850"/>
                            </p:stCondLst>
                            <p:childTnLst>
                              <p:par>
                                <p:cTn id="64" presetID="2" presetClass="entr" presetSubtype="2" fill="hold" grpId="0" nodeType="after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additive="base">
                                        <p:cTn id="66" dur="500" fill="hold"/>
                                        <p:tgtEl>
                                          <p:spTgt spid="14"/>
                                        </p:tgtEl>
                                        <p:attrNameLst>
                                          <p:attrName>ppt_x</p:attrName>
                                        </p:attrNameLst>
                                      </p:cBhvr>
                                      <p:tavLst>
                                        <p:tav tm="0">
                                          <p:val>
                                            <p:strVal val="1+#ppt_w/2"/>
                                          </p:val>
                                        </p:tav>
                                        <p:tav tm="100000">
                                          <p:val>
                                            <p:strVal val="#ppt_x"/>
                                          </p:val>
                                        </p:tav>
                                      </p:tavLst>
                                    </p:anim>
                                    <p:anim calcmode="lin" valueType="num">
                                      <p:cBhvr additive="base">
                                        <p:cTn id="67" dur="500" fill="hold"/>
                                        <p:tgtEl>
                                          <p:spTgt spid="14"/>
                                        </p:tgtEl>
                                        <p:attrNameLst>
                                          <p:attrName>ppt_y</p:attrName>
                                        </p:attrNameLst>
                                      </p:cBhvr>
                                      <p:tavLst>
                                        <p:tav tm="0">
                                          <p:val>
                                            <p:strVal val="#ppt_y"/>
                                          </p:val>
                                        </p:tav>
                                        <p:tav tm="100000">
                                          <p:val>
                                            <p:strVal val="#ppt_y"/>
                                          </p:val>
                                        </p:tav>
                                      </p:tavLst>
                                    </p:anim>
                                  </p:childTnLst>
                                </p:cTn>
                              </p:par>
                            </p:childTnLst>
                          </p:cTn>
                        </p:par>
                        <p:par>
                          <p:cTn id="68" fill="hold">
                            <p:stCondLst>
                              <p:cond delay="6350"/>
                            </p:stCondLst>
                            <p:childTnLst>
                              <p:par>
                                <p:cTn id="69" presetID="16" presetClass="entr" presetSubtype="21"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barn(inVertical)">
                                      <p:cBhvr>
                                        <p:cTn id="71" dur="500"/>
                                        <p:tgtEl>
                                          <p:spTgt spid="15"/>
                                        </p:tgtEl>
                                      </p:cBhvr>
                                    </p:animEffect>
                                  </p:childTnLst>
                                </p:cTn>
                              </p:par>
                            </p:childTnLst>
                          </p:cTn>
                        </p:par>
                        <p:par>
                          <p:cTn id="72" fill="hold">
                            <p:stCondLst>
                              <p:cond delay="6850"/>
                            </p:stCondLst>
                            <p:childTnLst>
                              <p:par>
                                <p:cTn id="73" presetID="22" presetClass="entr" presetSubtype="4"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down)">
                                      <p:cBhvr>
                                        <p:cTn id="7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1" grpId="0"/>
      <p:bldP spid="12" grpId="0"/>
      <p:bldP spid="13" grpId="0" animBg="1"/>
      <p:bldP spid="14" grpId="0" animBg="1"/>
      <p:bldP spid="15" grpId="0"/>
      <p:bldP spid="16" grpId="0"/>
      <p:bldP spid="17" grpId="0"/>
      <p:bldP spid="18" grpId="0"/>
      <p:bldP spid="19" grpId="0" animBg="1"/>
    </p:bldLst>
  </p:timing>
</p:sld>
</file>

<file path=ppt/theme/theme1.xml><?xml version="1.0" encoding="utf-8"?>
<a:theme xmlns:a="http://schemas.openxmlformats.org/drawingml/2006/main" name="第一PPT，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54</TotalTime>
  <Words>2070</Words>
  <Application>Microsoft Office PowerPoint</Application>
  <PresentationFormat>全屏显示(16:9)</PresentationFormat>
  <Paragraphs>277</Paragraphs>
  <Slides>28</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28</vt:i4>
      </vt:variant>
    </vt:vector>
  </HeadingPairs>
  <TitlesOfParts>
    <vt:vector size="46" baseType="lpstr">
      <vt:lpstr>Adobe Myungjo Std M</vt:lpstr>
      <vt:lpstr>Arial Unicode MS</vt:lpstr>
      <vt:lpstr>DFLiSong-Lt</vt:lpstr>
      <vt:lpstr>DFPYanKaiW5-B5</vt:lpstr>
      <vt:lpstr>맑은 고딕</vt:lpstr>
      <vt:lpstr>Roboto condensed</vt:lpstr>
      <vt:lpstr>方正姚体</vt:lpstr>
      <vt:lpstr>宋体</vt:lpstr>
      <vt:lpstr>微软雅黑</vt:lpstr>
      <vt:lpstr>幼圆</vt:lpstr>
      <vt:lpstr>造字工房悦黑体验版常规体</vt:lpstr>
      <vt:lpstr>Arial</vt:lpstr>
      <vt:lpstr>Arial Black</vt:lpstr>
      <vt:lpstr>Calibri</vt:lpstr>
      <vt:lpstr>Calibri Light</vt:lpstr>
      <vt:lpstr>Impact</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简洁蓝色扁平化</dc:title>
  <dc:creator>第一PPT模板网：www.1ppt.com</dc:creator>
  <cp:keywords>第一PPT模板网：www.1ppt.com</cp:keywords>
  <cp:lastModifiedBy>admin</cp:lastModifiedBy>
  <cp:revision>7</cp:revision>
  <dcterms:created xsi:type="dcterms:W3CDTF">2016-10-13T11:36:15Z</dcterms:created>
  <dcterms:modified xsi:type="dcterms:W3CDTF">2018-01-04T06:10:47Z</dcterms:modified>
</cp:coreProperties>
</file>