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8" r:id="rId4"/>
    <p:sldId id="261" r:id="rId5"/>
    <p:sldId id="257" r:id="rId6"/>
    <p:sldId id="272" r:id="rId7"/>
    <p:sldId id="262" r:id="rId8"/>
    <p:sldId id="270" r:id="rId9"/>
    <p:sldId id="259" r:id="rId10"/>
    <p:sldId id="271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4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725" userDrawn="1">
          <p15:clr>
            <a:srgbClr val="A4A3A4"/>
          </p15:clr>
        </p15:guide>
        <p15:guide id="4" orient="horz" pos="4315" userDrawn="1">
          <p15:clr>
            <a:srgbClr val="A4A3A4"/>
          </p15:clr>
        </p15:guide>
        <p15:guide id="5" orient="horz" pos="1457" userDrawn="1">
          <p15:clr>
            <a:srgbClr val="A4A3A4"/>
          </p15:clr>
        </p15:guide>
        <p15:guide id="6" pos="4520" userDrawn="1">
          <p15:clr>
            <a:srgbClr val="A4A3A4"/>
          </p15:clr>
        </p15:guide>
        <p15:guide id="8" pos="5881" userDrawn="1">
          <p15:clr>
            <a:srgbClr val="A4A3A4"/>
          </p15:clr>
        </p15:guide>
        <p15:guide id="11" pos="6607" userDrawn="1">
          <p15:clr>
            <a:srgbClr val="A4A3A4"/>
          </p15:clr>
        </p15:guide>
        <p15:guide id="12" pos="846" userDrawn="1">
          <p15:clr>
            <a:srgbClr val="A4A3A4"/>
          </p15:clr>
        </p15:guide>
        <p15:guide id="13" pos="2638" userDrawn="1">
          <p15:clr>
            <a:srgbClr val="A4A3A4"/>
          </p15:clr>
        </p15:guide>
        <p15:guide id="14" orient="horz" pos="2840" userDrawn="1">
          <p15:clr>
            <a:srgbClr val="A4A3A4"/>
          </p15:clr>
        </p15:guide>
        <p15:guide id="15" pos="7514" userDrawn="1">
          <p15:clr>
            <a:srgbClr val="A4A3A4"/>
          </p15:clr>
        </p15:guide>
        <p15:guide id="16" orient="horz" pos="1344" userDrawn="1">
          <p15:clr>
            <a:srgbClr val="A4A3A4"/>
          </p15:clr>
        </p15:guide>
        <p15:guide id="17" orient="horz" pos="2115" userDrawn="1">
          <p15:clr>
            <a:srgbClr val="A4A3A4"/>
          </p15:clr>
        </p15:guide>
        <p15:guide id="18" orient="horz" pos="1026" userDrawn="1">
          <p15:clr>
            <a:srgbClr val="A4A3A4"/>
          </p15:clr>
        </p15:guide>
        <p15:guide id="19" pos="1118" userDrawn="1">
          <p15:clr>
            <a:srgbClr val="A4A3A4"/>
          </p15:clr>
        </p15:guide>
        <p15:guide id="20" pos="2275" userDrawn="1">
          <p15:clr>
            <a:srgbClr val="A4A3A4"/>
          </p15:clr>
        </p15:guide>
        <p15:guide id="21" orient="horz" pos="2228" userDrawn="1">
          <p15:clr>
            <a:srgbClr val="A4A3A4"/>
          </p15:clr>
        </p15:guide>
        <p15:guide id="22" orient="horz" pos="595" userDrawn="1">
          <p15:clr>
            <a:srgbClr val="A4A3A4"/>
          </p15:clr>
        </p15:guide>
        <p15:guide id="23" pos="665" userDrawn="1">
          <p15:clr>
            <a:srgbClr val="A4A3A4"/>
          </p15:clr>
        </p15:guide>
        <p15:guide id="24" pos="13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432"/>
    <a:srgbClr val="2790B0"/>
    <a:srgbClr val="94BA65"/>
    <a:srgbClr val="2B4E72"/>
    <a:srgbClr val="6C6B6B"/>
    <a:srgbClr val="4E4D4A"/>
    <a:srgbClr val="67788B"/>
    <a:srgbClr val="939393"/>
    <a:srgbClr val="CAB9BF"/>
    <a:srgbClr val="F1D79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17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96" y="-168"/>
      </p:cViewPr>
      <p:guideLst>
        <p:guide orient="horz" pos="2546"/>
        <p:guide orient="horz" pos="3725"/>
        <p:guide orient="horz" pos="4315"/>
        <p:guide orient="horz" pos="1457"/>
        <p:guide orient="horz" pos="2840"/>
        <p:guide orient="horz" pos="1344"/>
        <p:guide orient="horz" pos="2115"/>
        <p:guide orient="horz" pos="1026"/>
        <p:guide orient="horz" pos="2228"/>
        <p:guide orient="horz" pos="595"/>
        <p:guide pos="3840"/>
        <p:guide pos="4520"/>
        <p:guide pos="5881"/>
        <p:guide pos="6607"/>
        <p:guide pos="846"/>
        <p:guide pos="2638"/>
        <p:guide pos="7514"/>
        <p:guide pos="1118"/>
        <p:guide pos="2275"/>
        <p:guide pos="665"/>
        <p:guide pos="13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1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55000">
                  <a:srgbClr val="2790B0"/>
                </a:gs>
                <a:gs pos="56000">
                  <a:srgbClr val="2790B0"/>
                </a:gs>
              </a:gsLst>
              <a:lin ang="10800000" scaled="1"/>
            </a:gradFill>
            <a:ln>
              <a:solidFill>
                <a:schemeClr val="accent1">
                  <a:shade val="50000"/>
                </a:schemeClr>
              </a:solidFill>
            </a:ln>
            <a:effectLst/>
          </c:spPr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5</c:v>
                </c:pt>
                <c:pt idx="2">
                  <c:v>1</c:v>
                </c:pt>
                <c:pt idx="3">
                  <c:v>2.8</c:v>
                </c:pt>
              </c:numCache>
            </c:numRef>
          </c:val>
        </c:ser>
        <c:dLbls/>
        <c:gapWidth val="219"/>
        <c:axId val="123732736"/>
        <c:axId val="123734656"/>
      </c:barChart>
      <c:catAx>
        <c:axId val="1237327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3734656"/>
        <c:crosses val="autoZero"/>
        <c:auto val="1"/>
        <c:lblAlgn val="ctr"/>
        <c:lblOffset val="100"/>
      </c:catAx>
      <c:valAx>
        <c:axId val="1237346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37327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811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203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0921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8419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8839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03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0313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762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5571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1684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2330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19833-FCC6-4C60-891E-FABB02D8B9CB}" type="datetimeFigureOut">
              <a:rPr lang="zh-CN" altLang="en-US" smtClean="0"/>
              <a:pPr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439E3-B6A9-447F-8A33-6296FC25A5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706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dz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1538" t="17243" r="16" b="29876"/>
          <a:stretch/>
        </p:blipFill>
        <p:spPr>
          <a:xfrm>
            <a:off x="3105150" y="2333625"/>
            <a:ext cx="5981700" cy="43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015" y="3244334"/>
            <a:ext cx="57919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商务工作汇报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xmlns="" val="553716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45"/>
          <a:stretch/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" y="-7406"/>
            <a:ext cx="12204700" cy="6865406"/>
          </a:xfrm>
          <a:prstGeom prst="rect">
            <a:avLst/>
          </a:prstGeom>
          <a:solidFill>
            <a:srgbClr val="3534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2644878" y="2052740"/>
            <a:ext cx="6902245" cy="275252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5" idx="1"/>
          </p:cNvCxnSpPr>
          <p:nvPr/>
        </p:nvCxnSpPr>
        <p:spPr>
          <a:xfrm flipH="1" flipV="1">
            <a:off x="0" y="0"/>
            <a:ext cx="2644878" cy="3429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096000" y="0"/>
            <a:ext cx="6108700" cy="2052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5" idx="3"/>
          </p:cNvCxnSpPr>
          <p:nvPr/>
        </p:nvCxnSpPr>
        <p:spPr>
          <a:xfrm>
            <a:off x="9547123" y="3429000"/>
            <a:ext cx="2688422" cy="343761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2"/>
          </p:cNvCxnSpPr>
          <p:nvPr/>
        </p:nvCxnSpPr>
        <p:spPr>
          <a:xfrm flipH="1">
            <a:off x="-12699" y="4805260"/>
            <a:ext cx="6108700" cy="20527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834514" y="2705725"/>
            <a:ext cx="25229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057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矩形 2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96975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任意多边形 239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429" name="任意多边形 428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39" name="Text Box 3"/>
          <p:cNvSpPr txBox="1">
            <a:spLocks noChangeArrowheads="1"/>
          </p:cNvSpPr>
          <p:nvPr/>
        </p:nvSpPr>
        <p:spPr bwMode="blackWhite">
          <a:xfrm>
            <a:off x="7523632" y="6315230"/>
            <a:ext cx="4675698" cy="46165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cxnSp>
        <p:nvCxnSpPr>
          <p:cNvPr id="1190" name="直接连接符 1189"/>
          <p:cNvCxnSpPr/>
          <p:nvPr/>
        </p:nvCxnSpPr>
        <p:spPr>
          <a:xfrm flipV="1">
            <a:off x="6275647" y="6232525"/>
            <a:ext cx="0" cy="62294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3" name="组合 1162"/>
          <p:cNvGrpSpPr/>
          <p:nvPr/>
        </p:nvGrpSpPr>
        <p:grpSpPr>
          <a:xfrm>
            <a:off x="6989629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" name="Text Box 3"/>
          <p:cNvSpPr txBox="1">
            <a:spLocks noChangeArrowheads="1"/>
          </p:cNvSpPr>
          <p:nvPr/>
        </p:nvSpPr>
        <p:spPr bwMode="blackWhite">
          <a:xfrm>
            <a:off x="4399993" y="3878549"/>
            <a:ext cx="7296726" cy="1865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>
              <a:lnSpc>
                <a:spcPct val="120000"/>
              </a:lnSpc>
            </a:pP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针对不同需求，设计师一对一为您提供一站式私人定制服务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>
              <a:lnSpc>
                <a:spcPct val="120000"/>
              </a:lnSpc>
            </a:pP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有多达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3000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余位专业设计师可供选择为您提供全方面服务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>
              <a:lnSpc>
                <a:spcPct val="120000"/>
              </a:lnSpc>
            </a:pP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更开创预约上门服务，让您的点滴付出获得超值回报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>
              <a:lnSpc>
                <a:spcPct val="120000"/>
              </a:lnSpc>
            </a:pP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>
              <a:lnSpc>
                <a:spcPct val="120000"/>
              </a:lnSpc>
            </a:pP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电话：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400-601-8802     QQ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：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3216933905</a:t>
            </a:r>
          </a:p>
          <a:p>
            <a:pPr algn="ctr" defTabSz="914099" eaLnBrk="0" hangingPunct="0">
              <a:lnSpc>
                <a:spcPct val="120000"/>
              </a:lnSpc>
            </a:pP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演界网：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hlinkClick r:id="rId3"/>
              </a:rPr>
              <a:t>www.yanj.cn/dz/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42" name="矩形 241">
            <a:hlinkClick r:id="rId3"/>
          </p:cNvPr>
          <p:cNvSpPr/>
          <p:nvPr/>
        </p:nvSpPr>
        <p:spPr>
          <a:xfrm>
            <a:off x="-22225" y="-12924"/>
            <a:ext cx="12214225" cy="500856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3" name="图片 24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1412" y="2936685"/>
            <a:ext cx="7852329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32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239" grpId="0"/>
      <p:bldP spid="2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396" y="-297"/>
            <a:ext cx="12308891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9396" y="-8234"/>
            <a:ext cx="12220575" cy="6858297"/>
          </a:xfrm>
          <a:prstGeom prst="rect">
            <a:avLst/>
          </a:prstGeom>
          <a:solidFill>
            <a:srgbClr val="35343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58491" y="4507231"/>
            <a:ext cx="70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779486" y="2816225"/>
            <a:ext cx="6633029" cy="1225550"/>
          </a:xfrm>
          <a:prstGeom prst="rect">
            <a:avLst/>
          </a:prstGeom>
          <a:solidFill>
            <a:srgbClr val="3534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32175" y="3075057"/>
            <a:ext cx="5329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商务工作汇报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flipV="1">
            <a:off x="4316946" y="-16468"/>
            <a:ext cx="3596205" cy="824226"/>
          </a:xfrm>
          <a:prstGeom prst="triangle">
            <a:avLst/>
          </a:prstGeom>
          <a:solidFill>
            <a:srgbClr val="3534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4316946" y="6042008"/>
            <a:ext cx="3596205" cy="824226"/>
          </a:xfrm>
          <a:prstGeom prst="triangle">
            <a:avLst/>
          </a:prstGeom>
          <a:solidFill>
            <a:srgbClr val="3534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94511" y="4170164"/>
            <a:ext cx="2024073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汇报人：阿星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9986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78" b="16049"/>
          <a:stretch/>
        </p:blipFill>
        <p:spPr>
          <a:xfrm>
            <a:off x="-29574" y="0"/>
            <a:ext cx="12231099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8606" y="-14568"/>
            <a:ext cx="12202521" cy="6859867"/>
          </a:xfrm>
          <a:prstGeom prst="rect">
            <a:avLst/>
          </a:prstGeom>
          <a:solidFill>
            <a:srgbClr val="3534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6216" y="-1"/>
            <a:ext cx="6112216" cy="6859867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菱形 86"/>
          <p:cNvSpPr/>
          <p:nvPr/>
        </p:nvSpPr>
        <p:spPr>
          <a:xfrm>
            <a:off x="5603871" y="1136774"/>
            <a:ext cx="986972" cy="986972"/>
          </a:xfrm>
          <a:prstGeom prst="diamond">
            <a:avLst/>
          </a:prstGeom>
          <a:solidFill>
            <a:srgbClr val="279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菱形 87"/>
          <p:cNvSpPr/>
          <p:nvPr/>
        </p:nvSpPr>
        <p:spPr>
          <a:xfrm>
            <a:off x="5603871" y="2337253"/>
            <a:ext cx="986972" cy="986972"/>
          </a:xfrm>
          <a:prstGeom prst="diamond">
            <a:avLst/>
          </a:prstGeom>
          <a:solidFill>
            <a:srgbClr val="279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菱形 88"/>
          <p:cNvSpPr/>
          <p:nvPr/>
        </p:nvSpPr>
        <p:spPr>
          <a:xfrm>
            <a:off x="5603871" y="3520443"/>
            <a:ext cx="986972" cy="986972"/>
          </a:xfrm>
          <a:prstGeom prst="diamond">
            <a:avLst/>
          </a:prstGeom>
          <a:solidFill>
            <a:srgbClr val="94BA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菱形 89"/>
          <p:cNvSpPr/>
          <p:nvPr/>
        </p:nvSpPr>
        <p:spPr>
          <a:xfrm>
            <a:off x="5603871" y="4724416"/>
            <a:ext cx="986972" cy="986972"/>
          </a:xfrm>
          <a:prstGeom prst="diamond">
            <a:avLst/>
          </a:prstGeom>
          <a:solidFill>
            <a:srgbClr val="94BA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05472" y="314032"/>
            <a:ext cx="1384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985408" y="3837564"/>
            <a:ext cx="255108" cy="450801"/>
          </a:xfrm>
          <a:custGeom>
            <a:avLst/>
            <a:gdLst/>
            <a:ahLst/>
            <a:cxnLst/>
            <a:rect l="l" t="t" r="r" b="b"/>
            <a:pathLst>
              <a:path w="113770" h="201043">
                <a:moveTo>
                  <a:pt x="52113" y="0"/>
                </a:moveTo>
                <a:cubicBezTo>
                  <a:pt x="68689" y="0"/>
                  <a:pt x="82000" y="4332"/>
                  <a:pt x="92046" y="12996"/>
                </a:cubicBezTo>
                <a:cubicBezTo>
                  <a:pt x="102092" y="21661"/>
                  <a:pt x="107115" y="32900"/>
                  <a:pt x="107115" y="46713"/>
                </a:cubicBezTo>
                <a:cubicBezTo>
                  <a:pt x="107115" y="72163"/>
                  <a:pt x="94139" y="88529"/>
                  <a:pt x="68187" y="95812"/>
                </a:cubicBezTo>
                <a:lnTo>
                  <a:pt x="68187" y="96315"/>
                </a:lnTo>
                <a:cubicBezTo>
                  <a:pt x="82251" y="97821"/>
                  <a:pt x="93364" y="102782"/>
                  <a:pt x="101527" y="111195"/>
                </a:cubicBezTo>
                <a:cubicBezTo>
                  <a:pt x="109689" y="119608"/>
                  <a:pt x="113770" y="130094"/>
                  <a:pt x="113770" y="142651"/>
                </a:cubicBezTo>
                <a:cubicBezTo>
                  <a:pt x="113770" y="160148"/>
                  <a:pt x="107470" y="174254"/>
                  <a:pt x="94871" y="184970"/>
                </a:cubicBezTo>
                <a:cubicBezTo>
                  <a:pt x="82272" y="195685"/>
                  <a:pt x="65508" y="201043"/>
                  <a:pt x="44579" y="201043"/>
                </a:cubicBezTo>
                <a:cubicBezTo>
                  <a:pt x="26161" y="201043"/>
                  <a:pt x="11302" y="197611"/>
                  <a:pt x="0" y="190746"/>
                </a:cubicBezTo>
                <a:lnTo>
                  <a:pt x="0" y="165255"/>
                </a:lnTo>
                <a:cubicBezTo>
                  <a:pt x="13311" y="175552"/>
                  <a:pt x="28338" y="180700"/>
                  <a:pt x="45081" y="180700"/>
                </a:cubicBezTo>
                <a:cubicBezTo>
                  <a:pt x="58476" y="180700"/>
                  <a:pt x="69087" y="177414"/>
                  <a:pt x="76914" y="170843"/>
                </a:cubicBezTo>
                <a:cubicBezTo>
                  <a:pt x="84742" y="164271"/>
                  <a:pt x="88655" y="155460"/>
                  <a:pt x="88655" y="144409"/>
                </a:cubicBezTo>
                <a:cubicBezTo>
                  <a:pt x="88655" y="119797"/>
                  <a:pt x="71033" y="107491"/>
                  <a:pt x="35789" y="107491"/>
                </a:cubicBezTo>
                <a:lnTo>
                  <a:pt x="19590" y="107491"/>
                </a:lnTo>
                <a:lnTo>
                  <a:pt x="19590" y="87148"/>
                </a:lnTo>
                <a:lnTo>
                  <a:pt x="35035" y="87148"/>
                </a:lnTo>
                <a:cubicBezTo>
                  <a:pt x="66261" y="87148"/>
                  <a:pt x="81874" y="75595"/>
                  <a:pt x="81874" y="52489"/>
                </a:cubicBezTo>
                <a:cubicBezTo>
                  <a:pt x="81874" y="31142"/>
                  <a:pt x="69945" y="20468"/>
                  <a:pt x="46086" y="20468"/>
                </a:cubicBezTo>
                <a:cubicBezTo>
                  <a:pt x="32440" y="20468"/>
                  <a:pt x="19590" y="25072"/>
                  <a:pt x="7535" y="34281"/>
                </a:cubicBezTo>
                <a:lnTo>
                  <a:pt x="7535" y="11050"/>
                </a:lnTo>
                <a:cubicBezTo>
                  <a:pt x="20260" y="3683"/>
                  <a:pt x="35119" y="0"/>
                  <a:pt x="52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940319" y="2594484"/>
            <a:ext cx="269187" cy="443482"/>
          </a:xfrm>
          <a:custGeom>
            <a:avLst/>
            <a:gdLst/>
            <a:ahLst/>
            <a:cxnLst/>
            <a:rect l="l" t="t" r="r" b="b"/>
            <a:pathLst>
              <a:path w="120049" h="197779">
                <a:moveTo>
                  <a:pt x="63415" y="0"/>
                </a:moveTo>
                <a:cubicBezTo>
                  <a:pt x="80911" y="0"/>
                  <a:pt x="94725" y="4730"/>
                  <a:pt x="104854" y="14190"/>
                </a:cubicBezTo>
                <a:cubicBezTo>
                  <a:pt x="114984" y="23650"/>
                  <a:pt x="120049" y="36375"/>
                  <a:pt x="120049" y="52365"/>
                </a:cubicBezTo>
                <a:cubicBezTo>
                  <a:pt x="120049" y="64420"/>
                  <a:pt x="116805" y="76245"/>
                  <a:pt x="110317" y="87839"/>
                </a:cubicBezTo>
                <a:cubicBezTo>
                  <a:pt x="103829" y="99434"/>
                  <a:pt x="91543" y="114189"/>
                  <a:pt x="73461" y="132104"/>
                </a:cubicBezTo>
                <a:lnTo>
                  <a:pt x="29133" y="175427"/>
                </a:lnTo>
                <a:lnTo>
                  <a:pt x="29133" y="175929"/>
                </a:lnTo>
                <a:lnTo>
                  <a:pt x="118291" y="175929"/>
                </a:lnTo>
                <a:lnTo>
                  <a:pt x="118291" y="197779"/>
                </a:lnTo>
                <a:lnTo>
                  <a:pt x="0" y="197779"/>
                </a:lnTo>
                <a:lnTo>
                  <a:pt x="0" y="176432"/>
                </a:lnTo>
                <a:lnTo>
                  <a:pt x="56508" y="120049"/>
                </a:lnTo>
                <a:cubicBezTo>
                  <a:pt x="72079" y="104478"/>
                  <a:pt x="82502" y="92151"/>
                  <a:pt x="87776" y="83068"/>
                </a:cubicBezTo>
                <a:cubicBezTo>
                  <a:pt x="93050" y="73984"/>
                  <a:pt x="95687" y="64587"/>
                  <a:pt x="95687" y="54876"/>
                </a:cubicBezTo>
                <a:cubicBezTo>
                  <a:pt x="95687" y="43826"/>
                  <a:pt x="92590" y="35349"/>
                  <a:pt x="86395" y="29447"/>
                </a:cubicBezTo>
                <a:cubicBezTo>
                  <a:pt x="80200" y="23546"/>
                  <a:pt x="71242" y="20595"/>
                  <a:pt x="59522" y="20595"/>
                </a:cubicBezTo>
                <a:cubicBezTo>
                  <a:pt x="42193" y="20595"/>
                  <a:pt x="25659" y="27962"/>
                  <a:pt x="9920" y="42696"/>
                </a:cubicBezTo>
                <a:lnTo>
                  <a:pt x="9920" y="17706"/>
                </a:lnTo>
                <a:cubicBezTo>
                  <a:pt x="25240" y="5902"/>
                  <a:pt x="43072" y="0"/>
                  <a:pt x="634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992038" y="1334611"/>
            <a:ext cx="252574" cy="445453"/>
          </a:xfrm>
          <a:custGeom>
            <a:avLst/>
            <a:gdLst/>
            <a:ahLst/>
            <a:cxnLst/>
            <a:rect l="l" t="t" r="r" b="b"/>
            <a:pathLst>
              <a:path w="112640" h="198658">
                <a:moveTo>
                  <a:pt x="69192" y="0"/>
                </a:moveTo>
                <a:lnTo>
                  <a:pt x="69192" y="177436"/>
                </a:lnTo>
                <a:lnTo>
                  <a:pt x="112640" y="177436"/>
                </a:lnTo>
                <a:lnTo>
                  <a:pt x="112640" y="198658"/>
                </a:lnTo>
                <a:lnTo>
                  <a:pt x="1131" y="198658"/>
                </a:lnTo>
                <a:lnTo>
                  <a:pt x="1131" y="177436"/>
                </a:lnTo>
                <a:lnTo>
                  <a:pt x="44705" y="177436"/>
                </a:lnTo>
                <a:lnTo>
                  <a:pt x="44705" y="29761"/>
                </a:lnTo>
                <a:lnTo>
                  <a:pt x="0" y="42695"/>
                </a:lnTo>
                <a:lnTo>
                  <a:pt x="0" y="200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927967" y="5062171"/>
            <a:ext cx="312549" cy="436161"/>
          </a:xfrm>
          <a:custGeom>
            <a:avLst/>
            <a:gdLst/>
            <a:ahLst/>
            <a:cxnLst/>
            <a:rect l="l" t="t" r="r" b="b"/>
            <a:pathLst>
              <a:path w="139387" h="194514">
                <a:moveTo>
                  <a:pt x="90665" y="23106"/>
                </a:moveTo>
                <a:cubicBezTo>
                  <a:pt x="89493" y="26287"/>
                  <a:pt x="87023" y="31268"/>
                  <a:pt x="83256" y="38049"/>
                </a:cubicBezTo>
                <a:lnTo>
                  <a:pt x="25366" y="124570"/>
                </a:lnTo>
                <a:lnTo>
                  <a:pt x="90665" y="124570"/>
                </a:lnTo>
                <a:lnTo>
                  <a:pt x="90665" y="43072"/>
                </a:lnTo>
                <a:cubicBezTo>
                  <a:pt x="90665" y="37296"/>
                  <a:pt x="90832" y="30641"/>
                  <a:pt x="91167" y="23106"/>
                </a:cubicBezTo>
                <a:close/>
                <a:moveTo>
                  <a:pt x="86018" y="0"/>
                </a:moveTo>
                <a:lnTo>
                  <a:pt x="114524" y="0"/>
                </a:lnTo>
                <a:lnTo>
                  <a:pt x="114524" y="124570"/>
                </a:lnTo>
                <a:lnTo>
                  <a:pt x="139387" y="124570"/>
                </a:lnTo>
                <a:lnTo>
                  <a:pt x="139387" y="144034"/>
                </a:lnTo>
                <a:lnTo>
                  <a:pt x="114524" y="144034"/>
                </a:lnTo>
                <a:lnTo>
                  <a:pt x="114524" y="194514"/>
                </a:lnTo>
                <a:lnTo>
                  <a:pt x="90665" y="194514"/>
                </a:lnTo>
                <a:lnTo>
                  <a:pt x="90665" y="144034"/>
                </a:lnTo>
                <a:lnTo>
                  <a:pt x="0" y="144034"/>
                </a:lnTo>
                <a:lnTo>
                  <a:pt x="0" y="1280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611924" y="1329161"/>
            <a:ext cx="2024073" cy="572464"/>
          </a:xfrm>
          <a:prstGeom prst="rect">
            <a:avLst/>
          </a:prstGeom>
          <a:solidFill>
            <a:srgbClr val="2790B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579798" y="2544507"/>
            <a:ext cx="2024073" cy="572464"/>
          </a:xfrm>
          <a:prstGeom prst="rect">
            <a:avLst/>
          </a:prstGeom>
          <a:solidFill>
            <a:srgbClr val="2790B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597410" y="3744929"/>
            <a:ext cx="2024073" cy="572464"/>
          </a:xfrm>
          <a:prstGeom prst="rect">
            <a:avLst/>
          </a:prstGeom>
          <a:solidFill>
            <a:srgbClr val="94BA6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582595" y="4960698"/>
            <a:ext cx="2024073" cy="572464"/>
          </a:xfrm>
          <a:prstGeom prst="rect">
            <a:avLst/>
          </a:prstGeom>
          <a:solidFill>
            <a:srgbClr val="94BA6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373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71" grpId="0" animBg="1"/>
      <p:bldP spid="70" grpId="0" animBg="1"/>
      <p:bldP spid="69" grpId="0" animBg="1"/>
      <p:bldP spid="72" grpId="0" animBg="1"/>
      <p:bldP spid="104" grpId="0" animBg="1"/>
      <p:bldP spid="105" grpId="0" animBg="1"/>
      <p:bldP spid="106" grpId="0" animBg="1"/>
      <p:bldP spid="10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5414" b="15414"/>
          <a:stretch/>
        </p:blipFill>
        <p:spPr>
          <a:xfrm>
            <a:off x="0" y="-1285875"/>
            <a:ext cx="12235308" cy="815292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029" y="-32521"/>
            <a:ext cx="12240337" cy="6905268"/>
          </a:xfrm>
          <a:prstGeom prst="rect">
            <a:avLst/>
          </a:prstGeom>
          <a:solidFill>
            <a:srgbClr val="353432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16216" y="-43543"/>
            <a:ext cx="6112216" cy="6910594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09143" y="493486"/>
            <a:ext cx="377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78399" y="1010983"/>
            <a:ext cx="223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048339" y="2359468"/>
            <a:ext cx="2104571" cy="2104571"/>
            <a:chOff x="5048339" y="2359468"/>
            <a:chExt cx="2104571" cy="2104571"/>
          </a:xfrm>
        </p:grpSpPr>
        <p:sp>
          <p:nvSpPr>
            <p:cNvPr id="4" name="菱形 3"/>
            <p:cNvSpPr/>
            <p:nvPr/>
          </p:nvSpPr>
          <p:spPr>
            <a:xfrm>
              <a:off x="5048339" y="2359468"/>
              <a:ext cx="2104571" cy="2104571"/>
            </a:xfrm>
            <a:prstGeom prst="diamond">
              <a:avLst/>
            </a:prstGeom>
            <a:solidFill>
              <a:srgbClr val="279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23628" y="2948630"/>
              <a:ext cx="544744" cy="960740"/>
            </a:xfrm>
            <a:custGeom>
              <a:avLst/>
              <a:gdLst/>
              <a:ahLst/>
              <a:cxnLst/>
              <a:rect l="l" t="t" r="r" b="b"/>
              <a:pathLst>
                <a:path w="112640" h="198658">
                  <a:moveTo>
                    <a:pt x="69192" y="0"/>
                  </a:moveTo>
                  <a:lnTo>
                    <a:pt x="69192" y="177436"/>
                  </a:lnTo>
                  <a:lnTo>
                    <a:pt x="112640" y="177436"/>
                  </a:lnTo>
                  <a:lnTo>
                    <a:pt x="112640" y="198658"/>
                  </a:lnTo>
                  <a:lnTo>
                    <a:pt x="1131" y="198658"/>
                  </a:lnTo>
                  <a:lnTo>
                    <a:pt x="1131" y="177436"/>
                  </a:lnTo>
                  <a:lnTo>
                    <a:pt x="44705" y="177436"/>
                  </a:lnTo>
                  <a:lnTo>
                    <a:pt x="44705" y="29761"/>
                  </a:lnTo>
                  <a:lnTo>
                    <a:pt x="0" y="42695"/>
                  </a:lnTo>
                  <a:lnTo>
                    <a:pt x="0" y="200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094511" y="4518500"/>
            <a:ext cx="202407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64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808"/>
            <a:ext cx="12192000" cy="6858000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75847" y="4096828"/>
            <a:ext cx="20320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8058" y="4485712"/>
            <a:ext cx="20320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16164" y="4488597"/>
            <a:ext cx="20320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92490" y="4081720"/>
            <a:ext cx="20320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73944" y="2517523"/>
            <a:ext cx="2484438" cy="1447800"/>
            <a:chOff x="1073944" y="2314320"/>
            <a:chExt cx="2484438" cy="1447800"/>
          </a:xfrm>
        </p:grpSpPr>
        <p:sp>
          <p:nvSpPr>
            <p:cNvPr id="4" name="菱形 3"/>
            <p:cNvSpPr/>
            <p:nvPr/>
          </p:nvSpPr>
          <p:spPr>
            <a:xfrm rot="5400000">
              <a:off x="1592263" y="1796001"/>
              <a:ext cx="1447800" cy="2484438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44328" y="2759016"/>
              <a:ext cx="575560" cy="575560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8668543" y="2509260"/>
            <a:ext cx="2484438" cy="1447800"/>
            <a:chOff x="8668543" y="2306057"/>
            <a:chExt cx="2484438" cy="1447800"/>
          </a:xfrm>
        </p:grpSpPr>
        <p:sp>
          <p:nvSpPr>
            <p:cNvPr id="7" name="菱形 6"/>
            <p:cNvSpPr/>
            <p:nvPr/>
          </p:nvSpPr>
          <p:spPr>
            <a:xfrm rot="5400000">
              <a:off x="9186862" y="1787738"/>
              <a:ext cx="1447800" cy="2484438"/>
            </a:xfrm>
            <a:prstGeom prst="diamond">
              <a:avLst/>
            </a:prstGeom>
            <a:solidFill>
              <a:srgbClr val="94BA6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50860" y="2767475"/>
              <a:ext cx="548682" cy="54549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149181" y="2202092"/>
            <a:ext cx="2484438" cy="1447800"/>
            <a:chOff x="6149181" y="1810207"/>
            <a:chExt cx="2484438" cy="1447800"/>
          </a:xfrm>
        </p:grpSpPr>
        <p:sp>
          <p:nvSpPr>
            <p:cNvPr id="6" name="菱形 5"/>
            <p:cNvSpPr/>
            <p:nvPr/>
          </p:nvSpPr>
          <p:spPr>
            <a:xfrm rot="5400000">
              <a:off x="6667500" y="1291888"/>
              <a:ext cx="1447800" cy="2484438"/>
            </a:xfrm>
            <a:prstGeom prst="diamond">
              <a:avLst/>
            </a:prstGeom>
            <a:solidFill>
              <a:srgbClr val="94BA6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37960" y="2249326"/>
              <a:ext cx="506078" cy="57646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3629819" y="2202092"/>
            <a:ext cx="2484438" cy="1447800"/>
            <a:chOff x="3629819" y="1810207"/>
            <a:chExt cx="2484438" cy="1447800"/>
          </a:xfrm>
        </p:grpSpPr>
        <p:sp>
          <p:nvSpPr>
            <p:cNvPr id="5" name="菱形 4"/>
            <p:cNvSpPr/>
            <p:nvPr/>
          </p:nvSpPr>
          <p:spPr>
            <a:xfrm rot="5400000">
              <a:off x="4148138" y="1291888"/>
              <a:ext cx="1447800" cy="2484438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82746" y="2268836"/>
              <a:ext cx="605749" cy="528269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1531254" y="4080893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17255" y="4080893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5542" y="3752038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0798" y="3752038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9143" y="493486"/>
            <a:ext cx="377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978399" y="1010983"/>
            <a:ext cx="223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</p:spTree>
    <p:extLst>
      <p:ext uri="{BB962C8B-B14F-4D97-AF65-F5344CB8AC3E}">
        <p14:creationId xmlns:p14="http://schemas.microsoft.com/office/powerpoint/2010/main" xmlns="" val="36749138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9168" y="679"/>
            <a:ext cx="12211167" cy="6858000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282327" y="1639426"/>
            <a:ext cx="7658403" cy="4157460"/>
            <a:chOff x="2282327" y="1334632"/>
            <a:chExt cx="7658403" cy="4157460"/>
          </a:xfrm>
        </p:grpSpPr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5664063" y="3033524"/>
              <a:ext cx="860601" cy="897399"/>
            </a:xfrm>
            <a:custGeom>
              <a:avLst/>
              <a:gdLst>
                <a:gd name="T0" fmla="*/ 130 w 305"/>
                <a:gd name="T1" fmla="*/ 250 h 318"/>
                <a:gd name="T2" fmla="*/ 141 w 305"/>
                <a:gd name="T3" fmla="*/ 236 h 318"/>
                <a:gd name="T4" fmla="*/ 128 w 305"/>
                <a:gd name="T5" fmla="*/ 227 h 318"/>
                <a:gd name="T6" fmla="*/ 0 w 305"/>
                <a:gd name="T7" fmla="*/ 54 h 318"/>
                <a:gd name="T8" fmla="*/ 15 w 305"/>
                <a:gd name="T9" fmla="*/ 24 h 318"/>
                <a:gd name="T10" fmla="*/ 51 w 305"/>
                <a:gd name="T11" fmla="*/ 31 h 318"/>
                <a:gd name="T12" fmla="*/ 63 w 305"/>
                <a:gd name="T13" fmla="*/ 27 h 318"/>
                <a:gd name="T14" fmla="*/ 66 w 305"/>
                <a:gd name="T15" fmla="*/ 0 h 318"/>
                <a:gd name="T16" fmla="*/ 241 w 305"/>
                <a:gd name="T17" fmla="*/ 0 h 318"/>
                <a:gd name="T18" fmla="*/ 240 w 305"/>
                <a:gd name="T19" fmla="*/ 23 h 318"/>
                <a:gd name="T20" fmla="*/ 244 w 305"/>
                <a:gd name="T21" fmla="*/ 33 h 318"/>
                <a:gd name="T22" fmla="*/ 256 w 305"/>
                <a:gd name="T23" fmla="*/ 30 h 318"/>
                <a:gd name="T24" fmla="*/ 291 w 305"/>
                <a:gd name="T25" fmla="*/ 24 h 318"/>
                <a:gd name="T26" fmla="*/ 303 w 305"/>
                <a:gd name="T27" fmla="*/ 50 h 318"/>
                <a:gd name="T28" fmla="*/ 232 w 305"/>
                <a:gd name="T29" fmla="*/ 189 h 318"/>
                <a:gd name="T30" fmla="*/ 170 w 305"/>
                <a:gd name="T31" fmla="*/ 228 h 318"/>
                <a:gd name="T32" fmla="*/ 164 w 305"/>
                <a:gd name="T33" fmla="*/ 235 h 318"/>
                <a:gd name="T34" fmla="*/ 175 w 305"/>
                <a:gd name="T35" fmla="*/ 249 h 318"/>
                <a:gd name="T36" fmla="*/ 172 w 305"/>
                <a:gd name="T37" fmla="*/ 254 h 318"/>
                <a:gd name="T38" fmla="*/ 167 w 305"/>
                <a:gd name="T39" fmla="*/ 275 h 318"/>
                <a:gd name="T40" fmla="*/ 193 w 305"/>
                <a:gd name="T41" fmla="*/ 295 h 318"/>
                <a:gd name="T42" fmla="*/ 201 w 305"/>
                <a:gd name="T43" fmla="*/ 307 h 318"/>
                <a:gd name="T44" fmla="*/ 191 w 305"/>
                <a:gd name="T45" fmla="*/ 317 h 318"/>
                <a:gd name="T46" fmla="*/ 113 w 305"/>
                <a:gd name="T47" fmla="*/ 317 h 318"/>
                <a:gd name="T48" fmla="*/ 103 w 305"/>
                <a:gd name="T49" fmla="*/ 308 h 318"/>
                <a:gd name="T50" fmla="*/ 111 w 305"/>
                <a:gd name="T51" fmla="*/ 296 h 318"/>
                <a:gd name="T52" fmla="*/ 137 w 305"/>
                <a:gd name="T53" fmla="*/ 276 h 318"/>
                <a:gd name="T54" fmla="*/ 130 w 305"/>
                <a:gd name="T55" fmla="*/ 250 h 318"/>
                <a:gd name="T56" fmla="*/ 77 w 305"/>
                <a:gd name="T57" fmla="*/ 161 h 318"/>
                <a:gd name="T58" fmla="*/ 62 w 305"/>
                <a:gd name="T59" fmla="*/ 61 h 318"/>
                <a:gd name="T60" fmla="*/ 47 w 305"/>
                <a:gd name="T61" fmla="*/ 45 h 318"/>
                <a:gd name="T62" fmla="*/ 36 w 305"/>
                <a:gd name="T63" fmla="*/ 40 h 318"/>
                <a:gd name="T64" fmla="*/ 22 w 305"/>
                <a:gd name="T65" fmla="*/ 42 h 318"/>
                <a:gd name="T66" fmla="*/ 20 w 305"/>
                <a:gd name="T67" fmla="*/ 61 h 318"/>
                <a:gd name="T68" fmla="*/ 77 w 305"/>
                <a:gd name="T69" fmla="*/ 161 h 318"/>
                <a:gd name="T70" fmla="*/ 243 w 305"/>
                <a:gd name="T71" fmla="*/ 49 h 318"/>
                <a:gd name="T72" fmla="*/ 223 w 305"/>
                <a:gd name="T73" fmla="*/ 160 h 318"/>
                <a:gd name="T74" fmla="*/ 281 w 305"/>
                <a:gd name="T75" fmla="*/ 60 h 318"/>
                <a:gd name="T76" fmla="*/ 279 w 305"/>
                <a:gd name="T77" fmla="*/ 40 h 318"/>
                <a:gd name="T78" fmla="*/ 268 w 305"/>
                <a:gd name="T79" fmla="*/ 35 h 318"/>
                <a:gd name="T80" fmla="*/ 243 w 305"/>
                <a:gd name="T81" fmla="*/ 4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5" h="318">
                  <a:moveTo>
                    <a:pt x="130" y="250"/>
                  </a:moveTo>
                  <a:cubicBezTo>
                    <a:pt x="134" y="244"/>
                    <a:pt x="137" y="240"/>
                    <a:pt x="141" y="236"/>
                  </a:cubicBezTo>
                  <a:cubicBezTo>
                    <a:pt x="136" y="233"/>
                    <a:pt x="132" y="228"/>
                    <a:pt x="128" y="227"/>
                  </a:cubicBezTo>
                  <a:cubicBezTo>
                    <a:pt x="65" y="204"/>
                    <a:pt x="0" y="116"/>
                    <a:pt x="0" y="54"/>
                  </a:cubicBezTo>
                  <a:cubicBezTo>
                    <a:pt x="0" y="41"/>
                    <a:pt x="1" y="28"/>
                    <a:pt x="15" y="24"/>
                  </a:cubicBezTo>
                  <a:cubicBezTo>
                    <a:pt x="26" y="20"/>
                    <a:pt x="41" y="15"/>
                    <a:pt x="51" y="31"/>
                  </a:cubicBezTo>
                  <a:cubicBezTo>
                    <a:pt x="55" y="36"/>
                    <a:pt x="62" y="36"/>
                    <a:pt x="63" y="27"/>
                  </a:cubicBezTo>
                  <a:cubicBezTo>
                    <a:pt x="64" y="17"/>
                    <a:pt x="65" y="8"/>
                    <a:pt x="66" y="0"/>
                  </a:cubicBezTo>
                  <a:cubicBezTo>
                    <a:pt x="124" y="0"/>
                    <a:pt x="182" y="0"/>
                    <a:pt x="241" y="0"/>
                  </a:cubicBezTo>
                  <a:cubicBezTo>
                    <a:pt x="241" y="7"/>
                    <a:pt x="240" y="15"/>
                    <a:pt x="240" y="23"/>
                  </a:cubicBezTo>
                  <a:cubicBezTo>
                    <a:pt x="240" y="26"/>
                    <a:pt x="242" y="32"/>
                    <a:pt x="244" y="33"/>
                  </a:cubicBezTo>
                  <a:cubicBezTo>
                    <a:pt x="248" y="34"/>
                    <a:pt x="254" y="32"/>
                    <a:pt x="256" y="30"/>
                  </a:cubicBezTo>
                  <a:cubicBezTo>
                    <a:pt x="266" y="15"/>
                    <a:pt x="281" y="20"/>
                    <a:pt x="291" y="24"/>
                  </a:cubicBezTo>
                  <a:cubicBezTo>
                    <a:pt x="298" y="27"/>
                    <a:pt x="303" y="41"/>
                    <a:pt x="303" y="50"/>
                  </a:cubicBezTo>
                  <a:cubicBezTo>
                    <a:pt x="305" y="108"/>
                    <a:pt x="275" y="153"/>
                    <a:pt x="232" y="189"/>
                  </a:cubicBezTo>
                  <a:cubicBezTo>
                    <a:pt x="214" y="204"/>
                    <a:pt x="191" y="215"/>
                    <a:pt x="170" y="228"/>
                  </a:cubicBezTo>
                  <a:cubicBezTo>
                    <a:pt x="167" y="230"/>
                    <a:pt x="164" y="234"/>
                    <a:pt x="164" y="235"/>
                  </a:cubicBezTo>
                  <a:cubicBezTo>
                    <a:pt x="167" y="240"/>
                    <a:pt x="170" y="244"/>
                    <a:pt x="175" y="249"/>
                  </a:cubicBezTo>
                  <a:cubicBezTo>
                    <a:pt x="174" y="250"/>
                    <a:pt x="173" y="253"/>
                    <a:pt x="172" y="254"/>
                  </a:cubicBezTo>
                  <a:cubicBezTo>
                    <a:pt x="158" y="258"/>
                    <a:pt x="162" y="269"/>
                    <a:pt x="167" y="275"/>
                  </a:cubicBezTo>
                  <a:cubicBezTo>
                    <a:pt x="173" y="283"/>
                    <a:pt x="184" y="288"/>
                    <a:pt x="193" y="295"/>
                  </a:cubicBezTo>
                  <a:cubicBezTo>
                    <a:pt x="196" y="298"/>
                    <a:pt x="202" y="303"/>
                    <a:pt x="201" y="307"/>
                  </a:cubicBezTo>
                  <a:cubicBezTo>
                    <a:pt x="200" y="311"/>
                    <a:pt x="194" y="317"/>
                    <a:pt x="191" y="317"/>
                  </a:cubicBezTo>
                  <a:cubicBezTo>
                    <a:pt x="165" y="318"/>
                    <a:pt x="139" y="318"/>
                    <a:pt x="113" y="317"/>
                  </a:cubicBezTo>
                  <a:cubicBezTo>
                    <a:pt x="109" y="317"/>
                    <a:pt x="103" y="311"/>
                    <a:pt x="103" y="308"/>
                  </a:cubicBezTo>
                  <a:cubicBezTo>
                    <a:pt x="103" y="304"/>
                    <a:pt x="108" y="299"/>
                    <a:pt x="111" y="296"/>
                  </a:cubicBezTo>
                  <a:cubicBezTo>
                    <a:pt x="119" y="289"/>
                    <a:pt x="129" y="284"/>
                    <a:pt x="137" y="276"/>
                  </a:cubicBezTo>
                  <a:cubicBezTo>
                    <a:pt x="145" y="268"/>
                    <a:pt x="142" y="259"/>
                    <a:pt x="130" y="250"/>
                  </a:cubicBezTo>
                  <a:close/>
                  <a:moveTo>
                    <a:pt x="77" y="161"/>
                  </a:moveTo>
                  <a:cubicBezTo>
                    <a:pt x="72" y="127"/>
                    <a:pt x="66" y="94"/>
                    <a:pt x="62" y="61"/>
                  </a:cubicBezTo>
                  <a:cubicBezTo>
                    <a:pt x="61" y="50"/>
                    <a:pt x="59" y="45"/>
                    <a:pt x="47" y="45"/>
                  </a:cubicBezTo>
                  <a:cubicBezTo>
                    <a:pt x="44" y="45"/>
                    <a:pt x="38" y="43"/>
                    <a:pt x="36" y="40"/>
                  </a:cubicBezTo>
                  <a:cubicBezTo>
                    <a:pt x="30" y="31"/>
                    <a:pt x="25" y="35"/>
                    <a:pt x="22" y="42"/>
                  </a:cubicBezTo>
                  <a:cubicBezTo>
                    <a:pt x="20" y="48"/>
                    <a:pt x="19" y="55"/>
                    <a:pt x="20" y="61"/>
                  </a:cubicBezTo>
                  <a:cubicBezTo>
                    <a:pt x="27" y="101"/>
                    <a:pt x="49" y="133"/>
                    <a:pt x="77" y="161"/>
                  </a:cubicBezTo>
                  <a:close/>
                  <a:moveTo>
                    <a:pt x="243" y="49"/>
                  </a:moveTo>
                  <a:cubicBezTo>
                    <a:pt x="237" y="84"/>
                    <a:pt x="230" y="121"/>
                    <a:pt x="223" y="160"/>
                  </a:cubicBezTo>
                  <a:cubicBezTo>
                    <a:pt x="252" y="131"/>
                    <a:pt x="274" y="100"/>
                    <a:pt x="281" y="60"/>
                  </a:cubicBezTo>
                  <a:cubicBezTo>
                    <a:pt x="282" y="54"/>
                    <a:pt x="281" y="46"/>
                    <a:pt x="279" y="40"/>
                  </a:cubicBezTo>
                  <a:cubicBezTo>
                    <a:pt x="278" y="37"/>
                    <a:pt x="271" y="34"/>
                    <a:pt x="268" y="35"/>
                  </a:cubicBezTo>
                  <a:cubicBezTo>
                    <a:pt x="260" y="38"/>
                    <a:pt x="252" y="44"/>
                    <a:pt x="243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297036" y="1334632"/>
              <a:ext cx="1343445" cy="2432067"/>
              <a:chOff x="6297036" y="1334632"/>
              <a:chExt cx="1343445" cy="2432067"/>
            </a:xfrm>
          </p:grpSpPr>
          <p:sp>
            <p:nvSpPr>
              <p:cNvPr id="37" name="菱形 36"/>
              <p:cNvSpPr/>
              <p:nvPr/>
            </p:nvSpPr>
            <p:spPr>
              <a:xfrm rot="8121977">
                <a:off x="6297036" y="1334632"/>
                <a:ext cx="1343445" cy="2432067"/>
              </a:xfrm>
              <a:prstGeom prst="diamond">
                <a:avLst/>
              </a:prstGeom>
              <a:solidFill>
                <a:srgbClr val="2790B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6759990" y="2328092"/>
                <a:ext cx="429814" cy="48959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4018767" y="1868109"/>
              <a:ext cx="4154467" cy="3623983"/>
              <a:chOff x="4018767" y="1868109"/>
              <a:chExt cx="4154467" cy="3623983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553233" y="3060025"/>
                <a:ext cx="1343445" cy="2432067"/>
                <a:chOff x="4548843" y="3060025"/>
                <a:chExt cx="1343445" cy="2432067"/>
              </a:xfrm>
            </p:grpSpPr>
            <p:sp>
              <p:nvSpPr>
                <p:cNvPr id="5" name="菱形 4"/>
                <p:cNvSpPr/>
                <p:nvPr/>
              </p:nvSpPr>
              <p:spPr>
                <a:xfrm rot="8116036">
                  <a:off x="4548843" y="3060025"/>
                  <a:ext cx="1343445" cy="2432067"/>
                </a:xfrm>
                <a:prstGeom prst="diamond">
                  <a:avLst/>
                </a:prstGeom>
                <a:solidFill>
                  <a:srgbClr val="2790B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5022519" y="4052423"/>
                  <a:ext cx="488825" cy="488825"/>
                </a:xfrm>
                <a:prstGeom prst="rect">
                  <a:avLst/>
                </a:prstGeom>
              </p:spPr>
            </p:pic>
          </p:grpSp>
          <p:grpSp>
            <p:nvGrpSpPr>
              <p:cNvPr id="17" name="组合 16"/>
              <p:cNvGrpSpPr/>
              <p:nvPr/>
            </p:nvGrpSpPr>
            <p:grpSpPr>
              <a:xfrm>
                <a:off x="5741167" y="3615896"/>
                <a:ext cx="2432067" cy="1343445"/>
                <a:chOff x="5760589" y="3623516"/>
                <a:chExt cx="2432067" cy="1343445"/>
              </a:xfrm>
            </p:grpSpPr>
            <p:sp>
              <p:nvSpPr>
                <p:cNvPr id="41" name="菱形 40"/>
                <p:cNvSpPr/>
                <p:nvPr/>
              </p:nvSpPr>
              <p:spPr>
                <a:xfrm rot="2716036">
                  <a:off x="6304900" y="3079205"/>
                  <a:ext cx="1343445" cy="2432067"/>
                </a:xfrm>
                <a:prstGeom prst="diamond">
                  <a:avLst/>
                </a:prstGeom>
                <a:solidFill>
                  <a:srgbClr val="2790B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3" name="图片 42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6731253" y="4073714"/>
                  <a:ext cx="465998" cy="463288"/>
                </a:xfrm>
                <a:prstGeom prst="rect">
                  <a:avLst/>
                </a:prstGeom>
              </p:spPr>
            </p:pic>
          </p:grpSp>
          <p:grpSp>
            <p:nvGrpSpPr>
              <p:cNvPr id="3" name="组合 2"/>
              <p:cNvGrpSpPr/>
              <p:nvPr/>
            </p:nvGrpSpPr>
            <p:grpSpPr>
              <a:xfrm>
                <a:off x="4018767" y="1868109"/>
                <a:ext cx="2432067" cy="1343445"/>
                <a:chOff x="4014377" y="1868109"/>
                <a:chExt cx="2432067" cy="1343445"/>
              </a:xfrm>
            </p:grpSpPr>
            <p:sp>
              <p:nvSpPr>
                <p:cNvPr id="40" name="菱形 39"/>
                <p:cNvSpPr/>
                <p:nvPr/>
              </p:nvSpPr>
              <p:spPr>
                <a:xfrm rot="2716036">
                  <a:off x="4558688" y="1323798"/>
                  <a:ext cx="1343445" cy="2432067"/>
                </a:xfrm>
                <a:prstGeom prst="diamond">
                  <a:avLst/>
                </a:prstGeom>
                <a:solidFill>
                  <a:srgbClr val="2790B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5" name="图片 44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5038758" y="2334171"/>
                  <a:ext cx="514465" cy="448661"/>
                </a:xfrm>
                <a:prstGeom prst="rect">
                  <a:avLst/>
                </a:prstGeom>
              </p:spPr>
            </p:pic>
          </p:grpSp>
        </p:grpSp>
        <p:sp>
          <p:nvSpPr>
            <p:cNvPr id="13" name="文本框 12"/>
            <p:cNvSpPr txBox="1"/>
            <p:nvPr/>
          </p:nvSpPr>
          <p:spPr>
            <a:xfrm>
              <a:off x="8010330" y="2263732"/>
              <a:ext cx="19304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精品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033888" y="1823241"/>
              <a:ext cx="1605295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282334" y="3560169"/>
              <a:ext cx="1930400" cy="1490562"/>
              <a:chOff x="2282334" y="3560169"/>
              <a:chExt cx="1930400" cy="1490562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282334" y="3998135"/>
                <a:ext cx="1930400" cy="1052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上海锐普广告有限公司是中国第一家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精品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设计机构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600593" y="3560169"/>
                <a:ext cx="1605295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8009018" y="3997685"/>
              <a:ext cx="19304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精品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28220" y="3545655"/>
              <a:ext cx="1605295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82327" y="1808733"/>
              <a:ext cx="1941259" cy="1493087"/>
              <a:chOff x="2282327" y="1837761"/>
              <a:chExt cx="1941259" cy="149308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282327" y="2278252"/>
                <a:ext cx="1930400" cy="1052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上海锐普广告有限公司是中国第一家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精品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设计机构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618291" y="1837761"/>
                <a:ext cx="1605295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4209143" y="493486"/>
            <a:ext cx="377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978399" y="1010983"/>
            <a:ext cx="223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</p:spTree>
    <p:extLst>
      <p:ext uri="{BB962C8B-B14F-4D97-AF65-F5344CB8AC3E}">
        <p14:creationId xmlns:p14="http://schemas.microsoft.com/office/powerpoint/2010/main" xmlns="" val="3091082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142323" y="2621842"/>
            <a:ext cx="1383182" cy="1124858"/>
            <a:chOff x="2142323" y="2621842"/>
            <a:chExt cx="1383182" cy="1124858"/>
          </a:xfrm>
        </p:grpSpPr>
        <p:sp>
          <p:nvSpPr>
            <p:cNvPr id="5" name="菱形 4"/>
            <p:cNvSpPr/>
            <p:nvPr/>
          </p:nvSpPr>
          <p:spPr>
            <a:xfrm rot="5400000">
              <a:off x="2271485" y="2492680"/>
              <a:ext cx="1124858" cy="1383182"/>
            </a:xfrm>
            <a:prstGeom prst="diamond">
              <a:avLst/>
            </a:prstGeom>
            <a:solidFill>
              <a:srgbClr val="94B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4941" y="2964015"/>
              <a:ext cx="434704" cy="434704"/>
            </a:xfrm>
            <a:prstGeom prst="rect">
              <a:avLst/>
            </a:prstGeom>
          </p:spPr>
        </p:pic>
      </p:grpSp>
      <p:sp>
        <p:nvSpPr>
          <p:cNvPr id="14" name="菱形 13"/>
          <p:cNvSpPr/>
          <p:nvPr/>
        </p:nvSpPr>
        <p:spPr>
          <a:xfrm rot="5400000">
            <a:off x="8788173" y="1699848"/>
            <a:ext cx="1124858" cy="1383182"/>
          </a:xfrm>
          <a:prstGeom prst="diamond">
            <a:avLst/>
          </a:prstGeom>
          <a:solidFill>
            <a:srgbClr val="94B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321" y="2184988"/>
            <a:ext cx="414405" cy="4119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19560" y="1823688"/>
            <a:ext cx="1383182" cy="1124858"/>
            <a:chOff x="6477616" y="1751118"/>
            <a:chExt cx="1383182" cy="1124858"/>
          </a:xfrm>
        </p:grpSpPr>
        <p:sp>
          <p:nvSpPr>
            <p:cNvPr id="13" name="菱形 12"/>
            <p:cNvSpPr/>
            <p:nvPr/>
          </p:nvSpPr>
          <p:spPr>
            <a:xfrm rot="5400000">
              <a:off x="6606778" y="1621956"/>
              <a:ext cx="1124858" cy="1383182"/>
            </a:xfrm>
            <a:prstGeom prst="diamond">
              <a:avLst/>
            </a:prstGeom>
            <a:solidFill>
              <a:srgbClr val="94B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78094" y="2124430"/>
              <a:ext cx="382226" cy="43538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311190" y="2633842"/>
            <a:ext cx="1383182" cy="1124858"/>
            <a:chOff x="4369246" y="2561272"/>
            <a:chExt cx="1383182" cy="1124858"/>
          </a:xfrm>
        </p:grpSpPr>
        <p:sp>
          <p:nvSpPr>
            <p:cNvPr id="9" name="菱形 8"/>
            <p:cNvSpPr/>
            <p:nvPr/>
          </p:nvSpPr>
          <p:spPr>
            <a:xfrm rot="5400000">
              <a:off x="4498408" y="2432110"/>
              <a:ext cx="1124858" cy="1383182"/>
            </a:xfrm>
            <a:prstGeom prst="diamond">
              <a:avLst/>
            </a:prstGeom>
            <a:solidFill>
              <a:srgbClr val="94B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9119" y="2921303"/>
              <a:ext cx="457505" cy="398987"/>
            </a:xfrm>
            <a:prstGeom prst="rect">
              <a:avLst/>
            </a:prstGeom>
          </p:spPr>
        </p:pic>
      </p:grpSp>
      <p:sp>
        <p:nvSpPr>
          <p:cNvPr id="22" name="任意多边形 21"/>
          <p:cNvSpPr/>
          <p:nvPr/>
        </p:nvSpPr>
        <p:spPr>
          <a:xfrm>
            <a:off x="1294354" y="3024810"/>
            <a:ext cx="9777459" cy="1112867"/>
          </a:xfrm>
          <a:custGeom>
            <a:avLst/>
            <a:gdLst>
              <a:gd name="connsiteX0" fmla="*/ 9595401 w 9777459"/>
              <a:gd name="connsiteY0" fmla="*/ 0 h 1112867"/>
              <a:gd name="connsiteX1" fmla="*/ 9777459 w 9777459"/>
              <a:gd name="connsiteY1" fmla="*/ 182058 h 1112867"/>
              <a:gd name="connsiteX2" fmla="*/ 9595401 w 9777459"/>
              <a:gd name="connsiteY2" fmla="*/ 364116 h 1112867"/>
              <a:gd name="connsiteX3" fmla="*/ 9595401 w 9777459"/>
              <a:gd name="connsiteY3" fmla="*/ 273087 h 1112867"/>
              <a:gd name="connsiteX4" fmla="*/ 4901657 w 9777459"/>
              <a:gd name="connsiteY4" fmla="*/ 273087 h 1112867"/>
              <a:gd name="connsiteX5" fmla="*/ 4901657 w 9777459"/>
              <a:gd name="connsiteY5" fmla="*/ 1112099 h 1112867"/>
              <a:gd name="connsiteX6" fmla="*/ 4893015 w 9777459"/>
              <a:gd name="connsiteY6" fmla="*/ 1112099 h 1112867"/>
              <a:gd name="connsiteX7" fmla="*/ 4893015 w 9777459"/>
              <a:gd name="connsiteY7" fmla="*/ 1112867 h 1112867"/>
              <a:gd name="connsiteX8" fmla="*/ 0 w 9777459"/>
              <a:gd name="connsiteY8" fmla="*/ 1112867 h 1112867"/>
              <a:gd name="connsiteX9" fmla="*/ 0 w 9777459"/>
              <a:gd name="connsiteY9" fmla="*/ 903519 h 1112867"/>
              <a:gd name="connsiteX10" fmla="*/ 4705318 w 9777459"/>
              <a:gd name="connsiteY10" fmla="*/ 903519 h 1112867"/>
              <a:gd name="connsiteX11" fmla="*/ 4705318 w 9777459"/>
              <a:gd name="connsiteY11" fmla="*/ 98552 h 1112867"/>
              <a:gd name="connsiteX12" fmla="*/ 4711972 w 9777459"/>
              <a:gd name="connsiteY12" fmla="*/ 98552 h 1112867"/>
              <a:gd name="connsiteX13" fmla="*/ 4711972 w 9777459"/>
              <a:gd name="connsiteY13" fmla="*/ 91029 h 1112867"/>
              <a:gd name="connsiteX14" fmla="*/ 9595401 w 9777459"/>
              <a:gd name="connsiteY14" fmla="*/ 91029 h 111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77459" h="1112867">
                <a:moveTo>
                  <a:pt x="9595401" y="0"/>
                </a:moveTo>
                <a:lnTo>
                  <a:pt x="9777459" y="182058"/>
                </a:lnTo>
                <a:lnTo>
                  <a:pt x="9595401" y="364116"/>
                </a:lnTo>
                <a:lnTo>
                  <a:pt x="9595401" y="273087"/>
                </a:lnTo>
                <a:lnTo>
                  <a:pt x="4901657" y="273087"/>
                </a:lnTo>
                <a:lnTo>
                  <a:pt x="4901657" y="1112099"/>
                </a:lnTo>
                <a:lnTo>
                  <a:pt x="4893015" y="1112099"/>
                </a:lnTo>
                <a:lnTo>
                  <a:pt x="4893015" y="1112867"/>
                </a:lnTo>
                <a:lnTo>
                  <a:pt x="0" y="1112867"/>
                </a:lnTo>
                <a:lnTo>
                  <a:pt x="0" y="903519"/>
                </a:lnTo>
                <a:lnTo>
                  <a:pt x="4705318" y="903519"/>
                </a:lnTo>
                <a:lnTo>
                  <a:pt x="4705318" y="98552"/>
                </a:lnTo>
                <a:lnTo>
                  <a:pt x="4711972" y="98552"/>
                </a:lnTo>
                <a:lnTo>
                  <a:pt x="4711972" y="91029"/>
                </a:lnTo>
                <a:lnTo>
                  <a:pt x="9595401" y="91029"/>
                </a:lnTo>
                <a:close/>
              </a:path>
            </a:pathLst>
          </a:custGeom>
          <a:solidFill>
            <a:srgbClr val="94B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09595" y="4346480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23022" y="3519170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38498" y="3519165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25137" y="4346480"/>
            <a:ext cx="160529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59871" y="4779564"/>
            <a:ext cx="19304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049938" y="4779564"/>
            <a:ext cx="19304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51569" y="3966697"/>
            <a:ext cx="19304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372202" y="3952253"/>
            <a:ext cx="19304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09143" y="493486"/>
            <a:ext cx="377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978399" y="1010983"/>
            <a:ext cx="223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</p:spTree>
    <p:extLst>
      <p:ext uri="{BB962C8B-B14F-4D97-AF65-F5344CB8AC3E}">
        <p14:creationId xmlns:p14="http://schemas.microsoft.com/office/powerpoint/2010/main" xmlns="" val="1128315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-1"/>
            <a:ext cx="12206514" cy="6858000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3986552520"/>
              </p:ext>
            </p:extLst>
          </p:nvPr>
        </p:nvGraphicFramePr>
        <p:xfrm>
          <a:off x="1019175" y="1971342"/>
          <a:ext cx="6032448" cy="376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569379" y="3090896"/>
            <a:ext cx="3566934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机构。拥有顶尖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dirty="0" smtClean="0">
                <a:solidFill>
                  <a:schemeClr val="bg1"/>
                </a:solidFill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团队，坚持精益求精，拒接平庸的设计理念。帮您实现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精致美观动感的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设计。基于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演示设计的一站式在线演示、素材销售、服务交易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7551" y="2612967"/>
            <a:ext cx="158341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09143" y="493486"/>
            <a:ext cx="377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78399" y="1010983"/>
            <a:ext cx="223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</p:spTree>
    <p:extLst>
      <p:ext uri="{BB962C8B-B14F-4D97-AF65-F5344CB8AC3E}">
        <p14:creationId xmlns:p14="http://schemas.microsoft.com/office/powerpoint/2010/main" xmlns="" val="36616588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3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2765425" y="2044700"/>
            <a:ext cx="6661150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63753" y="3105480"/>
            <a:ext cx="50403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设计机构拥有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顶尖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dirty="0" smtClean="0">
                <a:solidFill>
                  <a:schemeClr val="bg1"/>
                </a:solidFill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团队，坚持精益求精，拒接平庸的设计理念。帮您实现精致、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美观动感的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设计。基于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演示设计的一站式在线演示、素材销售、服务交易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系统。  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年由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47888" y="2698380"/>
            <a:ext cx="171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b="1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99" t="9614" r="15452"/>
          <a:stretch>
            <a:fillRect/>
          </a:stretch>
        </p:blipFill>
        <p:spPr>
          <a:xfrm>
            <a:off x="7188376" y="2123669"/>
            <a:ext cx="3300548" cy="3278320"/>
          </a:xfrm>
          <a:custGeom>
            <a:avLst/>
            <a:gdLst>
              <a:gd name="connsiteX0" fmla="*/ 1950211 w 3900422"/>
              <a:gd name="connsiteY0" fmla="*/ 0 h 3874154"/>
              <a:gd name="connsiteX1" fmla="*/ 3900422 w 3900422"/>
              <a:gd name="connsiteY1" fmla="*/ 1950211 h 3874154"/>
              <a:gd name="connsiteX2" fmla="*/ 1976479 w 3900422"/>
              <a:gd name="connsiteY2" fmla="*/ 3874154 h 3874154"/>
              <a:gd name="connsiteX3" fmla="*/ 1923943 w 3900422"/>
              <a:gd name="connsiteY3" fmla="*/ 3874154 h 3874154"/>
              <a:gd name="connsiteX4" fmla="*/ 0 w 3900422"/>
              <a:gd name="connsiteY4" fmla="*/ 1950211 h 387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0422" h="3874154">
                <a:moveTo>
                  <a:pt x="1950211" y="0"/>
                </a:moveTo>
                <a:lnTo>
                  <a:pt x="3900422" y="1950211"/>
                </a:lnTo>
                <a:lnTo>
                  <a:pt x="1976479" y="3874154"/>
                </a:lnTo>
                <a:lnTo>
                  <a:pt x="1923943" y="3874154"/>
                </a:lnTo>
                <a:lnTo>
                  <a:pt x="0" y="1950211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20" name="文本框 19"/>
          <p:cNvSpPr txBox="1"/>
          <p:nvPr/>
        </p:nvSpPr>
        <p:spPr>
          <a:xfrm>
            <a:off x="4209143" y="493486"/>
            <a:ext cx="3773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8399" y="1010983"/>
            <a:ext cx="2235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</p:spTree>
    <p:extLst>
      <p:ext uri="{BB962C8B-B14F-4D97-AF65-F5344CB8AC3E}">
        <p14:creationId xmlns:p14="http://schemas.microsoft.com/office/powerpoint/2010/main" xmlns="" val="1925199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4549</TotalTime>
  <Words>389</Words>
  <Application>Microsoft Office PowerPoint</Application>
  <PresentationFormat>自定义</PresentationFormat>
  <Paragraphs>58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</cp:lastModifiedBy>
  <cp:revision>214</cp:revision>
  <dcterms:created xsi:type="dcterms:W3CDTF">2016-09-24T01:18:01Z</dcterms:created>
  <dcterms:modified xsi:type="dcterms:W3CDTF">2017-06-12T02:19:40Z</dcterms:modified>
</cp:coreProperties>
</file>