
<file path=[Content_Types].xml><?xml version="1.0" encoding="utf-8"?>
<Types xmlns="http://schemas.openxmlformats.org/package/2006/content-types">
  <Default Extension="wdp" ContentType="image/vnd.ms-phot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432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6"/>
          <p:cNvSpPr>
            <a:spLocks noChangeArrowheads="1"/>
          </p:cNvSpPr>
          <p:nvPr/>
        </p:nvSpPr>
        <p:spPr bwMode="auto">
          <a:xfrm>
            <a:off x="0" y="1025227"/>
            <a:ext cx="9144000" cy="5572125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535353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en-SG" altLang="zh-CN"/>
          </a:p>
        </p:txBody>
      </p:sp>
      <p:grpSp>
        <p:nvGrpSpPr>
          <p:cNvPr id="5" name="Group 6"/>
          <p:cNvGrpSpPr/>
          <p:nvPr/>
        </p:nvGrpSpPr>
        <p:grpSpPr>
          <a:xfrm>
            <a:off x="1285852" y="-117796"/>
            <a:ext cx="6500858" cy="6500858"/>
            <a:chOff x="2285984" y="1000108"/>
            <a:chExt cx="4357718" cy="4357718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  <a:effectLst>
            <a:outerShdw blurRad="558800" dist="88900" dir="5400000" algn="t" rotWithShape="0">
              <a:prstClr val="black"/>
            </a:outerShdw>
          </a:effectLst>
          <a:scene3d>
            <a:camera prst="perspectiveRelaxed">
              <a:rot lat="17973603" lon="0" rev="0"/>
            </a:camera>
            <a:lightRig rig="threePt" dir="t"/>
          </a:scene3d>
        </p:grpSpPr>
        <p:sp>
          <p:nvSpPr>
            <p:cNvPr id="6" name="Circular Arrow 2"/>
            <p:cNvSpPr/>
            <p:nvPr/>
          </p:nvSpPr>
          <p:spPr>
            <a:xfrm>
              <a:off x="2285984" y="1000108"/>
              <a:ext cx="4357718" cy="435771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171542"/>
                <a:gd name="adj5" fmla="val 12500"/>
              </a:avLst>
            </a:prstGeom>
            <a:grpFill/>
            <a:ln w="28575">
              <a:solidFill>
                <a:srgbClr val="00B050"/>
              </a:solidFill>
            </a:ln>
            <a:sp3d extrusionH="254000" prstMaterial="flat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7" name="Circular Arrow 3"/>
            <p:cNvSpPr/>
            <p:nvPr/>
          </p:nvSpPr>
          <p:spPr>
            <a:xfrm rot="5400000">
              <a:off x="2285984" y="1000108"/>
              <a:ext cx="4357718" cy="435771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171542"/>
                <a:gd name="adj5" fmla="val 12500"/>
              </a:avLst>
            </a:prstGeom>
            <a:grpFill/>
            <a:ln w="28575">
              <a:solidFill>
                <a:srgbClr val="00B050"/>
              </a:solidFill>
            </a:ln>
            <a:sp3d extrusionH="254000" prstMaterial="flat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8" name="Circular Arrow 4"/>
            <p:cNvSpPr/>
            <p:nvPr/>
          </p:nvSpPr>
          <p:spPr>
            <a:xfrm rot="10800000">
              <a:off x="2285984" y="1000108"/>
              <a:ext cx="4357718" cy="435771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171542"/>
                <a:gd name="adj5" fmla="val 12500"/>
              </a:avLst>
            </a:prstGeom>
            <a:grpFill/>
            <a:ln w="28575">
              <a:solidFill>
                <a:srgbClr val="00B050"/>
              </a:solidFill>
            </a:ln>
            <a:sp3d extrusionH="254000" prstMaterial="flat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9" name="Circular Arrow 5"/>
            <p:cNvSpPr/>
            <p:nvPr/>
          </p:nvSpPr>
          <p:spPr>
            <a:xfrm rot="16200000">
              <a:off x="2285984" y="1000108"/>
              <a:ext cx="4357718" cy="435771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171542"/>
                <a:gd name="adj5" fmla="val 12500"/>
              </a:avLst>
            </a:prstGeom>
            <a:grpFill/>
            <a:ln w="28575">
              <a:solidFill>
                <a:srgbClr val="00B050"/>
              </a:solidFill>
            </a:ln>
            <a:sp3d extrusionH="254000" prstMaterial="flat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ular Callout 10"/>
          <p:cNvSpPr/>
          <p:nvPr/>
        </p:nvSpPr>
        <p:spPr>
          <a:xfrm>
            <a:off x="1071538" y="1239526"/>
            <a:ext cx="1857388" cy="928694"/>
          </a:xfrm>
          <a:prstGeom prst="wedgeRectCallout">
            <a:avLst>
              <a:gd name="adj1" fmla="val -5377"/>
              <a:gd name="adj2" fmla="val 71659"/>
            </a:avLst>
          </a:prstGeom>
          <a:solidFill>
            <a:srgbClr val="92D050"/>
          </a:solidFill>
          <a:ln>
            <a:solidFill>
              <a:schemeClr val="bg1"/>
            </a:solidFill>
          </a:ln>
          <a:scene3d>
            <a:camera prst="perspectiveRight">
              <a:rot lat="1500000" lon="19499994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Point One</a:t>
            </a:r>
            <a:endParaRPr lang="en-SG" dirty="0"/>
          </a:p>
        </p:txBody>
      </p:sp>
      <p:sp>
        <p:nvSpPr>
          <p:cNvPr id="11" name="Rectangular Callout 11"/>
          <p:cNvSpPr/>
          <p:nvPr/>
        </p:nvSpPr>
        <p:spPr>
          <a:xfrm flipH="1">
            <a:off x="6000760" y="1168088"/>
            <a:ext cx="1857388" cy="928694"/>
          </a:xfrm>
          <a:prstGeom prst="wedgeRectCallout">
            <a:avLst>
              <a:gd name="adj1" fmla="val -5377"/>
              <a:gd name="adj2" fmla="val 71659"/>
            </a:avLst>
          </a:prstGeom>
          <a:solidFill>
            <a:srgbClr val="92D050"/>
          </a:solidFill>
          <a:ln>
            <a:solidFill>
              <a:schemeClr val="bg1"/>
            </a:solidFill>
          </a:ln>
          <a:scene3d>
            <a:camera prst="perspectiveRight">
              <a:rot lat="1495085" lon="1829611" rev="2141301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Point Two</a:t>
            </a:r>
            <a:endParaRPr lang="en-SG" dirty="0"/>
          </a:p>
        </p:txBody>
      </p:sp>
      <p:sp>
        <p:nvSpPr>
          <p:cNvPr id="12" name="Rectangular Callout 12"/>
          <p:cNvSpPr/>
          <p:nvPr/>
        </p:nvSpPr>
        <p:spPr>
          <a:xfrm>
            <a:off x="6357950" y="4454236"/>
            <a:ext cx="2143140" cy="1071570"/>
          </a:xfrm>
          <a:prstGeom prst="wedgeRectCallout">
            <a:avLst>
              <a:gd name="adj1" fmla="val -5377"/>
              <a:gd name="adj2" fmla="val 71659"/>
            </a:avLst>
          </a:prstGeom>
          <a:solidFill>
            <a:srgbClr val="92D050"/>
          </a:solidFill>
          <a:ln>
            <a:solidFill>
              <a:schemeClr val="bg1"/>
            </a:solidFill>
          </a:ln>
          <a:scene3d>
            <a:camera prst="perspectiveRight">
              <a:rot lat="2040837" lon="18425472" rev="21445023"/>
            </a:camera>
            <a:lightRig rig="threePt" dir="t"/>
          </a:scene3d>
          <a:sp3d prstMaterial="clea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Point Four</a:t>
            </a:r>
            <a:endParaRPr lang="en-SG" dirty="0"/>
          </a:p>
        </p:txBody>
      </p:sp>
      <p:sp>
        <p:nvSpPr>
          <p:cNvPr id="13" name="Rectangular Callout 13"/>
          <p:cNvSpPr/>
          <p:nvPr/>
        </p:nvSpPr>
        <p:spPr>
          <a:xfrm flipH="1">
            <a:off x="928662" y="4597112"/>
            <a:ext cx="2071702" cy="1035851"/>
          </a:xfrm>
          <a:prstGeom prst="wedgeRectCallout">
            <a:avLst>
              <a:gd name="adj1" fmla="val -5377"/>
              <a:gd name="adj2" fmla="val 71659"/>
            </a:avLst>
          </a:prstGeom>
          <a:solidFill>
            <a:srgbClr val="92D050"/>
          </a:solidFill>
          <a:ln>
            <a:solidFill>
              <a:schemeClr val="bg1"/>
            </a:solidFill>
          </a:ln>
          <a:scene3d>
            <a:camera prst="perspectiveRight">
              <a:rot lat="1759006" lon="2979500" rev="126336"/>
            </a:camera>
            <a:lightRig rig="threePt" dir="t"/>
          </a:scene3d>
          <a:sp3d prstMaterial="clea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Point Three</a:t>
            </a:r>
            <a:endParaRPr lang="en-SG" dirty="0"/>
          </a:p>
        </p:txBody>
      </p:sp>
      <p:grpSp>
        <p:nvGrpSpPr>
          <p:cNvPr id="15" name="Group 31"/>
          <p:cNvGrpSpPr/>
          <p:nvPr/>
        </p:nvGrpSpPr>
        <p:grpSpPr>
          <a:xfrm>
            <a:off x="2915816" y="1556792"/>
            <a:ext cx="763080" cy="845411"/>
            <a:chOff x="3899111" y="2603179"/>
            <a:chExt cx="1462467" cy="1620258"/>
          </a:xfrm>
          <a:scene3d>
            <a:camera prst="perspectiveBelow">
              <a:rot lat="1504712" lon="19253150" rev="21568573"/>
            </a:camera>
            <a:lightRig rig="threePt" dir="t"/>
          </a:scene3d>
        </p:grpSpPr>
        <p:sp>
          <p:nvSpPr>
            <p:cNvPr id="16" name="Freeform 15"/>
            <p:cNvSpPr/>
            <p:nvPr/>
          </p:nvSpPr>
          <p:spPr>
            <a:xfrm flipH="1">
              <a:off x="3899111" y="2664564"/>
              <a:ext cx="416947" cy="1488919"/>
            </a:xfrm>
            <a:custGeom>
              <a:avLst/>
              <a:gdLst>
                <a:gd name="connsiteX0" fmla="*/ 773373 w 1513764"/>
                <a:gd name="connsiteY0" fmla="*/ 1137 h 5405650"/>
                <a:gd name="connsiteX1" fmla="*/ 718782 w 1513764"/>
                <a:gd name="connsiteY1" fmla="*/ 28432 h 5405650"/>
                <a:gd name="connsiteX2" fmla="*/ 650543 w 1513764"/>
                <a:gd name="connsiteY2" fmla="*/ 28432 h 5405650"/>
                <a:gd name="connsiteX3" fmla="*/ 568657 w 1513764"/>
                <a:gd name="connsiteY3" fmla="*/ 103495 h 5405650"/>
                <a:gd name="connsiteX4" fmla="*/ 486770 w 1513764"/>
                <a:gd name="connsiteY4" fmla="*/ 192205 h 5405650"/>
                <a:gd name="connsiteX5" fmla="*/ 479946 w 1513764"/>
                <a:gd name="connsiteY5" fmla="*/ 280916 h 5405650"/>
                <a:gd name="connsiteX6" fmla="*/ 520890 w 1513764"/>
                <a:gd name="connsiteY6" fmla="*/ 396922 h 5405650"/>
                <a:gd name="connsiteX7" fmla="*/ 541361 w 1513764"/>
                <a:gd name="connsiteY7" fmla="*/ 492456 h 5405650"/>
                <a:gd name="connsiteX8" fmla="*/ 575481 w 1513764"/>
                <a:gd name="connsiteY8" fmla="*/ 615286 h 5405650"/>
                <a:gd name="connsiteX9" fmla="*/ 636896 w 1513764"/>
                <a:gd name="connsiteY9" fmla="*/ 710820 h 5405650"/>
                <a:gd name="connsiteX10" fmla="*/ 691487 w 1513764"/>
                <a:gd name="connsiteY10" fmla="*/ 806355 h 5405650"/>
                <a:gd name="connsiteX11" fmla="*/ 616424 w 1513764"/>
                <a:gd name="connsiteY11" fmla="*/ 826826 h 5405650"/>
                <a:gd name="connsiteX12" fmla="*/ 418531 w 1513764"/>
                <a:gd name="connsiteY12" fmla="*/ 901889 h 5405650"/>
                <a:gd name="connsiteX13" fmla="*/ 316173 w 1513764"/>
                <a:gd name="connsiteY13" fmla="*/ 956480 h 5405650"/>
                <a:gd name="connsiteX14" fmla="*/ 241111 w 1513764"/>
                <a:gd name="connsiteY14" fmla="*/ 1099781 h 5405650"/>
                <a:gd name="connsiteX15" fmla="*/ 179696 w 1513764"/>
                <a:gd name="connsiteY15" fmla="*/ 1304498 h 5405650"/>
                <a:gd name="connsiteX16" fmla="*/ 125105 w 1513764"/>
                <a:gd name="connsiteY16" fmla="*/ 1454623 h 5405650"/>
                <a:gd name="connsiteX17" fmla="*/ 29570 w 1513764"/>
                <a:gd name="connsiteY17" fmla="*/ 1611572 h 5405650"/>
                <a:gd name="connsiteX18" fmla="*/ 2275 w 1513764"/>
                <a:gd name="connsiteY18" fmla="*/ 1693459 h 5405650"/>
                <a:gd name="connsiteX19" fmla="*/ 15922 w 1513764"/>
                <a:gd name="connsiteY19" fmla="*/ 1823113 h 5405650"/>
                <a:gd name="connsiteX20" fmla="*/ 70514 w 1513764"/>
                <a:gd name="connsiteY20" fmla="*/ 1884528 h 5405650"/>
                <a:gd name="connsiteX21" fmla="*/ 152400 w 1513764"/>
                <a:gd name="connsiteY21" fmla="*/ 1925471 h 5405650"/>
                <a:gd name="connsiteX22" fmla="*/ 309349 w 1513764"/>
                <a:gd name="connsiteY22" fmla="*/ 2007358 h 5405650"/>
                <a:gd name="connsiteX23" fmla="*/ 329821 w 1513764"/>
                <a:gd name="connsiteY23" fmla="*/ 2048301 h 5405650"/>
                <a:gd name="connsiteX24" fmla="*/ 288878 w 1513764"/>
                <a:gd name="connsiteY24" fmla="*/ 2464558 h 5405650"/>
                <a:gd name="connsiteX25" fmla="*/ 247934 w 1513764"/>
                <a:gd name="connsiteY25" fmla="*/ 2846695 h 5405650"/>
                <a:gd name="connsiteX26" fmla="*/ 254758 w 1513764"/>
                <a:gd name="connsiteY26" fmla="*/ 2894462 h 5405650"/>
                <a:gd name="connsiteX27" fmla="*/ 288878 w 1513764"/>
                <a:gd name="connsiteY27" fmla="*/ 2949053 h 5405650"/>
                <a:gd name="connsiteX28" fmla="*/ 343469 w 1513764"/>
                <a:gd name="connsiteY28" fmla="*/ 3167417 h 5405650"/>
                <a:gd name="connsiteX29" fmla="*/ 384412 w 1513764"/>
                <a:gd name="connsiteY29" fmla="*/ 3597322 h 5405650"/>
                <a:gd name="connsiteX30" fmla="*/ 398060 w 1513764"/>
                <a:gd name="connsiteY30" fmla="*/ 3945340 h 5405650"/>
                <a:gd name="connsiteX31" fmla="*/ 411708 w 1513764"/>
                <a:gd name="connsiteY31" fmla="*/ 4266062 h 5405650"/>
                <a:gd name="connsiteX32" fmla="*/ 411708 w 1513764"/>
                <a:gd name="connsiteY32" fmla="*/ 4436659 h 5405650"/>
                <a:gd name="connsiteX33" fmla="*/ 377588 w 1513764"/>
                <a:gd name="connsiteY33" fmla="*/ 4627728 h 5405650"/>
                <a:gd name="connsiteX34" fmla="*/ 391236 w 1513764"/>
                <a:gd name="connsiteY34" fmla="*/ 4736910 h 5405650"/>
                <a:gd name="connsiteX35" fmla="*/ 329821 w 1513764"/>
                <a:gd name="connsiteY35" fmla="*/ 4791501 h 5405650"/>
                <a:gd name="connsiteX36" fmla="*/ 118281 w 1513764"/>
                <a:gd name="connsiteY36" fmla="*/ 4873387 h 5405650"/>
                <a:gd name="connsiteX37" fmla="*/ 43218 w 1513764"/>
                <a:gd name="connsiteY37" fmla="*/ 4934802 h 5405650"/>
                <a:gd name="connsiteX38" fmla="*/ 111457 w 1513764"/>
                <a:gd name="connsiteY38" fmla="*/ 5009865 h 5405650"/>
                <a:gd name="connsiteX39" fmla="*/ 288878 w 1513764"/>
                <a:gd name="connsiteY39" fmla="*/ 5030337 h 5405650"/>
                <a:gd name="connsiteX40" fmla="*/ 398060 w 1513764"/>
                <a:gd name="connsiteY40" fmla="*/ 5009865 h 5405650"/>
                <a:gd name="connsiteX41" fmla="*/ 507242 w 1513764"/>
                <a:gd name="connsiteY41" fmla="*/ 4962098 h 5405650"/>
                <a:gd name="connsiteX42" fmla="*/ 555009 w 1513764"/>
                <a:gd name="connsiteY42" fmla="*/ 4927978 h 5405650"/>
                <a:gd name="connsiteX43" fmla="*/ 636896 w 1513764"/>
                <a:gd name="connsiteY43" fmla="*/ 4955274 h 5405650"/>
                <a:gd name="connsiteX44" fmla="*/ 759725 w 1513764"/>
                <a:gd name="connsiteY44" fmla="*/ 4927978 h 5405650"/>
                <a:gd name="connsiteX45" fmla="*/ 787021 w 1513764"/>
                <a:gd name="connsiteY45" fmla="*/ 4907507 h 5405650"/>
                <a:gd name="connsiteX46" fmla="*/ 787021 w 1513764"/>
                <a:gd name="connsiteY46" fmla="*/ 4832444 h 5405650"/>
                <a:gd name="connsiteX47" fmla="*/ 793845 w 1513764"/>
                <a:gd name="connsiteY47" fmla="*/ 4791501 h 5405650"/>
                <a:gd name="connsiteX48" fmla="*/ 821140 w 1513764"/>
                <a:gd name="connsiteY48" fmla="*/ 4716438 h 5405650"/>
                <a:gd name="connsiteX49" fmla="*/ 841612 w 1513764"/>
                <a:gd name="connsiteY49" fmla="*/ 4573137 h 5405650"/>
                <a:gd name="connsiteX50" fmla="*/ 855260 w 1513764"/>
                <a:gd name="connsiteY50" fmla="*/ 4893859 h 5405650"/>
                <a:gd name="connsiteX51" fmla="*/ 896203 w 1513764"/>
                <a:gd name="connsiteY51" fmla="*/ 5030337 h 5405650"/>
                <a:gd name="connsiteX52" fmla="*/ 834788 w 1513764"/>
                <a:gd name="connsiteY52" fmla="*/ 5125871 h 5405650"/>
                <a:gd name="connsiteX53" fmla="*/ 766549 w 1513764"/>
                <a:gd name="connsiteY53" fmla="*/ 5289644 h 5405650"/>
                <a:gd name="connsiteX54" fmla="*/ 800669 w 1513764"/>
                <a:gd name="connsiteY54" fmla="*/ 5371531 h 5405650"/>
                <a:gd name="connsiteX55" fmla="*/ 923499 w 1513764"/>
                <a:gd name="connsiteY55" fmla="*/ 5392002 h 5405650"/>
                <a:gd name="connsiteX56" fmla="*/ 1100919 w 1513764"/>
                <a:gd name="connsiteY56" fmla="*/ 5289644 h 5405650"/>
                <a:gd name="connsiteX57" fmla="*/ 1162334 w 1513764"/>
                <a:gd name="connsiteY57" fmla="*/ 5228229 h 5405650"/>
                <a:gd name="connsiteX58" fmla="*/ 1169158 w 1513764"/>
                <a:gd name="connsiteY58" fmla="*/ 5153167 h 5405650"/>
                <a:gd name="connsiteX59" fmla="*/ 1196454 w 1513764"/>
                <a:gd name="connsiteY59" fmla="*/ 5084928 h 5405650"/>
                <a:gd name="connsiteX60" fmla="*/ 1203278 w 1513764"/>
                <a:gd name="connsiteY60" fmla="*/ 4982570 h 5405650"/>
                <a:gd name="connsiteX61" fmla="*/ 1244221 w 1513764"/>
                <a:gd name="connsiteY61" fmla="*/ 4805149 h 5405650"/>
                <a:gd name="connsiteX62" fmla="*/ 1271517 w 1513764"/>
                <a:gd name="connsiteY62" fmla="*/ 4375244 h 5405650"/>
                <a:gd name="connsiteX63" fmla="*/ 1285164 w 1513764"/>
                <a:gd name="connsiteY63" fmla="*/ 3720152 h 5405650"/>
                <a:gd name="connsiteX64" fmla="*/ 1257869 w 1513764"/>
                <a:gd name="connsiteY64" fmla="*/ 3303895 h 5405650"/>
                <a:gd name="connsiteX65" fmla="*/ 1257869 w 1513764"/>
                <a:gd name="connsiteY65" fmla="*/ 2989996 h 5405650"/>
                <a:gd name="connsiteX66" fmla="*/ 1305636 w 1513764"/>
                <a:gd name="connsiteY66" fmla="*/ 2942229 h 5405650"/>
                <a:gd name="connsiteX67" fmla="*/ 1291988 w 1513764"/>
                <a:gd name="connsiteY67" fmla="*/ 2676098 h 5405650"/>
                <a:gd name="connsiteX68" fmla="*/ 1291988 w 1513764"/>
                <a:gd name="connsiteY68" fmla="*/ 2389495 h 5405650"/>
                <a:gd name="connsiteX69" fmla="*/ 1291988 w 1513764"/>
                <a:gd name="connsiteY69" fmla="*/ 2150659 h 5405650"/>
                <a:gd name="connsiteX70" fmla="*/ 1257869 w 1513764"/>
                <a:gd name="connsiteY70" fmla="*/ 2021005 h 5405650"/>
                <a:gd name="connsiteX71" fmla="*/ 1298812 w 1513764"/>
                <a:gd name="connsiteY71" fmla="*/ 1850408 h 5405650"/>
                <a:gd name="connsiteX72" fmla="*/ 1312460 w 1513764"/>
                <a:gd name="connsiteY72" fmla="*/ 1788993 h 5405650"/>
                <a:gd name="connsiteX73" fmla="*/ 1394346 w 1513764"/>
                <a:gd name="connsiteY73" fmla="*/ 1604749 h 5405650"/>
                <a:gd name="connsiteX74" fmla="*/ 1442114 w 1513764"/>
                <a:gd name="connsiteY74" fmla="*/ 1461447 h 5405650"/>
                <a:gd name="connsiteX75" fmla="*/ 1448937 w 1513764"/>
                <a:gd name="connsiteY75" fmla="*/ 1331793 h 5405650"/>
                <a:gd name="connsiteX76" fmla="*/ 1483057 w 1513764"/>
                <a:gd name="connsiteY76" fmla="*/ 1208964 h 5405650"/>
                <a:gd name="connsiteX77" fmla="*/ 1510352 w 1513764"/>
                <a:gd name="connsiteY77" fmla="*/ 1086134 h 5405650"/>
                <a:gd name="connsiteX78" fmla="*/ 1462585 w 1513764"/>
                <a:gd name="connsiteY78" fmla="*/ 976952 h 5405650"/>
                <a:gd name="connsiteX79" fmla="*/ 1339755 w 1513764"/>
                <a:gd name="connsiteY79" fmla="*/ 881417 h 5405650"/>
                <a:gd name="connsiteX80" fmla="*/ 1189630 w 1513764"/>
                <a:gd name="connsiteY80" fmla="*/ 806355 h 5405650"/>
                <a:gd name="connsiteX81" fmla="*/ 1121391 w 1513764"/>
                <a:gd name="connsiteY81" fmla="*/ 772235 h 5405650"/>
                <a:gd name="connsiteX82" fmla="*/ 1080448 w 1513764"/>
                <a:gd name="connsiteY82" fmla="*/ 724468 h 5405650"/>
                <a:gd name="connsiteX83" fmla="*/ 1019033 w 1513764"/>
                <a:gd name="connsiteY83" fmla="*/ 717644 h 5405650"/>
                <a:gd name="connsiteX84" fmla="*/ 978090 w 1513764"/>
                <a:gd name="connsiteY84" fmla="*/ 676701 h 5405650"/>
                <a:gd name="connsiteX85" fmla="*/ 971266 w 1513764"/>
                <a:gd name="connsiteY85" fmla="*/ 649405 h 5405650"/>
                <a:gd name="connsiteX86" fmla="*/ 1032681 w 1513764"/>
                <a:gd name="connsiteY86" fmla="*/ 601638 h 5405650"/>
                <a:gd name="connsiteX87" fmla="*/ 1066800 w 1513764"/>
                <a:gd name="connsiteY87" fmla="*/ 465161 h 5405650"/>
                <a:gd name="connsiteX88" fmla="*/ 1059976 w 1513764"/>
                <a:gd name="connsiteY88" fmla="*/ 287740 h 5405650"/>
                <a:gd name="connsiteX89" fmla="*/ 1025857 w 1513764"/>
                <a:gd name="connsiteY89" fmla="*/ 178558 h 5405650"/>
                <a:gd name="connsiteX90" fmla="*/ 930322 w 1513764"/>
                <a:gd name="connsiteY90" fmla="*/ 83023 h 5405650"/>
                <a:gd name="connsiteX91" fmla="*/ 855260 w 1513764"/>
                <a:gd name="connsiteY91" fmla="*/ 21608 h 5405650"/>
                <a:gd name="connsiteX92" fmla="*/ 773373 w 1513764"/>
                <a:gd name="connsiteY92" fmla="*/ 1137 h 540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513764" h="5405650">
                  <a:moveTo>
                    <a:pt x="773373" y="1137"/>
                  </a:moveTo>
                  <a:cubicBezTo>
                    <a:pt x="750627" y="2274"/>
                    <a:pt x="739254" y="23883"/>
                    <a:pt x="718782" y="28432"/>
                  </a:cubicBezTo>
                  <a:cubicBezTo>
                    <a:pt x="698310" y="32981"/>
                    <a:pt x="675564" y="15922"/>
                    <a:pt x="650543" y="28432"/>
                  </a:cubicBezTo>
                  <a:cubicBezTo>
                    <a:pt x="625522" y="40943"/>
                    <a:pt x="595952" y="76200"/>
                    <a:pt x="568657" y="103495"/>
                  </a:cubicBezTo>
                  <a:cubicBezTo>
                    <a:pt x="541362" y="130790"/>
                    <a:pt x="501555" y="162635"/>
                    <a:pt x="486770" y="192205"/>
                  </a:cubicBezTo>
                  <a:cubicBezTo>
                    <a:pt x="471985" y="221775"/>
                    <a:pt x="474259" y="246797"/>
                    <a:pt x="479946" y="280916"/>
                  </a:cubicBezTo>
                  <a:cubicBezTo>
                    <a:pt x="485633" y="315035"/>
                    <a:pt x="510654" y="361665"/>
                    <a:pt x="520890" y="396922"/>
                  </a:cubicBezTo>
                  <a:cubicBezTo>
                    <a:pt x="531126" y="432179"/>
                    <a:pt x="532263" y="456062"/>
                    <a:pt x="541361" y="492456"/>
                  </a:cubicBezTo>
                  <a:cubicBezTo>
                    <a:pt x="550459" y="528850"/>
                    <a:pt x="559559" y="578892"/>
                    <a:pt x="575481" y="615286"/>
                  </a:cubicBezTo>
                  <a:cubicBezTo>
                    <a:pt x="591403" y="651680"/>
                    <a:pt x="617562" y="678975"/>
                    <a:pt x="636896" y="710820"/>
                  </a:cubicBezTo>
                  <a:cubicBezTo>
                    <a:pt x="656230" y="742665"/>
                    <a:pt x="694899" y="787021"/>
                    <a:pt x="691487" y="806355"/>
                  </a:cubicBezTo>
                  <a:cubicBezTo>
                    <a:pt x="688075" y="825689"/>
                    <a:pt x="661917" y="810904"/>
                    <a:pt x="616424" y="826826"/>
                  </a:cubicBezTo>
                  <a:cubicBezTo>
                    <a:pt x="570931" y="842748"/>
                    <a:pt x="468573" y="880280"/>
                    <a:pt x="418531" y="901889"/>
                  </a:cubicBezTo>
                  <a:cubicBezTo>
                    <a:pt x="368489" y="923498"/>
                    <a:pt x="345743" y="923498"/>
                    <a:pt x="316173" y="956480"/>
                  </a:cubicBezTo>
                  <a:cubicBezTo>
                    <a:pt x="286603" y="989462"/>
                    <a:pt x="263857" y="1041778"/>
                    <a:pt x="241111" y="1099781"/>
                  </a:cubicBezTo>
                  <a:cubicBezTo>
                    <a:pt x="218365" y="1157784"/>
                    <a:pt x="199030" y="1245358"/>
                    <a:pt x="179696" y="1304498"/>
                  </a:cubicBezTo>
                  <a:cubicBezTo>
                    <a:pt x="160362" y="1363638"/>
                    <a:pt x="150126" y="1403444"/>
                    <a:pt x="125105" y="1454623"/>
                  </a:cubicBezTo>
                  <a:cubicBezTo>
                    <a:pt x="100084" y="1505802"/>
                    <a:pt x="50042" y="1571766"/>
                    <a:pt x="29570" y="1611572"/>
                  </a:cubicBezTo>
                  <a:cubicBezTo>
                    <a:pt x="9098" y="1651378"/>
                    <a:pt x="4550" y="1658202"/>
                    <a:pt x="2275" y="1693459"/>
                  </a:cubicBezTo>
                  <a:cubicBezTo>
                    <a:pt x="0" y="1728716"/>
                    <a:pt x="4549" y="1791268"/>
                    <a:pt x="15922" y="1823113"/>
                  </a:cubicBezTo>
                  <a:cubicBezTo>
                    <a:pt x="27295" y="1854958"/>
                    <a:pt x="47768" y="1867468"/>
                    <a:pt x="70514" y="1884528"/>
                  </a:cubicBezTo>
                  <a:cubicBezTo>
                    <a:pt x="93260" y="1901588"/>
                    <a:pt x="152400" y="1925471"/>
                    <a:pt x="152400" y="1925471"/>
                  </a:cubicBezTo>
                  <a:cubicBezTo>
                    <a:pt x="192206" y="1945943"/>
                    <a:pt x="279779" y="1986886"/>
                    <a:pt x="309349" y="2007358"/>
                  </a:cubicBezTo>
                  <a:cubicBezTo>
                    <a:pt x="338919" y="2027830"/>
                    <a:pt x="333233" y="1972101"/>
                    <a:pt x="329821" y="2048301"/>
                  </a:cubicBezTo>
                  <a:cubicBezTo>
                    <a:pt x="326409" y="2124501"/>
                    <a:pt x="302526" y="2331493"/>
                    <a:pt x="288878" y="2464558"/>
                  </a:cubicBezTo>
                  <a:cubicBezTo>
                    <a:pt x="275230" y="2597623"/>
                    <a:pt x="253621" y="2775044"/>
                    <a:pt x="247934" y="2846695"/>
                  </a:cubicBezTo>
                  <a:cubicBezTo>
                    <a:pt x="242247" y="2918346"/>
                    <a:pt x="247934" y="2877402"/>
                    <a:pt x="254758" y="2894462"/>
                  </a:cubicBezTo>
                  <a:cubicBezTo>
                    <a:pt x="261582" y="2911522"/>
                    <a:pt x="274093" y="2903561"/>
                    <a:pt x="288878" y="2949053"/>
                  </a:cubicBezTo>
                  <a:cubicBezTo>
                    <a:pt x="303663" y="2994545"/>
                    <a:pt x="327547" y="3059372"/>
                    <a:pt x="343469" y="3167417"/>
                  </a:cubicBezTo>
                  <a:cubicBezTo>
                    <a:pt x="359391" y="3275462"/>
                    <a:pt x="375313" y="3467668"/>
                    <a:pt x="384412" y="3597322"/>
                  </a:cubicBezTo>
                  <a:cubicBezTo>
                    <a:pt x="393511" y="3726976"/>
                    <a:pt x="393511" y="3833884"/>
                    <a:pt x="398060" y="3945340"/>
                  </a:cubicBezTo>
                  <a:cubicBezTo>
                    <a:pt x="402609" y="4056796"/>
                    <a:pt x="409433" y="4184176"/>
                    <a:pt x="411708" y="4266062"/>
                  </a:cubicBezTo>
                  <a:cubicBezTo>
                    <a:pt x="413983" y="4347948"/>
                    <a:pt x="417395" y="4376381"/>
                    <a:pt x="411708" y="4436659"/>
                  </a:cubicBezTo>
                  <a:cubicBezTo>
                    <a:pt x="406021" y="4496937"/>
                    <a:pt x="381000" y="4577686"/>
                    <a:pt x="377588" y="4627728"/>
                  </a:cubicBezTo>
                  <a:cubicBezTo>
                    <a:pt x="374176" y="4677770"/>
                    <a:pt x="399197" y="4709614"/>
                    <a:pt x="391236" y="4736910"/>
                  </a:cubicBezTo>
                  <a:cubicBezTo>
                    <a:pt x="383275" y="4764206"/>
                    <a:pt x="375313" y="4768755"/>
                    <a:pt x="329821" y="4791501"/>
                  </a:cubicBezTo>
                  <a:cubicBezTo>
                    <a:pt x="284329" y="4814247"/>
                    <a:pt x="166048" y="4849504"/>
                    <a:pt x="118281" y="4873387"/>
                  </a:cubicBezTo>
                  <a:cubicBezTo>
                    <a:pt x="70514" y="4897270"/>
                    <a:pt x="44355" y="4912056"/>
                    <a:pt x="43218" y="4934802"/>
                  </a:cubicBezTo>
                  <a:cubicBezTo>
                    <a:pt x="42081" y="4957548"/>
                    <a:pt x="70514" y="4993943"/>
                    <a:pt x="111457" y="5009865"/>
                  </a:cubicBezTo>
                  <a:cubicBezTo>
                    <a:pt x="152400" y="5025787"/>
                    <a:pt x="241111" y="5030337"/>
                    <a:pt x="288878" y="5030337"/>
                  </a:cubicBezTo>
                  <a:cubicBezTo>
                    <a:pt x="336645" y="5030337"/>
                    <a:pt x="361666" y="5021238"/>
                    <a:pt x="398060" y="5009865"/>
                  </a:cubicBezTo>
                  <a:cubicBezTo>
                    <a:pt x="434454" y="4998492"/>
                    <a:pt x="481084" y="4975746"/>
                    <a:pt x="507242" y="4962098"/>
                  </a:cubicBezTo>
                  <a:cubicBezTo>
                    <a:pt x="533400" y="4948450"/>
                    <a:pt x="533400" y="4929115"/>
                    <a:pt x="555009" y="4927978"/>
                  </a:cubicBezTo>
                  <a:cubicBezTo>
                    <a:pt x="576618" y="4926841"/>
                    <a:pt x="602777" y="4955274"/>
                    <a:pt x="636896" y="4955274"/>
                  </a:cubicBezTo>
                  <a:cubicBezTo>
                    <a:pt x="671015" y="4955274"/>
                    <a:pt x="734704" y="4935939"/>
                    <a:pt x="759725" y="4927978"/>
                  </a:cubicBezTo>
                  <a:cubicBezTo>
                    <a:pt x="784746" y="4920017"/>
                    <a:pt x="782472" y="4923429"/>
                    <a:pt x="787021" y="4907507"/>
                  </a:cubicBezTo>
                  <a:cubicBezTo>
                    <a:pt x="791570" y="4891585"/>
                    <a:pt x="785884" y="4851778"/>
                    <a:pt x="787021" y="4832444"/>
                  </a:cubicBezTo>
                  <a:cubicBezTo>
                    <a:pt x="788158" y="4813110"/>
                    <a:pt x="788159" y="4810835"/>
                    <a:pt x="793845" y="4791501"/>
                  </a:cubicBezTo>
                  <a:cubicBezTo>
                    <a:pt x="799531" y="4772167"/>
                    <a:pt x="813179" y="4752832"/>
                    <a:pt x="821140" y="4716438"/>
                  </a:cubicBezTo>
                  <a:cubicBezTo>
                    <a:pt x="829101" y="4680044"/>
                    <a:pt x="835925" y="4543567"/>
                    <a:pt x="841612" y="4573137"/>
                  </a:cubicBezTo>
                  <a:cubicBezTo>
                    <a:pt x="847299" y="4602707"/>
                    <a:pt x="846162" y="4817659"/>
                    <a:pt x="855260" y="4893859"/>
                  </a:cubicBezTo>
                  <a:cubicBezTo>
                    <a:pt x="864358" y="4970059"/>
                    <a:pt x="899615" y="4991668"/>
                    <a:pt x="896203" y="5030337"/>
                  </a:cubicBezTo>
                  <a:cubicBezTo>
                    <a:pt x="892791" y="5069006"/>
                    <a:pt x="856397" y="5082653"/>
                    <a:pt x="834788" y="5125871"/>
                  </a:cubicBezTo>
                  <a:cubicBezTo>
                    <a:pt x="813179" y="5169089"/>
                    <a:pt x="772235" y="5248701"/>
                    <a:pt x="766549" y="5289644"/>
                  </a:cubicBezTo>
                  <a:cubicBezTo>
                    <a:pt x="760863" y="5330587"/>
                    <a:pt x="774511" y="5354471"/>
                    <a:pt x="800669" y="5371531"/>
                  </a:cubicBezTo>
                  <a:cubicBezTo>
                    <a:pt x="826827" y="5388591"/>
                    <a:pt x="873457" y="5405650"/>
                    <a:pt x="923499" y="5392002"/>
                  </a:cubicBezTo>
                  <a:cubicBezTo>
                    <a:pt x="973541" y="5378354"/>
                    <a:pt x="1061113" y="5316939"/>
                    <a:pt x="1100919" y="5289644"/>
                  </a:cubicBezTo>
                  <a:cubicBezTo>
                    <a:pt x="1140725" y="5262349"/>
                    <a:pt x="1150961" y="5250975"/>
                    <a:pt x="1162334" y="5228229"/>
                  </a:cubicBezTo>
                  <a:cubicBezTo>
                    <a:pt x="1173707" y="5205483"/>
                    <a:pt x="1163471" y="5177051"/>
                    <a:pt x="1169158" y="5153167"/>
                  </a:cubicBezTo>
                  <a:cubicBezTo>
                    <a:pt x="1174845" y="5129284"/>
                    <a:pt x="1190767" y="5113361"/>
                    <a:pt x="1196454" y="5084928"/>
                  </a:cubicBezTo>
                  <a:cubicBezTo>
                    <a:pt x="1202141" y="5056495"/>
                    <a:pt x="1195317" y="5029200"/>
                    <a:pt x="1203278" y="4982570"/>
                  </a:cubicBezTo>
                  <a:cubicBezTo>
                    <a:pt x="1211239" y="4935940"/>
                    <a:pt x="1232848" y="4906370"/>
                    <a:pt x="1244221" y="4805149"/>
                  </a:cubicBezTo>
                  <a:cubicBezTo>
                    <a:pt x="1255594" y="4703928"/>
                    <a:pt x="1264693" y="4556077"/>
                    <a:pt x="1271517" y="4375244"/>
                  </a:cubicBezTo>
                  <a:cubicBezTo>
                    <a:pt x="1278341" y="4194411"/>
                    <a:pt x="1287439" y="3898710"/>
                    <a:pt x="1285164" y="3720152"/>
                  </a:cubicBezTo>
                  <a:cubicBezTo>
                    <a:pt x="1282889" y="3541594"/>
                    <a:pt x="1262418" y="3425588"/>
                    <a:pt x="1257869" y="3303895"/>
                  </a:cubicBezTo>
                  <a:cubicBezTo>
                    <a:pt x="1253320" y="3182202"/>
                    <a:pt x="1249908" y="3050274"/>
                    <a:pt x="1257869" y="2989996"/>
                  </a:cubicBezTo>
                  <a:cubicBezTo>
                    <a:pt x="1265830" y="2929718"/>
                    <a:pt x="1299950" y="2994545"/>
                    <a:pt x="1305636" y="2942229"/>
                  </a:cubicBezTo>
                  <a:cubicBezTo>
                    <a:pt x="1311322" y="2889913"/>
                    <a:pt x="1294263" y="2768220"/>
                    <a:pt x="1291988" y="2676098"/>
                  </a:cubicBezTo>
                  <a:cubicBezTo>
                    <a:pt x="1289713" y="2583976"/>
                    <a:pt x="1291988" y="2389495"/>
                    <a:pt x="1291988" y="2389495"/>
                  </a:cubicBezTo>
                  <a:cubicBezTo>
                    <a:pt x="1291988" y="2301922"/>
                    <a:pt x="1297675" y="2212074"/>
                    <a:pt x="1291988" y="2150659"/>
                  </a:cubicBezTo>
                  <a:cubicBezTo>
                    <a:pt x="1286301" y="2089244"/>
                    <a:pt x="1256732" y="2071047"/>
                    <a:pt x="1257869" y="2021005"/>
                  </a:cubicBezTo>
                  <a:cubicBezTo>
                    <a:pt x="1259006" y="1970963"/>
                    <a:pt x="1289714" y="1889077"/>
                    <a:pt x="1298812" y="1850408"/>
                  </a:cubicBezTo>
                  <a:cubicBezTo>
                    <a:pt x="1307910" y="1811739"/>
                    <a:pt x="1296538" y="1829936"/>
                    <a:pt x="1312460" y="1788993"/>
                  </a:cubicBezTo>
                  <a:cubicBezTo>
                    <a:pt x="1328382" y="1748050"/>
                    <a:pt x="1372737" y="1659340"/>
                    <a:pt x="1394346" y="1604749"/>
                  </a:cubicBezTo>
                  <a:cubicBezTo>
                    <a:pt x="1415955" y="1550158"/>
                    <a:pt x="1433016" y="1506940"/>
                    <a:pt x="1442114" y="1461447"/>
                  </a:cubicBezTo>
                  <a:cubicBezTo>
                    <a:pt x="1451212" y="1415954"/>
                    <a:pt x="1442113" y="1373873"/>
                    <a:pt x="1448937" y="1331793"/>
                  </a:cubicBezTo>
                  <a:cubicBezTo>
                    <a:pt x="1455761" y="1289713"/>
                    <a:pt x="1472821" y="1249907"/>
                    <a:pt x="1483057" y="1208964"/>
                  </a:cubicBezTo>
                  <a:cubicBezTo>
                    <a:pt x="1493293" y="1168021"/>
                    <a:pt x="1513764" y="1124803"/>
                    <a:pt x="1510352" y="1086134"/>
                  </a:cubicBezTo>
                  <a:cubicBezTo>
                    <a:pt x="1506940" y="1047465"/>
                    <a:pt x="1491018" y="1011072"/>
                    <a:pt x="1462585" y="976952"/>
                  </a:cubicBezTo>
                  <a:cubicBezTo>
                    <a:pt x="1434152" y="942832"/>
                    <a:pt x="1385248" y="909850"/>
                    <a:pt x="1339755" y="881417"/>
                  </a:cubicBezTo>
                  <a:cubicBezTo>
                    <a:pt x="1294262" y="852984"/>
                    <a:pt x="1189630" y="806355"/>
                    <a:pt x="1189630" y="806355"/>
                  </a:cubicBezTo>
                  <a:cubicBezTo>
                    <a:pt x="1153236" y="788158"/>
                    <a:pt x="1139588" y="785883"/>
                    <a:pt x="1121391" y="772235"/>
                  </a:cubicBezTo>
                  <a:cubicBezTo>
                    <a:pt x="1103194" y="758587"/>
                    <a:pt x="1097508" y="733566"/>
                    <a:pt x="1080448" y="724468"/>
                  </a:cubicBezTo>
                  <a:cubicBezTo>
                    <a:pt x="1063388" y="715370"/>
                    <a:pt x="1036093" y="725605"/>
                    <a:pt x="1019033" y="717644"/>
                  </a:cubicBezTo>
                  <a:cubicBezTo>
                    <a:pt x="1001973" y="709683"/>
                    <a:pt x="986051" y="688074"/>
                    <a:pt x="978090" y="676701"/>
                  </a:cubicBezTo>
                  <a:cubicBezTo>
                    <a:pt x="970129" y="665328"/>
                    <a:pt x="962168" y="661915"/>
                    <a:pt x="971266" y="649405"/>
                  </a:cubicBezTo>
                  <a:cubicBezTo>
                    <a:pt x="980364" y="636895"/>
                    <a:pt x="1016759" y="632345"/>
                    <a:pt x="1032681" y="601638"/>
                  </a:cubicBezTo>
                  <a:cubicBezTo>
                    <a:pt x="1048603" y="570931"/>
                    <a:pt x="1062251" y="517477"/>
                    <a:pt x="1066800" y="465161"/>
                  </a:cubicBezTo>
                  <a:cubicBezTo>
                    <a:pt x="1071349" y="412845"/>
                    <a:pt x="1066800" y="335507"/>
                    <a:pt x="1059976" y="287740"/>
                  </a:cubicBezTo>
                  <a:cubicBezTo>
                    <a:pt x="1053152" y="239973"/>
                    <a:pt x="1047466" y="212677"/>
                    <a:pt x="1025857" y="178558"/>
                  </a:cubicBezTo>
                  <a:cubicBezTo>
                    <a:pt x="1004248" y="144439"/>
                    <a:pt x="958755" y="109181"/>
                    <a:pt x="930322" y="83023"/>
                  </a:cubicBezTo>
                  <a:cubicBezTo>
                    <a:pt x="901889" y="56865"/>
                    <a:pt x="882555" y="34118"/>
                    <a:pt x="855260" y="21608"/>
                  </a:cubicBezTo>
                  <a:cubicBezTo>
                    <a:pt x="827965" y="9098"/>
                    <a:pt x="796119" y="0"/>
                    <a:pt x="773373" y="1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p3d>
              <a:bevelT w="25400" h="25400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grpSp>
          <p:nvGrpSpPr>
            <p:cNvPr id="17" name="Group 65"/>
            <p:cNvGrpSpPr/>
            <p:nvPr/>
          </p:nvGrpSpPr>
          <p:grpSpPr>
            <a:xfrm>
              <a:off x="4143372" y="2643182"/>
              <a:ext cx="1218206" cy="1524153"/>
              <a:chOff x="1000100" y="2928934"/>
              <a:chExt cx="1256158" cy="1571636"/>
            </a:xfrm>
            <a:solidFill>
              <a:schemeClr val="bg1"/>
            </a:solidFill>
            <a:effectLst/>
          </p:grpSpPr>
          <p:sp>
            <p:nvSpPr>
              <p:cNvPr id="22" name="Freeform 21"/>
              <p:cNvSpPr/>
              <p:nvPr/>
            </p:nvSpPr>
            <p:spPr>
              <a:xfrm flipH="1">
                <a:off x="1468660" y="3038916"/>
                <a:ext cx="409312" cy="1461654"/>
              </a:xfrm>
              <a:custGeom>
                <a:avLst/>
                <a:gdLst>
                  <a:gd name="connsiteX0" fmla="*/ 773373 w 1513764"/>
                  <a:gd name="connsiteY0" fmla="*/ 1137 h 5405650"/>
                  <a:gd name="connsiteX1" fmla="*/ 718782 w 1513764"/>
                  <a:gd name="connsiteY1" fmla="*/ 28432 h 5405650"/>
                  <a:gd name="connsiteX2" fmla="*/ 650543 w 1513764"/>
                  <a:gd name="connsiteY2" fmla="*/ 28432 h 5405650"/>
                  <a:gd name="connsiteX3" fmla="*/ 568657 w 1513764"/>
                  <a:gd name="connsiteY3" fmla="*/ 103495 h 5405650"/>
                  <a:gd name="connsiteX4" fmla="*/ 486770 w 1513764"/>
                  <a:gd name="connsiteY4" fmla="*/ 192205 h 5405650"/>
                  <a:gd name="connsiteX5" fmla="*/ 479946 w 1513764"/>
                  <a:gd name="connsiteY5" fmla="*/ 280916 h 5405650"/>
                  <a:gd name="connsiteX6" fmla="*/ 520890 w 1513764"/>
                  <a:gd name="connsiteY6" fmla="*/ 396922 h 5405650"/>
                  <a:gd name="connsiteX7" fmla="*/ 541361 w 1513764"/>
                  <a:gd name="connsiteY7" fmla="*/ 492456 h 5405650"/>
                  <a:gd name="connsiteX8" fmla="*/ 575481 w 1513764"/>
                  <a:gd name="connsiteY8" fmla="*/ 615286 h 5405650"/>
                  <a:gd name="connsiteX9" fmla="*/ 636896 w 1513764"/>
                  <a:gd name="connsiteY9" fmla="*/ 710820 h 5405650"/>
                  <a:gd name="connsiteX10" fmla="*/ 691487 w 1513764"/>
                  <a:gd name="connsiteY10" fmla="*/ 806355 h 5405650"/>
                  <a:gd name="connsiteX11" fmla="*/ 616424 w 1513764"/>
                  <a:gd name="connsiteY11" fmla="*/ 826826 h 5405650"/>
                  <a:gd name="connsiteX12" fmla="*/ 418531 w 1513764"/>
                  <a:gd name="connsiteY12" fmla="*/ 901889 h 5405650"/>
                  <a:gd name="connsiteX13" fmla="*/ 316173 w 1513764"/>
                  <a:gd name="connsiteY13" fmla="*/ 956480 h 5405650"/>
                  <a:gd name="connsiteX14" fmla="*/ 241111 w 1513764"/>
                  <a:gd name="connsiteY14" fmla="*/ 1099781 h 5405650"/>
                  <a:gd name="connsiteX15" fmla="*/ 179696 w 1513764"/>
                  <a:gd name="connsiteY15" fmla="*/ 1304498 h 5405650"/>
                  <a:gd name="connsiteX16" fmla="*/ 125105 w 1513764"/>
                  <a:gd name="connsiteY16" fmla="*/ 1454623 h 5405650"/>
                  <a:gd name="connsiteX17" fmla="*/ 29570 w 1513764"/>
                  <a:gd name="connsiteY17" fmla="*/ 1611572 h 5405650"/>
                  <a:gd name="connsiteX18" fmla="*/ 2275 w 1513764"/>
                  <a:gd name="connsiteY18" fmla="*/ 1693459 h 5405650"/>
                  <a:gd name="connsiteX19" fmla="*/ 15922 w 1513764"/>
                  <a:gd name="connsiteY19" fmla="*/ 1823113 h 5405650"/>
                  <a:gd name="connsiteX20" fmla="*/ 70514 w 1513764"/>
                  <a:gd name="connsiteY20" fmla="*/ 1884528 h 5405650"/>
                  <a:gd name="connsiteX21" fmla="*/ 152400 w 1513764"/>
                  <a:gd name="connsiteY21" fmla="*/ 1925471 h 5405650"/>
                  <a:gd name="connsiteX22" fmla="*/ 309349 w 1513764"/>
                  <a:gd name="connsiteY22" fmla="*/ 2007358 h 5405650"/>
                  <a:gd name="connsiteX23" fmla="*/ 329821 w 1513764"/>
                  <a:gd name="connsiteY23" fmla="*/ 2048301 h 5405650"/>
                  <a:gd name="connsiteX24" fmla="*/ 288878 w 1513764"/>
                  <a:gd name="connsiteY24" fmla="*/ 2464558 h 5405650"/>
                  <a:gd name="connsiteX25" fmla="*/ 247934 w 1513764"/>
                  <a:gd name="connsiteY25" fmla="*/ 2846695 h 5405650"/>
                  <a:gd name="connsiteX26" fmla="*/ 254758 w 1513764"/>
                  <a:gd name="connsiteY26" fmla="*/ 2894462 h 5405650"/>
                  <a:gd name="connsiteX27" fmla="*/ 288878 w 1513764"/>
                  <a:gd name="connsiteY27" fmla="*/ 2949053 h 5405650"/>
                  <a:gd name="connsiteX28" fmla="*/ 343469 w 1513764"/>
                  <a:gd name="connsiteY28" fmla="*/ 3167417 h 5405650"/>
                  <a:gd name="connsiteX29" fmla="*/ 384412 w 1513764"/>
                  <a:gd name="connsiteY29" fmla="*/ 3597322 h 5405650"/>
                  <a:gd name="connsiteX30" fmla="*/ 398060 w 1513764"/>
                  <a:gd name="connsiteY30" fmla="*/ 3945340 h 5405650"/>
                  <a:gd name="connsiteX31" fmla="*/ 411708 w 1513764"/>
                  <a:gd name="connsiteY31" fmla="*/ 4266062 h 5405650"/>
                  <a:gd name="connsiteX32" fmla="*/ 411708 w 1513764"/>
                  <a:gd name="connsiteY32" fmla="*/ 4436659 h 5405650"/>
                  <a:gd name="connsiteX33" fmla="*/ 377588 w 1513764"/>
                  <a:gd name="connsiteY33" fmla="*/ 4627728 h 5405650"/>
                  <a:gd name="connsiteX34" fmla="*/ 391236 w 1513764"/>
                  <a:gd name="connsiteY34" fmla="*/ 4736910 h 5405650"/>
                  <a:gd name="connsiteX35" fmla="*/ 329821 w 1513764"/>
                  <a:gd name="connsiteY35" fmla="*/ 4791501 h 5405650"/>
                  <a:gd name="connsiteX36" fmla="*/ 118281 w 1513764"/>
                  <a:gd name="connsiteY36" fmla="*/ 4873387 h 5405650"/>
                  <a:gd name="connsiteX37" fmla="*/ 43218 w 1513764"/>
                  <a:gd name="connsiteY37" fmla="*/ 4934802 h 5405650"/>
                  <a:gd name="connsiteX38" fmla="*/ 111457 w 1513764"/>
                  <a:gd name="connsiteY38" fmla="*/ 5009865 h 5405650"/>
                  <a:gd name="connsiteX39" fmla="*/ 288878 w 1513764"/>
                  <a:gd name="connsiteY39" fmla="*/ 5030337 h 5405650"/>
                  <a:gd name="connsiteX40" fmla="*/ 398060 w 1513764"/>
                  <a:gd name="connsiteY40" fmla="*/ 5009865 h 5405650"/>
                  <a:gd name="connsiteX41" fmla="*/ 507242 w 1513764"/>
                  <a:gd name="connsiteY41" fmla="*/ 4962098 h 5405650"/>
                  <a:gd name="connsiteX42" fmla="*/ 555009 w 1513764"/>
                  <a:gd name="connsiteY42" fmla="*/ 4927978 h 5405650"/>
                  <a:gd name="connsiteX43" fmla="*/ 636896 w 1513764"/>
                  <a:gd name="connsiteY43" fmla="*/ 4955274 h 5405650"/>
                  <a:gd name="connsiteX44" fmla="*/ 759725 w 1513764"/>
                  <a:gd name="connsiteY44" fmla="*/ 4927978 h 5405650"/>
                  <a:gd name="connsiteX45" fmla="*/ 787021 w 1513764"/>
                  <a:gd name="connsiteY45" fmla="*/ 4907507 h 5405650"/>
                  <a:gd name="connsiteX46" fmla="*/ 787021 w 1513764"/>
                  <a:gd name="connsiteY46" fmla="*/ 4832444 h 5405650"/>
                  <a:gd name="connsiteX47" fmla="*/ 793845 w 1513764"/>
                  <a:gd name="connsiteY47" fmla="*/ 4791501 h 5405650"/>
                  <a:gd name="connsiteX48" fmla="*/ 821140 w 1513764"/>
                  <a:gd name="connsiteY48" fmla="*/ 4716438 h 5405650"/>
                  <a:gd name="connsiteX49" fmla="*/ 841612 w 1513764"/>
                  <a:gd name="connsiteY49" fmla="*/ 4573137 h 5405650"/>
                  <a:gd name="connsiteX50" fmla="*/ 855260 w 1513764"/>
                  <a:gd name="connsiteY50" fmla="*/ 4893859 h 5405650"/>
                  <a:gd name="connsiteX51" fmla="*/ 896203 w 1513764"/>
                  <a:gd name="connsiteY51" fmla="*/ 5030337 h 5405650"/>
                  <a:gd name="connsiteX52" fmla="*/ 834788 w 1513764"/>
                  <a:gd name="connsiteY52" fmla="*/ 5125871 h 5405650"/>
                  <a:gd name="connsiteX53" fmla="*/ 766549 w 1513764"/>
                  <a:gd name="connsiteY53" fmla="*/ 5289644 h 5405650"/>
                  <a:gd name="connsiteX54" fmla="*/ 800669 w 1513764"/>
                  <a:gd name="connsiteY54" fmla="*/ 5371531 h 5405650"/>
                  <a:gd name="connsiteX55" fmla="*/ 923499 w 1513764"/>
                  <a:gd name="connsiteY55" fmla="*/ 5392002 h 5405650"/>
                  <a:gd name="connsiteX56" fmla="*/ 1100919 w 1513764"/>
                  <a:gd name="connsiteY56" fmla="*/ 5289644 h 5405650"/>
                  <a:gd name="connsiteX57" fmla="*/ 1162334 w 1513764"/>
                  <a:gd name="connsiteY57" fmla="*/ 5228229 h 5405650"/>
                  <a:gd name="connsiteX58" fmla="*/ 1169158 w 1513764"/>
                  <a:gd name="connsiteY58" fmla="*/ 5153167 h 5405650"/>
                  <a:gd name="connsiteX59" fmla="*/ 1196454 w 1513764"/>
                  <a:gd name="connsiteY59" fmla="*/ 5084928 h 5405650"/>
                  <a:gd name="connsiteX60" fmla="*/ 1203278 w 1513764"/>
                  <a:gd name="connsiteY60" fmla="*/ 4982570 h 5405650"/>
                  <a:gd name="connsiteX61" fmla="*/ 1244221 w 1513764"/>
                  <a:gd name="connsiteY61" fmla="*/ 4805149 h 5405650"/>
                  <a:gd name="connsiteX62" fmla="*/ 1271517 w 1513764"/>
                  <a:gd name="connsiteY62" fmla="*/ 4375244 h 5405650"/>
                  <a:gd name="connsiteX63" fmla="*/ 1285164 w 1513764"/>
                  <a:gd name="connsiteY63" fmla="*/ 3720152 h 5405650"/>
                  <a:gd name="connsiteX64" fmla="*/ 1257869 w 1513764"/>
                  <a:gd name="connsiteY64" fmla="*/ 3303895 h 5405650"/>
                  <a:gd name="connsiteX65" fmla="*/ 1257869 w 1513764"/>
                  <a:gd name="connsiteY65" fmla="*/ 2989996 h 5405650"/>
                  <a:gd name="connsiteX66" fmla="*/ 1305636 w 1513764"/>
                  <a:gd name="connsiteY66" fmla="*/ 2942229 h 5405650"/>
                  <a:gd name="connsiteX67" fmla="*/ 1291988 w 1513764"/>
                  <a:gd name="connsiteY67" fmla="*/ 2676098 h 5405650"/>
                  <a:gd name="connsiteX68" fmla="*/ 1291988 w 1513764"/>
                  <a:gd name="connsiteY68" fmla="*/ 2389495 h 5405650"/>
                  <a:gd name="connsiteX69" fmla="*/ 1291988 w 1513764"/>
                  <a:gd name="connsiteY69" fmla="*/ 2150659 h 5405650"/>
                  <a:gd name="connsiteX70" fmla="*/ 1257869 w 1513764"/>
                  <a:gd name="connsiteY70" fmla="*/ 2021005 h 5405650"/>
                  <a:gd name="connsiteX71" fmla="*/ 1298812 w 1513764"/>
                  <a:gd name="connsiteY71" fmla="*/ 1850408 h 5405650"/>
                  <a:gd name="connsiteX72" fmla="*/ 1312460 w 1513764"/>
                  <a:gd name="connsiteY72" fmla="*/ 1788993 h 5405650"/>
                  <a:gd name="connsiteX73" fmla="*/ 1394346 w 1513764"/>
                  <a:gd name="connsiteY73" fmla="*/ 1604749 h 5405650"/>
                  <a:gd name="connsiteX74" fmla="*/ 1442114 w 1513764"/>
                  <a:gd name="connsiteY74" fmla="*/ 1461447 h 5405650"/>
                  <a:gd name="connsiteX75" fmla="*/ 1448937 w 1513764"/>
                  <a:gd name="connsiteY75" fmla="*/ 1331793 h 5405650"/>
                  <a:gd name="connsiteX76" fmla="*/ 1483057 w 1513764"/>
                  <a:gd name="connsiteY76" fmla="*/ 1208964 h 5405650"/>
                  <a:gd name="connsiteX77" fmla="*/ 1510352 w 1513764"/>
                  <a:gd name="connsiteY77" fmla="*/ 1086134 h 5405650"/>
                  <a:gd name="connsiteX78" fmla="*/ 1462585 w 1513764"/>
                  <a:gd name="connsiteY78" fmla="*/ 976952 h 5405650"/>
                  <a:gd name="connsiteX79" fmla="*/ 1339755 w 1513764"/>
                  <a:gd name="connsiteY79" fmla="*/ 881417 h 5405650"/>
                  <a:gd name="connsiteX80" fmla="*/ 1189630 w 1513764"/>
                  <a:gd name="connsiteY80" fmla="*/ 806355 h 5405650"/>
                  <a:gd name="connsiteX81" fmla="*/ 1121391 w 1513764"/>
                  <a:gd name="connsiteY81" fmla="*/ 772235 h 5405650"/>
                  <a:gd name="connsiteX82" fmla="*/ 1080448 w 1513764"/>
                  <a:gd name="connsiteY82" fmla="*/ 724468 h 5405650"/>
                  <a:gd name="connsiteX83" fmla="*/ 1019033 w 1513764"/>
                  <a:gd name="connsiteY83" fmla="*/ 717644 h 5405650"/>
                  <a:gd name="connsiteX84" fmla="*/ 978090 w 1513764"/>
                  <a:gd name="connsiteY84" fmla="*/ 676701 h 5405650"/>
                  <a:gd name="connsiteX85" fmla="*/ 971266 w 1513764"/>
                  <a:gd name="connsiteY85" fmla="*/ 649405 h 5405650"/>
                  <a:gd name="connsiteX86" fmla="*/ 1032681 w 1513764"/>
                  <a:gd name="connsiteY86" fmla="*/ 601638 h 5405650"/>
                  <a:gd name="connsiteX87" fmla="*/ 1066800 w 1513764"/>
                  <a:gd name="connsiteY87" fmla="*/ 465161 h 5405650"/>
                  <a:gd name="connsiteX88" fmla="*/ 1059976 w 1513764"/>
                  <a:gd name="connsiteY88" fmla="*/ 287740 h 5405650"/>
                  <a:gd name="connsiteX89" fmla="*/ 1025857 w 1513764"/>
                  <a:gd name="connsiteY89" fmla="*/ 178558 h 5405650"/>
                  <a:gd name="connsiteX90" fmla="*/ 930322 w 1513764"/>
                  <a:gd name="connsiteY90" fmla="*/ 83023 h 5405650"/>
                  <a:gd name="connsiteX91" fmla="*/ 855260 w 1513764"/>
                  <a:gd name="connsiteY91" fmla="*/ 21608 h 5405650"/>
                  <a:gd name="connsiteX92" fmla="*/ 773373 w 1513764"/>
                  <a:gd name="connsiteY92" fmla="*/ 1137 h 540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513764" h="5405650">
                    <a:moveTo>
                      <a:pt x="773373" y="1137"/>
                    </a:moveTo>
                    <a:cubicBezTo>
                      <a:pt x="750627" y="2274"/>
                      <a:pt x="739254" y="23883"/>
                      <a:pt x="718782" y="28432"/>
                    </a:cubicBezTo>
                    <a:cubicBezTo>
                      <a:pt x="698310" y="32981"/>
                      <a:pt x="675564" y="15922"/>
                      <a:pt x="650543" y="28432"/>
                    </a:cubicBezTo>
                    <a:cubicBezTo>
                      <a:pt x="625522" y="40943"/>
                      <a:pt x="595952" y="76200"/>
                      <a:pt x="568657" y="103495"/>
                    </a:cubicBezTo>
                    <a:cubicBezTo>
                      <a:pt x="541362" y="130790"/>
                      <a:pt x="501555" y="162635"/>
                      <a:pt x="486770" y="192205"/>
                    </a:cubicBezTo>
                    <a:cubicBezTo>
                      <a:pt x="471985" y="221775"/>
                      <a:pt x="474259" y="246797"/>
                      <a:pt x="479946" y="280916"/>
                    </a:cubicBezTo>
                    <a:cubicBezTo>
                      <a:pt x="485633" y="315035"/>
                      <a:pt x="510654" y="361665"/>
                      <a:pt x="520890" y="396922"/>
                    </a:cubicBezTo>
                    <a:cubicBezTo>
                      <a:pt x="531126" y="432179"/>
                      <a:pt x="532263" y="456062"/>
                      <a:pt x="541361" y="492456"/>
                    </a:cubicBezTo>
                    <a:cubicBezTo>
                      <a:pt x="550459" y="528850"/>
                      <a:pt x="559559" y="578892"/>
                      <a:pt x="575481" y="615286"/>
                    </a:cubicBezTo>
                    <a:cubicBezTo>
                      <a:pt x="591403" y="651680"/>
                      <a:pt x="617562" y="678975"/>
                      <a:pt x="636896" y="710820"/>
                    </a:cubicBezTo>
                    <a:cubicBezTo>
                      <a:pt x="656230" y="742665"/>
                      <a:pt x="694899" y="787021"/>
                      <a:pt x="691487" y="806355"/>
                    </a:cubicBezTo>
                    <a:cubicBezTo>
                      <a:pt x="688075" y="825689"/>
                      <a:pt x="661917" y="810904"/>
                      <a:pt x="616424" y="826826"/>
                    </a:cubicBezTo>
                    <a:cubicBezTo>
                      <a:pt x="570931" y="842748"/>
                      <a:pt x="468573" y="880280"/>
                      <a:pt x="418531" y="901889"/>
                    </a:cubicBezTo>
                    <a:cubicBezTo>
                      <a:pt x="368489" y="923498"/>
                      <a:pt x="345743" y="923498"/>
                      <a:pt x="316173" y="956480"/>
                    </a:cubicBezTo>
                    <a:cubicBezTo>
                      <a:pt x="286603" y="989462"/>
                      <a:pt x="263857" y="1041778"/>
                      <a:pt x="241111" y="1099781"/>
                    </a:cubicBezTo>
                    <a:cubicBezTo>
                      <a:pt x="218365" y="1157784"/>
                      <a:pt x="199030" y="1245358"/>
                      <a:pt x="179696" y="1304498"/>
                    </a:cubicBezTo>
                    <a:cubicBezTo>
                      <a:pt x="160362" y="1363638"/>
                      <a:pt x="150126" y="1403444"/>
                      <a:pt x="125105" y="1454623"/>
                    </a:cubicBezTo>
                    <a:cubicBezTo>
                      <a:pt x="100084" y="1505802"/>
                      <a:pt x="50042" y="1571766"/>
                      <a:pt x="29570" y="1611572"/>
                    </a:cubicBezTo>
                    <a:cubicBezTo>
                      <a:pt x="9098" y="1651378"/>
                      <a:pt x="4550" y="1658202"/>
                      <a:pt x="2275" y="1693459"/>
                    </a:cubicBezTo>
                    <a:cubicBezTo>
                      <a:pt x="0" y="1728716"/>
                      <a:pt x="4549" y="1791268"/>
                      <a:pt x="15922" y="1823113"/>
                    </a:cubicBezTo>
                    <a:cubicBezTo>
                      <a:pt x="27295" y="1854958"/>
                      <a:pt x="47768" y="1867468"/>
                      <a:pt x="70514" y="1884528"/>
                    </a:cubicBezTo>
                    <a:cubicBezTo>
                      <a:pt x="93260" y="1901588"/>
                      <a:pt x="152400" y="1925471"/>
                      <a:pt x="152400" y="1925471"/>
                    </a:cubicBezTo>
                    <a:cubicBezTo>
                      <a:pt x="192206" y="1945943"/>
                      <a:pt x="279779" y="1986886"/>
                      <a:pt x="309349" y="2007358"/>
                    </a:cubicBezTo>
                    <a:cubicBezTo>
                      <a:pt x="338919" y="2027830"/>
                      <a:pt x="333233" y="1972101"/>
                      <a:pt x="329821" y="2048301"/>
                    </a:cubicBezTo>
                    <a:cubicBezTo>
                      <a:pt x="326409" y="2124501"/>
                      <a:pt x="302526" y="2331493"/>
                      <a:pt x="288878" y="2464558"/>
                    </a:cubicBezTo>
                    <a:cubicBezTo>
                      <a:pt x="275230" y="2597623"/>
                      <a:pt x="253621" y="2775044"/>
                      <a:pt x="247934" y="2846695"/>
                    </a:cubicBezTo>
                    <a:cubicBezTo>
                      <a:pt x="242247" y="2918346"/>
                      <a:pt x="247934" y="2877402"/>
                      <a:pt x="254758" y="2894462"/>
                    </a:cubicBezTo>
                    <a:cubicBezTo>
                      <a:pt x="261582" y="2911522"/>
                      <a:pt x="274093" y="2903561"/>
                      <a:pt x="288878" y="2949053"/>
                    </a:cubicBezTo>
                    <a:cubicBezTo>
                      <a:pt x="303663" y="2994545"/>
                      <a:pt x="327547" y="3059372"/>
                      <a:pt x="343469" y="3167417"/>
                    </a:cubicBezTo>
                    <a:cubicBezTo>
                      <a:pt x="359391" y="3275462"/>
                      <a:pt x="375313" y="3467668"/>
                      <a:pt x="384412" y="3597322"/>
                    </a:cubicBezTo>
                    <a:cubicBezTo>
                      <a:pt x="393511" y="3726976"/>
                      <a:pt x="393511" y="3833884"/>
                      <a:pt x="398060" y="3945340"/>
                    </a:cubicBezTo>
                    <a:cubicBezTo>
                      <a:pt x="402609" y="4056796"/>
                      <a:pt x="409433" y="4184176"/>
                      <a:pt x="411708" y="4266062"/>
                    </a:cubicBezTo>
                    <a:cubicBezTo>
                      <a:pt x="413983" y="4347948"/>
                      <a:pt x="417395" y="4376381"/>
                      <a:pt x="411708" y="4436659"/>
                    </a:cubicBezTo>
                    <a:cubicBezTo>
                      <a:pt x="406021" y="4496937"/>
                      <a:pt x="381000" y="4577686"/>
                      <a:pt x="377588" y="4627728"/>
                    </a:cubicBezTo>
                    <a:cubicBezTo>
                      <a:pt x="374176" y="4677770"/>
                      <a:pt x="399197" y="4709614"/>
                      <a:pt x="391236" y="4736910"/>
                    </a:cubicBezTo>
                    <a:cubicBezTo>
                      <a:pt x="383275" y="4764206"/>
                      <a:pt x="375313" y="4768755"/>
                      <a:pt x="329821" y="4791501"/>
                    </a:cubicBezTo>
                    <a:cubicBezTo>
                      <a:pt x="284329" y="4814247"/>
                      <a:pt x="166048" y="4849504"/>
                      <a:pt x="118281" y="4873387"/>
                    </a:cubicBezTo>
                    <a:cubicBezTo>
                      <a:pt x="70514" y="4897270"/>
                      <a:pt x="44355" y="4912056"/>
                      <a:pt x="43218" y="4934802"/>
                    </a:cubicBezTo>
                    <a:cubicBezTo>
                      <a:pt x="42081" y="4957548"/>
                      <a:pt x="70514" y="4993943"/>
                      <a:pt x="111457" y="5009865"/>
                    </a:cubicBezTo>
                    <a:cubicBezTo>
                      <a:pt x="152400" y="5025787"/>
                      <a:pt x="241111" y="5030337"/>
                      <a:pt x="288878" y="5030337"/>
                    </a:cubicBezTo>
                    <a:cubicBezTo>
                      <a:pt x="336645" y="5030337"/>
                      <a:pt x="361666" y="5021238"/>
                      <a:pt x="398060" y="5009865"/>
                    </a:cubicBezTo>
                    <a:cubicBezTo>
                      <a:pt x="434454" y="4998492"/>
                      <a:pt x="481084" y="4975746"/>
                      <a:pt x="507242" y="4962098"/>
                    </a:cubicBezTo>
                    <a:cubicBezTo>
                      <a:pt x="533400" y="4948450"/>
                      <a:pt x="533400" y="4929115"/>
                      <a:pt x="555009" y="4927978"/>
                    </a:cubicBezTo>
                    <a:cubicBezTo>
                      <a:pt x="576618" y="4926841"/>
                      <a:pt x="602777" y="4955274"/>
                      <a:pt x="636896" y="4955274"/>
                    </a:cubicBezTo>
                    <a:cubicBezTo>
                      <a:pt x="671015" y="4955274"/>
                      <a:pt x="734704" y="4935939"/>
                      <a:pt x="759725" y="4927978"/>
                    </a:cubicBezTo>
                    <a:cubicBezTo>
                      <a:pt x="784746" y="4920017"/>
                      <a:pt x="782472" y="4923429"/>
                      <a:pt x="787021" y="4907507"/>
                    </a:cubicBezTo>
                    <a:cubicBezTo>
                      <a:pt x="791570" y="4891585"/>
                      <a:pt x="785884" y="4851778"/>
                      <a:pt x="787021" y="4832444"/>
                    </a:cubicBezTo>
                    <a:cubicBezTo>
                      <a:pt x="788158" y="4813110"/>
                      <a:pt x="788159" y="4810835"/>
                      <a:pt x="793845" y="4791501"/>
                    </a:cubicBezTo>
                    <a:cubicBezTo>
                      <a:pt x="799531" y="4772167"/>
                      <a:pt x="813179" y="4752832"/>
                      <a:pt x="821140" y="4716438"/>
                    </a:cubicBezTo>
                    <a:cubicBezTo>
                      <a:pt x="829101" y="4680044"/>
                      <a:pt x="835925" y="4543567"/>
                      <a:pt x="841612" y="4573137"/>
                    </a:cubicBezTo>
                    <a:cubicBezTo>
                      <a:pt x="847299" y="4602707"/>
                      <a:pt x="846162" y="4817659"/>
                      <a:pt x="855260" y="4893859"/>
                    </a:cubicBezTo>
                    <a:cubicBezTo>
                      <a:pt x="864358" y="4970059"/>
                      <a:pt x="899615" y="4991668"/>
                      <a:pt x="896203" y="5030337"/>
                    </a:cubicBezTo>
                    <a:cubicBezTo>
                      <a:pt x="892791" y="5069006"/>
                      <a:pt x="856397" y="5082653"/>
                      <a:pt x="834788" y="5125871"/>
                    </a:cubicBezTo>
                    <a:cubicBezTo>
                      <a:pt x="813179" y="5169089"/>
                      <a:pt x="772235" y="5248701"/>
                      <a:pt x="766549" y="5289644"/>
                    </a:cubicBezTo>
                    <a:cubicBezTo>
                      <a:pt x="760863" y="5330587"/>
                      <a:pt x="774511" y="5354471"/>
                      <a:pt x="800669" y="5371531"/>
                    </a:cubicBezTo>
                    <a:cubicBezTo>
                      <a:pt x="826827" y="5388591"/>
                      <a:pt x="873457" y="5405650"/>
                      <a:pt x="923499" y="5392002"/>
                    </a:cubicBezTo>
                    <a:cubicBezTo>
                      <a:pt x="973541" y="5378354"/>
                      <a:pt x="1061113" y="5316939"/>
                      <a:pt x="1100919" y="5289644"/>
                    </a:cubicBezTo>
                    <a:cubicBezTo>
                      <a:pt x="1140725" y="5262349"/>
                      <a:pt x="1150961" y="5250975"/>
                      <a:pt x="1162334" y="5228229"/>
                    </a:cubicBezTo>
                    <a:cubicBezTo>
                      <a:pt x="1173707" y="5205483"/>
                      <a:pt x="1163471" y="5177051"/>
                      <a:pt x="1169158" y="5153167"/>
                    </a:cubicBezTo>
                    <a:cubicBezTo>
                      <a:pt x="1174845" y="5129284"/>
                      <a:pt x="1190767" y="5113361"/>
                      <a:pt x="1196454" y="5084928"/>
                    </a:cubicBezTo>
                    <a:cubicBezTo>
                      <a:pt x="1202141" y="5056495"/>
                      <a:pt x="1195317" y="5029200"/>
                      <a:pt x="1203278" y="4982570"/>
                    </a:cubicBezTo>
                    <a:cubicBezTo>
                      <a:pt x="1211239" y="4935940"/>
                      <a:pt x="1232848" y="4906370"/>
                      <a:pt x="1244221" y="4805149"/>
                    </a:cubicBezTo>
                    <a:cubicBezTo>
                      <a:pt x="1255594" y="4703928"/>
                      <a:pt x="1264693" y="4556077"/>
                      <a:pt x="1271517" y="4375244"/>
                    </a:cubicBezTo>
                    <a:cubicBezTo>
                      <a:pt x="1278341" y="4194411"/>
                      <a:pt x="1287439" y="3898710"/>
                      <a:pt x="1285164" y="3720152"/>
                    </a:cubicBezTo>
                    <a:cubicBezTo>
                      <a:pt x="1282889" y="3541594"/>
                      <a:pt x="1262418" y="3425588"/>
                      <a:pt x="1257869" y="3303895"/>
                    </a:cubicBezTo>
                    <a:cubicBezTo>
                      <a:pt x="1253320" y="3182202"/>
                      <a:pt x="1249908" y="3050274"/>
                      <a:pt x="1257869" y="2989996"/>
                    </a:cubicBezTo>
                    <a:cubicBezTo>
                      <a:pt x="1265830" y="2929718"/>
                      <a:pt x="1299950" y="2994545"/>
                      <a:pt x="1305636" y="2942229"/>
                    </a:cubicBezTo>
                    <a:cubicBezTo>
                      <a:pt x="1311322" y="2889913"/>
                      <a:pt x="1294263" y="2768220"/>
                      <a:pt x="1291988" y="2676098"/>
                    </a:cubicBezTo>
                    <a:cubicBezTo>
                      <a:pt x="1289713" y="2583976"/>
                      <a:pt x="1291988" y="2389495"/>
                      <a:pt x="1291988" y="2389495"/>
                    </a:cubicBezTo>
                    <a:cubicBezTo>
                      <a:pt x="1291988" y="2301922"/>
                      <a:pt x="1297675" y="2212074"/>
                      <a:pt x="1291988" y="2150659"/>
                    </a:cubicBezTo>
                    <a:cubicBezTo>
                      <a:pt x="1286301" y="2089244"/>
                      <a:pt x="1256732" y="2071047"/>
                      <a:pt x="1257869" y="2021005"/>
                    </a:cubicBezTo>
                    <a:cubicBezTo>
                      <a:pt x="1259006" y="1970963"/>
                      <a:pt x="1289714" y="1889077"/>
                      <a:pt x="1298812" y="1850408"/>
                    </a:cubicBezTo>
                    <a:cubicBezTo>
                      <a:pt x="1307910" y="1811739"/>
                      <a:pt x="1296538" y="1829936"/>
                      <a:pt x="1312460" y="1788993"/>
                    </a:cubicBezTo>
                    <a:cubicBezTo>
                      <a:pt x="1328382" y="1748050"/>
                      <a:pt x="1372737" y="1659340"/>
                      <a:pt x="1394346" y="1604749"/>
                    </a:cubicBezTo>
                    <a:cubicBezTo>
                      <a:pt x="1415955" y="1550158"/>
                      <a:pt x="1433016" y="1506940"/>
                      <a:pt x="1442114" y="1461447"/>
                    </a:cubicBezTo>
                    <a:cubicBezTo>
                      <a:pt x="1451212" y="1415954"/>
                      <a:pt x="1442113" y="1373873"/>
                      <a:pt x="1448937" y="1331793"/>
                    </a:cubicBezTo>
                    <a:cubicBezTo>
                      <a:pt x="1455761" y="1289713"/>
                      <a:pt x="1472821" y="1249907"/>
                      <a:pt x="1483057" y="1208964"/>
                    </a:cubicBezTo>
                    <a:cubicBezTo>
                      <a:pt x="1493293" y="1168021"/>
                      <a:pt x="1513764" y="1124803"/>
                      <a:pt x="1510352" y="1086134"/>
                    </a:cubicBezTo>
                    <a:cubicBezTo>
                      <a:pt x="1506940" y="1047465"/>
                      <a:pt x="1491018" y="1011072"/>
                      <a:pt x="1462585" y="976952"/>
                    </a:cubicBezTo>
                    <a:cubicBezTo>
                      <a:pt x="1434152" y="942832"/>
                      <a:pt x="1385248" y="909850"/>
                      <a:pt x="1339755" y="881417"/>
                    </a:cubicBezTo>
                    <a:cubicBezTo>
                      <a:pt x="1294262" y="852984"/>
                      <a:pt x="1189630" y="806355"/>
                      <a:pt x="1189630" y="806355"/>
                    </a:cubicBezTo>
                    <a:cubicBezTo>
                      <a:pt x="1153236" y="788158"/>
                      <a:pt x="1139588" y="785883"/>
                      <a:pt x="1121391" y="772235"/>
                    </a:cubicBezTo>
                    <a:cubicBezTo>
                      <a:pt x="1103194" y="758587"/>
                      <a:pt x="1097508" y="733566"/>
                      <a:pt x="1080448" y="724468"/>
                    </a:cubicBezTo>
                    <a:cubicBezTo>
                      <a:pt x="1063388" y="715370"/>
                      <a:pt x="1036093" y="725605"/>
                      <a:pt x="1019033" y="717644"/>
                    </a:cubicBezTo>
                    <a:cubicBezTo>
                      <a:pt x="1001973" y="709683"/>
                      <a:pt x="986051" y="688074"/>
                      <a:pt x="978090" y="676701"/>
                    </a:cubicBezTo>
                    <a:cubicBezTo>
                      <a:pt x="970129" y="665328"/>
                      <a:pt x="962168" y="661915"/>
                      <a:pt x="971266" y="649405"/>
                    </a:cubicBezTo>
                    <a:cubicBezTo>
                      <a:pt x="980364" y="636895"/>
                      <a:pt x="1016759" y="632345"/>
                      <a:pt x="1032681" y="601638"/>
                    </a:cubicBezTo>
                    <a:cubicBezTo>
                      <a:pt x="1048603" y="570931"/>
                      <a:pt x="1062251" y="517477"/>
                      <a:pt x="1066800" y="465161"/>
                    </a:cubicBezTo>
                    <a:cubicBezTo>
                      <a:pt x="1071349" y="412845"/>
                      <a:pt x="1066800" y="335507"/>
                      <a:pt x="1059976" y="287740"/>
                    </a:cubicBezTo>
                    <a:cubicBezTo>
                      <a:pt x="1053152" y="239973"/>
                      <a:pt x="1047466" y="212677"/>
                      <a:pt x="1025857" y="178558"/>
                    </a:cubicBezTo>
                    <a:cubicBezTo>
                      <a:pt x="1004248" y="144439"/>
                      <a:pt x="958755" y="109181"/>
                      <a:pt x="930322" y="83023"/>
                    </a:cubicBezTo>
                    <a:cubicBezTo>
                      <a:pt x="901889" y="56865"/>
                      <a:pt x="882555" y="34118"/>
                      <a:pt x="855260" y="21608"/>
                    </a:cubicBezTo>
                    <a:cubicBezTo>
                      <a:pt x="827965" y="9098"/>
                      <a:pt x="796119" y="0"/>
                      <a:pt x="773373" y="1137"/>
                    </a:cubicBezTo>
                    <a:close/>
                  </a:path>
                </a:pathLst>
              </a:custGeom>
              <a:grpFill/>
              <a:ln>
                <a:noFill/>
              </a:ln>
              <a:sp3d>
                <a:bevelT w="25400" h="25400"/>
                <a:bevelB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grpSp>
            <p:nvGrpSpPr>
              <p:cNvPr id="23" name="Group 45"/>
              <p:cNvGrpSpPr/>
              <p:nvPr/>
            </p:nvGrpSpPr>
            <p:grpSpPr>
              <a:xfrm>
                <a:off x="1000100" y="3000372"/>
                <a:ext cx="686572" cy="1486294"/>
                <a:chOff x="5468945" y="3286124"/>
                <a:chExt cx="962025" cy="2559050"/>
              </a:xfrm>
              <a:grpFill/>
            </p:grpSpPr>
            <p:sp>
              <p:nvSpPr>
                <p:cNvPr id="27" name="Freeform 291"/>
                <p:cNvSpPr>
                  <a:spLocks noEditPoints="1"/>
                </p:cNvSpPr>
                <p:nvPr/>
              </p:nvSpPr>
              <p:spPr bwMode="auto">
                <a:xfrm>
                  <a:off x="5643570" y="3286124"/>
                  <a:ext cx="787400" cy="2559050"/>
                </a:xfrm>
                <a:custGeom>
                  <a:avLst/>
                  <a:gdLst/>
                  <a:ahLst/>
                  <a:cxnLst>
                    <a:cxn ang="0">
                      <a:pos x="488" y="770"/>
                    </a:cxn>
                    <a:cxn ang="0">
                      <a:pos x="478" y="654"/>
                    </a:cxn>
                    <a:cxn ang="0">
                      <a:pos x="456" y="408"/>
                    </a:cxn>
                    <a:cxn ang="0">
                      <a:pos x="440" y="306"/>
                    </a:cxn>
                    <a:cxn ang="0">
                      <a:pos x="376" y="268"/>
                    </a:cxn>
                    <a:cxn ang="0">
                      <a:pos x="306" y="226"/>
                    </a:cxn>
                    <a:cxn ang="0">
                      <a:pos x="312" y="188"/>
                    </a:cxn>
                    <a:cxn ang="0">
                      <a:pos x="344" y="130"/>
                    </a:cxn>
                    <a:cxn ang="0">
                      <a:pos x="344" y="108"/>
                    </a:cxn>
                    <a:cxn ang="0">
                      <a:pos x="340" y="38"/>
                    </a:cxn>
                    <a:cxn ang="0">
                      <a:pos x="292" y="2"/>
                    </a:cxn>
                    <a:cxn ang="0">
                      <a:pos x="226" y="8"/>
                    </a:cxn>
                    <a:cxn ang="0">
                      <a:pos x="190" y="58"/>
                    </a:cxn>
                    <a:cxn ang="0">
                      <a:pos x="182" y="110"/>
                    </a:cxn>
                    <a:cxn ang="0">
                      <a:pos x="196" y="174"/>
                    </a:cxn>
                    <a:cxn ang="0">
                      <a:pos x="202" y="210"/>
                    </a:cxn>
                    <a:cxn ang="0">
                      <a:pos x="184" y="242"/>
                    </a:cxn>
                    <a:cxn ang="0">
                      <a:pos x="70" y="290"/>
                    </a:cxn>
                    <a:cxn ang="0">
                      <a:pos x="28" y="430"/>
                    </a:cxn>
                    <a:cxn ang="0">
                      <a:pos x="2" y="528"/>
                    </a:cxn>
                    <a:cxn ang="0">
                      <a:pos x="10" y="610"/>
                    </a:cxn>
                    <a:cxn ang="0">
                      <a:pos x="26" y="714"/>
                    </a:cxn>
                    <a:cxn ang="0">
                      <a:pos x="40" y="712"/>
                    </a:cxn>
                    <a:cxn ang="0">
                      <a:pos x="48" y="768"/>
                    </a:cxn>
                    <a:cxn ang="0">
                      <a:pos x="102" y="820"/>
                    </a:cxn>
                    <a:cxn ang="0">
                      <a:pos x="90" y="1098"/>
                    </a:cxn>
                    <a:cxn ang="0">
                      <a:pos x="76" y="1526"/>
                    </a:cxn>
                    <a:cxn ang="0">
                      <a:pos x="96" y="1546"/>
                    </a:cxn>
                    <a:cxn ang="0">
                      <a:pos x="72" y="1588"/>
                    </a:cxn>
                    <a:cxn ang="0">
                      <a:pos x="84" y="1608"/>
                    </a:cxn>
                    <a:cxn ang="0">
                      <a:pos x="150" y="1602"/>
                    </a:cxn>
                    <a:cxn ang="0">
                      <a:pos x="170" y="1552"/>
                    </a:cxn>
                    <a:cxn ang="0">
                      <a:pos x="186" y="1410"/>
                    </a:cxn>
                    <a:cxn ang="0">
                      <a:pos x="204" y="1188"/>
                    </a:cxn>
                    <a:cxn ang="0">
                      <a:pos x="244" y="884"/>
                    </a:cxn>
                    <a:cxn ang="0">
                      <a:pos x="274" y="1008"/>
                    </a:cxn>
                    <a:cxn ang="0">
                      <a:pos x="296" y="1206"/>
                    </a:cxn>
                    <a:cxn ang="0">
                      <a:pos x="308" y="1524"/>
                    </a:cxn>
                    <a:cxn ang="0">
                      <a:pos x="310" y="1570"/>
                    </a:cxn>
                    <a:cxn ang="0">
                      <a:pos x="354" y="1592"/>
                    </a:cxn>
                    <a:cxn ang="0">
                      <a:pos x="418" y="1608"/>
                    </a:cxn>
                    <a:cxn ang="0">
                      <a:pos x="444" y="1590"/>
                    </a:cxn>
                    <a:cxn ang="0">
                      <a:pos x="400" y="1542"/>
                    </a:cxn>
                    <a:cxn ang="0">
                      <a:pos x="424" y="1452"/>
                    </a:cxn>
                    <a:cxn ang="0">
                      <a:pos x="410" y="1348"/>
                    </a:cxn>
                    <a:cxn ang="0">
                      <a:pos x="412" y="874"/>
                    </a:cxn>
                    <a:cxn ang="0">
                      <a:pos x="420" y="796"/>
                    </a:cxn>
                    <a:cxn ang="0">
                      <a:pos x="428" y="752"/>
                    </a:cxn>
                    <a:cxn ang="0">
                      <a:pos x="446" y="792"/>
                    </a:cxn>
                    <a:cxn ang="0">
                      <a:pos x="450" y="826"/>
                    </a:cxn>
                    <a:cxn ang="0">
                      <a:pos x="452" y="854"/>
                    </a:cxn>
                    <a:cxn ang="0">
                      <a:pos x="440" y="882"/>
                    </a:cxn>
                    <a:cxn ang="0">
                      <a:pos x="478" y="872"/>
                    </a:cxn>
                    <a:cxn ang="0">
                      <a:pos x="496" y="828"/>
                    </a:cxn>
                    <a:cxn ang="0">
                      <a:pos x="94" y="668"/>
                    </a:cxn>
                    <a:cxn ang="0">
                      <a:pos x="82" y="694"/>
                    </a:cxn>
                    <a:cxn ang="0">
                      <a:pos x="88" y="678"/>
                    </a:cxn>
                    <a:cxn ang="0">
                      <a:pos x="82" y="604"/>
                    </a:cxn>
                    <a:cxn ang="0">
                      <a:pos x="78" y="540"/>
                    </a:cxn>
                    <a:cxn ang="0">
                      <a:pos x="104" y="488"/>
                    </a:cxn>
                  </a:cxnLst>
                  <a:rect l="0" t="0" r="r" b="b"/>
                  <a:pathLst>
                    <a:path w="496" h="1612">
                      <a:moveTo>
                        <a:pt x="492" y="798"/>
                      </a:moveTo>
                      <a:lnTo>
                        <a:pt x="492" y="798"/>
                      </a:lnTo>
                      <a:lnTo>
                        <a:pt x="486" y="780"/>
                      </a:lnTo>
                      <a:lnTo>
                        <a:pt x="486" y="772"/>
                      </a:lnTo>
                      <a:lnTo>
                        <a:pt x="486" y="772"/>
                      </a:lnTo>
                      <a:lnTo>
                        <a:pt x="488" y="770"/>
                      </a:lnTo>
                      <a:lnTo>
                        <a:pt x="490" y="766"/>
                      </a:lnTo>
                      <a:lnTo>
                        <a:pt x="490" y="754"/>
                      </a:lnTo>
                      <a:lnTo>
                        <a:pt x="490" y="736"/>
                      </a:lnTo>
                      <a:lnTo>
                        <a:pt x="488" y="716"/>
                      </a:lnTo>
                      <a:lnTo>
                        <a:pt x="482" y="676"/>
                      </a:lnTo>
                      <a:lnTo>
                        <a:pt x="478" y="654"/>
                      </a:lnTo>
                      <a:lnTo>
                        <a:pt x="478" y="654"/>
                      </a:lnTo>
                      <a:lnTo>
                        <a:pt x="472" y="608"/>
                      </a:lnTo>
                      <a:lnTo>
                        <a:pt x="464" y="532"/>
                      </a:lnTo>
                      <a:lnTo>
                        <a:pt x="464" y="532"/>
                      </a:lnTo>
                      <a:lnTo>
                        <a:pt x="458" y="460"/>
                      </a:lnTo>
                      <a:lnTo>
                        <a:pt x="456" y="408"/>
                      </a:lnTo>
                      <a:lnTo>
                        <a:pt x="456" y="408"/>
                      </a:lnTo>
                      <a:lnTo>
                        <a:pt x="454" y="376"/>
                      </a:lnTo>
                      <a:lnTo>
                        <a:pt x="448" y="330"/>
                      </a:lnTo>
                      <a:lnTo>
                        <a:pt x="448" y="330"/>
                      </a:lnTo>
                      <a:lnTo>
                        <a:pt x="444" y="316"/>
                      </a:lnTo>
                      <a:lnTo>
                        <a:pt x="440" y="306"/>
                      </a:lnTo>
                      <a:lnTo>
                        <a:pt x="434" y="298"/>
                      </a:lnTo>
                      <a:lnTo>
                        <a:pt x="428" y="290"/>
                      </a:lnTo>
                      <a:lnTo>
                        <a:pt x="414" y="280"/>
                      </a:lnTo>
                      <a:lnTo>
                        <a:pt x="404" y="276"/>
                      </a:lnTo>
                      <a:lnTo>
                        <a:pt x="404" y="276"/>
                      </a:lnTo>
                      <a:lnTo>
                        <a:pt x="376" y="268"/>
                      </a:lnTo>
                      <a:lnTo>
                        <a:pt x="360" y="262"/>
                      </a:lnTo>
                      <a:lnTo>
                        <a:pt x="344" y="254"/>
                      </a:lnTo>
                      <a:lnTo>
                        <a:pt x="344" y="254"/>
                      </a:lnTo>
                      <a:lnTo>
                        <a:pt x="320" y="240"/>
                      </a:lnTo>
                      <a:lnTo>
                        <a:pt x="312" y="232"/>
                      </a:lnTo>
                      <a:lnTo>
                        <a:pt x="306" y="226"/>
                      </a:lnTo>
                      <a:lnTo>
                        <a:pt x="306" y="226"/>
                      </a:lnTo>
                      <a:lnTo>
                        <a:pt x="304" y="218"/>
                      </a:lnTo>
                      <a:lnTo>
                        <a:pt x="304" y="210"/>
                      </a:lnTo>
                      <a:lnTo>
                        <a:pt x="310" y="190"/>
                      </a:lnTo>
                      <a:lnTo>
                        <a:pt x="310" y="190"/>
                      </a:lnTo>
                      <a:lnTo>
                        <a:pt x="312" y="188"/>
                      </a:lnTo>
                      <a:lnTo>
                        <a:pt x="316" y="186"/>
                      </a:lnTo>
                      <a:lnTo>
                        <a:pt x="322" y="180"/>
                      </a:lnTo>
                      <a:lnTo>
                        <a:pt x="330" y="168"/>
                      </a:lnTo>
                      <a:lnTo>
                        <a:pt x="330" y="168"/>
                      </a:lnTo>
                      <a:lnTo>
                        <a:pt x="338" y="148"/>
                      </a:lnTo>
                      <a:lnTo>
                        <a:pt x="344" y="130"/>
                      </a:lnTo>
                      <a:lnTo>
                        <a:pt x="344" y="130"/>
                      </a:lnTo>
                      <a:lnTo>
                        <a:pt x="344" y="126"/>
                      </a:lnTo>
                      <a:lnTo>
                        <a:pt x="342" y="124"/>
                      </a:lnTo>
                      <a:lnTo>
                        <a:pt x="340" y="122"/>
                      </a:lnTo>
                      <a:lnTo>
                        <a:pt x="340" y="122"/>
                      </a:lnTo>
                      <a:lnTo>
                        <a:pt x="344" y="108"/>
                      </a:lnTo>
                      <a:lnTo>
                        <a:pt x="346" y="94"/>
                      </a:lnTo>
                      <a:lnTo>
                        <a:pt x="348" y="76"/>
                      </a:lnTo>
                      <a:lnTo>
                        <a:pt x="348" y="76"/>
                      </a:lnTo>
                      <a:lnTo>
                        <a:pt x="348" y="66"/>
                      </a:lnTo>
                      <a:lnTo>
                        <a:pt x="346" y="56"/>
                      </a:lnTo>
                      <a:lnTo>
                        <a:pt x="340" y="38"/>
                      </a:lnTo>
                      <a:lnTo>
                        <a:pt x="332" y="26"/>
                      </a:lnTo>
                      <a:lnTo>
                        <a:pt x="326" y="20"/>
                      </a:lnTo>
                      <a:lnTo>
                        <a:pt x="326" y="20"/>
                      </a:lnTo>
                      <a:lnTo>
                        <a:pt x="316" y="12"/>
                      </a:lnTo>
                      <a:lnTo>
                        <a:pt x="302" y="6"/>
                      </a:lnTo>
                      <a:lnTo>
                        <a:pt x="292" y="2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0" y="0"/>
                      </a:lnTo>
                      <a:lnTo>
                        <a:pt x="250" y="0"/>
                      </a:lnTo>
                      <a:lnTo>
                        <a:pt x="236" y="4"/>
                      </a:lnTo>
                      <a:lnTo>
                        <a:pt x="226" y="8"/>
                      </a:lnTo>
                      <a:lnTo>
                        <a:pt x="216" y="16"/>
                      </a:lnTo>
                      <a:lnTo>
                        <a:pt x="208" y="24"/>
                      </a:lnTo>
                      <a:lnTo>
                        <a:pt x="202" y="32"/>
                      </a:lnTo>
                      <a:lnTo>
                        <a:pt x="198" y="42"/>
                      </a:lnTo>
                      <a:lnTo>
                        <a:pt x="190" y="58"/>
                      </a:lnTo>
                      <a:lnTo>
                        <a:pt x="190" y="58"/>
                      </a:lnTo>
                      <a:lnTo>
                        <a:pt x="186" y="76"/>
                      </a:lnTo>
                      <a:lnTo>
                        <a:pt x="186" y="90"/>
                      </a:lnTo>
                      <a:lnTo>
                        <a:pt x="188" y="106"/>
                      </a:lnTo>
                      <a:lnTo>
                        <a:pt x="188" y="106"/>
                      </a:lnTo>
                      <a:lnTo>
                        <a:pt x="184" y="108"/>
                      </a:lnTo>
                      <a:lnTo>
                        <a:pt x="182" y="110"/>
                      </a:lnTo>
                      <a:lnTo>
                        <a:pt x="180" y="116"/>
                      </a:lnTo>
                      <a:lnTo>
                        <a:pt x="180" y="126"/>
                      </a:lnTo>
                      <a:lnTo>
                        <a:pt x="182" y="138"/>
                      </a:lnTo>
                      <a:lnTo>
                        <a:pt x="188" y="160"/>
                      </a:lnTo>
                      <a:lnTo>
                        <a:pt x="192" y="170"/>
                      </a:lnTo>
                      <a:lnTo>
                        <a:pt x="196" y="174"/>
                      </a:lnTo>
                      <a:lnTo>
                        <a:pt x="196" y="174"/>
                      </a:lnTo>
                      <a:lnTo>
                        <a:pt x="198" y="178"/>
                      </a:lnTo>
                      <a:lnTo>
                        <a:pt x="200" y="182"/>
                      </a:lnTo>
                      <a:lnTo>
                        <a:pt x="202" y="194"/>
                      </a:lnTo>
                      <a:lnTo>
                        <a:pt x="202" y="210"/>
                      </a:lnTo>
                      <a:lnTo>
                        <a:pt x="202" y="210"/>
                      </a:lnTo>
                      <a:lnTo>
                        <a:pt x="200" y="214"/>
                      </a:lnTo>
                      <a:lnTo>
                        <a:pt x="198" y="224"/>
                      </a:lnTo>
                      <a:lnTo>
                        <a:pt x="194" y="234"/>
                      </a:lnTo>
                      <a:lnTo>
                        <a:pt x="190" y="238"/>
                      </a:lnTo>
                      <a:lnTo>
                        <a:pt x="184" y="242"/>
                      </a:lnTo>
                      <a:lnTo>
                        <a:pt x="184" y="242"/>
                      </a:lnTo>
                      <a:lnTo>
                        <a:pt x="162" y="252"/>
                      </a:lnTo>
                      <a:lnTo>
                        <a:pt x="146" y="258"/>
                      </a:lnTo>
                      <a:lnTo>
                        <a:pt x="146" y="258"/>
                      </a:lnTo>
                      <a:lnTo>
                        <a:pt x="78" y="286"/>
                      </a:lnTo>
                      <a:lnTo>
                        <a:pt x="78" y="286"/>
                      </a:lnTo>
                      <a:lnTo>
                        <a:pt x="70" y="290"/>
                      </a:lnTo>
                      <a:lnTo>
                        <a:pt x="62" y="300"/>
                      </a:lnTo>
                      <a:lnTo>
                        <a:pt x="54" y="314"/>
                      </a:lnTo>
                      <a:lnTo>
                        <a:pt x="50" y="326"/>
                      </a:lnTo>
                      <a:lnTo>
                        <a:pt x="50" y="326"/>
                      </a:lnTo>
                      <a:lnTo>
                        <a:pt x="38" y="390"/>
                      </a:lnTo>
                      <a:lnTo>
                        <a:pt x="28" y="430"/>
                      </a:lnTo>
                      <a:lnTo>
                        <a:pt x="20" y="458"/>
                      </a:lnTo>
                      <a:lnTo>
                        <a:pt x="20" y="458"/>
                      </a:lnTo>
                      <a:lnTo>
                        <a:pt x="10" y="492"/>
                      </a:lnTo>
                      <a:lnTo>
                        <a:pt x="4" y="518"/>
                      </a:lnTo>
                      <a:lnTo>
                        <a:pt x="4" y="518"/>
                      </a:lnTo>
                      <a:lnTo>
                        <a:pt x="2" y="528"/>
                      </a:lnTo>
                      <a:lnTo>
                        <a:pt x="0" y="540"/>
                      </a:lnTo>
                      <a:lnTo>
                        <a:pt x="0" y="554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6" y="582"/>
                      </a:lnTo>
                      <a:lnTo>
                        <a:pt x="10" y="610"/>
                      </a:lnTo>
                      <a:lnTo>
                        <a:pt x="14" y="656"/>
                      </a:lnTo>
                      <a:lnTo>
                        <a:pt x="14" y="656"/>
                      </a:lnTo>
                      <a:lnTo>
                        <a:pt x="16" y="672"/>
                      </a:lnTo>
                      <a:lnTo>
                        <a:pt x="18" y="692"/>
                      </a:lnTo>
                      <a:lnTo>
                        <a:pt x="22" y="710"/>
                      </a:lnTo>
                      <a:lnTo>
                        <a:pt x="26" y="714"/>
                      </a:lnTo>
                      <a:lnTo>
                        <a:pt x="30" y="716"/>
                      </a:lnTo>
                      <a:lnTo>
                        <a:pt x="30" y="716"/>
                      </a:lnTo>
                      <a:lnTo>
                        <a:pt x="36" y="712"/>
                      </a:lnTo>
                      <a:lnTo>
                        <a:pt x="38" y="712"/>
                      </a:lnTo>
                      <a:lnTo>
                        <a:pt x="40" y="712"/>
                      </a:lnTo>
                      <a:lnTo>
                        <a:pt x="40" y="712"/>
                      </a:lnTo>
                      <a:lnTo>
                        <a:pt x="44" y="718"/>
                      </a:lnTo>
                      <a:lnTo>
                        <a:pt x="44" y="724"/>
                      </a:lnTo>
                      <a:lnTo>
                        <a:pt x="46" y="740"/>
                      </a:lnTo>
                      <a:lnTo>
                        <a:pt x="46" y="740"/>
                      </a:lnTo>
                      <a:lnTo>
                        <a:pt x="46" y="756"/>
                      </a:lnTo>
                      <a:lnTo>
                        <a:pt x="48" y="768"/>
                      </a:lnTo>
                      <a:lnTo>
                        <a:pt x="52" y="778"/>
                      </a:lnTo>
                      <a:lnTo>
                        <a:pt x="58" y="792"/>
                      </a:lnTo>
                      <a:lnTo>
                        <a:pt x="68" y="802"/>
                      </a:lnTo>
                      <a:lnTo>
                        <a:pt x="82" y="812"/>
                      </a:lnTo>
                      <a:lnTo>
                        <a:pt x="102" y="820"/>
                      </a:lnTo>
                      <a:lnTo>
                        <a:pt x="102" y="820"/>
                      </a:lnTo>
                      <a:lnTo>
                        <a:pt x="102" y="898"/>
                      </a:lnTo>
                      <a:lnTo>
                        <a:pt x="102" y="898"/>
                      </a:lnTo>
                      <a:lnTo>
                        <a:pt x="100" y="946"/>
                      </a:lnTo>
                      <a:lnTo>
                        <a:pt x="98" y="1004"/>
                      </a:lnTo>
                      <a:lnTo>
                        <a:pt x="90" y="1098"/>
                      </a:lnTo>
                      <a:lnTo>
                        <a:pt x="90" y="1098"/>
                      </a:lnTo>
                      <a:lnTo>
                        <a:pt x="84" y="1174"/>
                      </a:lnTo>
                      <a:lnTo>
                        <a:pt x="80" y="1220"/>
                      </a:lnTo>
                      <a:lnTo>
                        <a:pt x="80" y="1270"/>
                      </a:lnTo>
                      <a:lnTo>
                        <a:pt x="80" y="1270"/>
                      </a:lnTo>
                      <a:lnTo>
                        <a:pt x="76" y="1526"/>
                      </a:lnTo>
                      <a:lnTo>
                        <a:pt x="76" y="1526"/>
                      </a:lnTo>
                      <a:lnTo>
                        <a:pt x="78" y="1534"/>
                      </a:lnTo>
                      <a:lnTo>
                        <a:pt x="80" y="1536"/>
                      </a:lnTo>
                      <a:lnTo>
                        <a:pt x="82" y="1536"/>
                      </a:lnTo>
                      <a:lnTo>
                        <a:pt x="88" y="1540"/>
                      </a:lnTo>
                      <a:lnTo>
                        <a:pt x="92" y="1542"/>
                      </a:lnTo>
                      <a:lnTo>
                        <a:pt x="96" y="1546"/>
                      </a:lnTo>
                      <a:lnTo>
                        <a:pt x="96" y="1546"/>
                      </a:lnTo>
                      <a:lnTo>
                        <a:pt x="98" y="1550"/>
                      </a:lnTo>
                      <a:lnTo>
                        <a:pt x="96" y="1552"/>
                      </a:lnTo>
                      <a:lnTo>
                        <a:pt x="92" y="1560"/>
                      </a:lnTo>
                      <a:lnTo>
                        <a:pt x="78" y="1578"/>
                      </a:lnTo>
                      <a:lnTo>
                        <a:pt x="72" y="1588"/>
                      </a:lnTo>
                      <a:lnTo>
                        <a:pt x="70" y="1596"/>
                      </a:lnTo>
                      <a:lnTo>
                        <a:pt x="70" y="1598"/>
                      </a:lnTo>
                      <a:lnTo>
                        <a:pt x="72" y="1602"/>
                      </a:lnTo>
                      <a:lnTo>
                        <a:pt x="78" y="1606"/>
                      </a:lnTo>
                      <a:lnTo>
                        <a:pt x="84" y="1608"/>
                      </a:lnTo>
                      <a:lnTo>
                        <a:pt x="84" y="1608"/>
                      </a:lnTo>
                      <a:lnTo>
                        <a:pt x="100" y="1610"/>
                      </a:lnTo>
                      <a:lnTo>
                        <a:pt x="114" y="1612"/>
                      </a:lnTo>
                      <a:lnTo>
                        <a:pt x="124" y="1612"/>
                      </a:lnTo>
                      <a:lnTo>
                        <a:pt x="134" y="1610"/>
                      </a:lnTo>
                      <a:lnTo>
                        <a:pt x="144" y="1606"/>
                      </a:lnTo>
                      <a:lnTo>
                        <a:pt x="150" y="1602"/>
                      </a:lnTo>
                      <a:lnTo>
                        <a:pt x="156" y="1598"/>
                      </a:lnTo>
                      <a:lnTo>
                        <a:pt x="160" y="1592"/>
                      </a:lnTo>
                      <a:lnTo>
                        <a:pt x="166" y="1580"/>
                      </a:lnTo>
                      <a:lnTo>
                        <a:pt x="170" y="1568"/>
                      </a:lnTo>
                      <a:lnTo>
                        <a:pt x="170" y="1552"/>
                      </a:lnTo>
                      <a:lnTo>
                        <a:pt x="170" y="1552"/>
                      </a:lnTo>
                      <a:lnTo>
                        <a:pt x="174" y="1532"/>
                      </a:lnTo>
                      <a:lnTo>
                        <a:pt x="174" y="1532"/>
                      </a:lnTo>
                      <a:lnTo>
                        <a:pt x="178" y="1522"/>
                      </a:lnTo>
                      <a:lnTo>
                        <a:pt x="180" y="1504"/>
                      </a:lnTo>
                      <a:lnTo>
                        <a:pt x="184" y="1458"/>
                      </a:lnTo>
                      <a:lnTo>
                        <a:pt x="186" y="1410"/>
                      </a:lnTo>
                      <a:lnTo>
                        <a:pt x="188" y="1376"/>
                      </a:lnTo>
                      <a:lnTo>
                        <a:pt x="188" y="1376"/>
                      </a:lnTo>
                      <a:lnTo>
                        <a:pt x="190" y="1344"/>
                      </a:lnTo>
                      <a:lnTo>
                        <a:pt x="192" y="1294"/>
                      </a:lnTo>
                      <a:lnTo>
                        <a:pt x="198" y="1240"/>
                      </a:lnTo>
                      <a:lnTo>
                        <a:pt x="204" y="1188"/>
                      </a:lnTo>
                      <a:lnTo>
                        <a:pt x="204" y="1188"/>
                      </a:lnTo>
                      <a:lnTo>
                        <a:pt x="216" y="1086"/>
                      </a:lnTo>
                      <a:lnTo>
                        <a:pt x="230" y="972"/>
                      </a:lnTo>
                      <a:lnTo>
                        <a:pt x="230" y="972"/>
                      </a:lnTo>
                      <a:lnTo>
                        <a:pt x="236" y="922"/>
                      </a:lnTo>
                      <a:lnTo>
                        <a:pt x="244" y="884"/>
                      </a:lnTo>
                      <a:lnTo>
                        <a:pt x="254" y="850"/>
                      </a:lnTo>
                      <a:lnTo>
                        <a:pt x="254" y="850"/>
                      </a:lnTo>
                      <a:lnTo>
                        <a:pt x="254" y="878"/>
                      </a:lnTo>
                      <a:lnTo>
                        <a:pt x="258" y="906"/>
                      </a:lnTo>
                      <a:lnTo>
                        <a:pt x="264" y="960"/>
                      </a:lnTo>
                      <a:lnTo>
                        <a:pt x="274" y="1008"/>
                      </a:lnTo>
                      <a:lnTo>
                        <a:pt x="280" y="1052"/>
                      </a:lnTo>
                      <a:lnTo>
                        <a:pt x="280" y="1052"/>
                      </a:lnTo>
                      <a:lnTo>
                        <a:pt x="288" y="1144"/>
                      </a:lnTo>
                      <a:lnTo>
                        <a:pt x="292" y="1182"/>
                      </a:lnTo>
                      <a:lnTo>
                        <a:pt x="296" y="1206"/>
                      </a:lnTo>
                      <a:lnTo>
                        <a:pt x="296" y="1206"/>
                      </a:lnTo>
                      <a:lnTo>
                        <a:pt x="298" y="1222"/>
                      </a:lnTo>
                      <a:lnTo>
                        <a:pt x="300" y="1252"/>
                      </a:lnTo>
                      <a:lnTo>
                        <a:pt x="304" y="1342"/>
                      </a:lnTo>
                      <a:lnTo>
                        <a:pt x="308" y="1488"/>
                      </a:lnTo>
                      <a:lnTo>
                        <a:pt x="308" y="1488"/>
                      </a:lnTo>
                      <a:lnTo>
                        <a:pt x="308" y="1524"/>
                      </a:lnTo>
                      <a:lnTo>
                        <a:pt x="308" y="1538"/>
                      </a:lnTo>
                      <a:lnTo>
                        <a:pt x="312" y="1550"/>
                      </a:lnTo>
                      <a:lnTo>
                        <a:pt x="312" y="1550"/>
                      </a:lnTo>
                      <a:lnTo>
                        <a:pt x="312" y="1560"/>
                      </a:lnTo>
                      <a:lnTo>
                        <a:pt x="312" y="1566"/>
                      </a:lnTo>
                      <a:lnTo>
                        <a:pt x="310" y="1570"/>
                      </a:lnTo>
                      <a:lnTo>
                        <a:pt x="310" y="1576"/>
                      </a:lnTo>
                      <a:lnTo>
                        <a:pt x="310" y="1576"/>
                      </a:lnTo>
                      <a:lnTo>
                        <a:pt x="312" y="1578"/>
                      </a:lnTo>
                      <a:lnTo>
                        <a:pt x="318" y="1582"/>
                      </a:lnTo>
                      <a:lnTo>
                        <a:pt x="332" y="1586"/>
                      </a:lnTo>
                      <a:lnTo>
                        <a:pt x="354" y="1592"/>
                      </a:lnTo>
                      <a:lnTo>
                        <a:pt x="376" y="1600"/>
                      </a:lnTo>
                      <a:lnTo>
                        <a:pt x="376" y="1600"/>
                      </a:lnTo>
                      <a:lnTo>
                        <a:pt x="388" y="1604"/>
                      </a:lnTo>
                      <a:lnTo>
                        <a:pt x="398" y="1606"/>
                      </a:lnTo>
                      <a:lnTo>
                        <a:pt x="410" y="1608"/>
                      </a:lnTo>
                      <a:lnTo>
                        <a:pt x="418" y="1608"/>
                      </a:lnTo>
                      <a:lnTo>
                        <a:pt x="428" y="1606"/>
                      </a:lnTo>
                      <a:lnTo>
                        <a:pt x="434" y="1602"/>
                      </a:lnTo>
                      <a:lnTo>
                        <a:pt x="440" y="1600"/>
                      </a:lnTo>
                      <a:lnTo>
                        <a:pt x="444" y="1594"/>
                      </a:lnTo>
                      <a:lnTo>
                        <a:pt x="444" y="1594"/>
                      </a:lnTo>
                      <a:lnTo>
                        <a:pt x="444" y="1590"/>
                      </a:lnTo>
                      <a:lnTo>
                        <a:pt x="440" y="1582"/>
                      </a:lnTo>
                      <a:lnTo>
                        <a:pt x="434" y="1576"/>
                      </a:lnTo>
                      <a:lnTo>
                        <a:pt x="426" y="1568"/>
                      </a:lnTo>
                      <a:lnTo>
                        <a:pt x="400" y="1546"/>
                      </a:lnTo>
                      <a:lnTo>
                        <a:pt x="400" y="1546"/>
                      </a:lnTo>
                      <a:lnTo>
                        <a:pt x="400" y="1542"/>
                      </a:lnTo>
                      <a:lnTo>
                        <a:pt x="400" y="1536"/>
                      </a:lnTo>
                      <a:lnTo>
                        <a:pt x="406" y="1514"/>
                      </a:lnTo>
                      <a:lnTo>
                        <a:pt x="422" y="1468"/>
                      </a:lnTo>
                      <a:lnTo>
                        <a:pt x="422" y="1468"/>
                      </a:lnTo>
                      <a:lnTo>
                        <a:pt x="422" y="1460"/>
                      </a:lnTo>
                      <a:lnTo>
                        <a:pt x="424" y="1452"/>
                      </a:lnTo>
                      <a:lnTo>
                        <a:pt x="422" y="1436"/>
                      </a:lnTo>
                      <a:lnTo>
                        <a:pt x="416" y="1418"/>
                      </a:lnTo>
                      <a:lnTo>
                        <a:pt x="412" y="1392"/>
                      </a:lnTo>
                      <a:lnTo>
                        <a:pt x="412" y="1392"/>
                      </a:lnTo>
                      <a:lnTo>
                        <a:pt x="410" y="1374"/>
                      </a:lnTo>
                      <a:lnTo>
                        <a:pt x="410" y="1348"/>
                      </a:lnTo>
                      <a:lnTo>
                        <a:pt x="412" y="1290"/>
                      </a:lnTo>
                      <a:lnTo>
                        <a:pt x="414" y="1234"/>
                      </a:lnTo>
                      <a:lnTo>
                        <a:pt x="416" y="1194"/>
                      </a:lnTo>
                      <a:lnTo>
                        <a:pt x="416" y="1194"/>
                      </a:lnTo>
                      <a:lnTo>
                        <a:pt x="414" y="1032"/>
                      </a:lnTo>
                      <a:lnTo>
                        <a:pt x="412" y="874"/>
                      </a:lnTo>
                      <a:lnTo>
                        <a:pt x="412" y="874"/>
                      </a:lnTo>
                      <a:lnTo>
                        <a:pt x="412" y="852"/>
                      </a:lnTo>
                      <a:lnTo>
                        <a:pt x="414" y="832"/>
                      </a:lnTo>
                      <a:lnTo>
                        <a:pt x="416" y="814"/>
                      </a:lnTo>
                      <a:lnTo>
                        <a:pt x="416" y="814"/>
                      </a:lnTo>
                      <a:lnTo>
                        <a:pt x="420" y="796"/>
                      </a:lnTo>
                      <a:lnTo>
                        <a:pt x="422" y="774"/>
                      </a:lnTo>
                      <a:lnTo>
                        <a:pt x="422" y="774"/>
                      </a:lnTo>
                      <a:lnTo>
                        <a:pt x="422" y="762"/>
                      </a:lnTo>
                      <a:lnTo>
                        <a:pt x="424" y="756"/>
                      </a:lnTo>
                      <a:lnTo>
                        <a:pt x="428" y="752"/>
                      </a:lnTo>
                      <a:lnTo>
                        <a:pt x="428" y="752"/>
                      </a:lnTo>
                      <a:lnTo>
                        <a:pt x="430" y="764"/>
                      </a:lnTo>
                      <a:lnTo>
                        <a:pt x="434" y="774"/>
                      </a:lnTo>
                      <a:lnTo>
                        <a:pt x="442" y="784"/>
                      </a:lnTo>
                      <a:lnTo>
                        <a:pt x="442" y="784"/>
                      </a:lnTo>
                      <a:lnTo>
                        <a:pt x="446" y="788"/>
                      </a:lnTo>
                      <a:lnTo>
                        <a:pt x="446" y="792"/>
                      </a:lnTo>
                      <a:lnTo>
                        <a:pt x="444" y="798"/>
                      </a:lnTo>
                      <a:lnTo>
                        <a:pt x="444" y="798"/>
                      </a:lnTo>
                      <a:lnTo>
                        <a:pt x="444" y="802"/>
                      </a:lnTo>
                      <a:lnTo>
                        <a:pt x="444" y="806"/>
                      </a:lnTo>
                      <a:lnTo>
                        <a:pt x="446" y="816"/>
                      </a:lnTo>
                      <a:lnTo>
                        <a:pt x="450" y="826"/>
                      </a:lnTo>
                      <a:lnTo>
                        <a:pt x="450" y="830"/>
                      </a:lnTo>
                      <a:lnTo>
                        <a:pt x="450" y="836"/>
                      </a:lnTo>
                      <a:lnTo>
                        <a:pt x="450" y="836"/>
                      </a:lnTo>
                      <a:lnTo>
                        <a:pt x="450" y="844"/>
                      </a:lnTo>
                      <a:lnTo>
                        <a:pt x="450" y="850"/>
                      </a:lnTo>
                      <a:lnTo>
                        <a:pt x="452" y="854"/>
                      </a:lnTo>
                      <a:lnTo>
                        <a:pt x="452" y="858"/>
                      </a:lnTo>
                      <a:lnTo>
                        <a:pt x="452" y="858"/>
                      </a:lnTo>
                      <a:lnTo>
                        <a:pt x="450" y="864"/>
                      </a:lnTo>
                      <a:lnTo>
                        <a:pt x="444" y="872"/>
                      </a:lnTo>
                      <a:lnTo>
                        <a:pt x="440" y="878"/>
                      </a:lnTo>
                      <a:lnTo>
                        <a:pt x="440" y="882"/>
                      </a:lnTo>
                      <a:lnTo>
                        <a:pt x="440" y="884"/>
                      </a:lnTo>
                      <a:lnTo>
                        <a:pt x="440" y="884"/>
                      </a:lnTo>
                      <a:lnTo>
                        <a:pt x="444" y="886"/>
                      </a:lnTo>
                      <a:lnTo>
                        <a:pt x="448" y="886"/>
                      </a:lnTo>
                      <a:lnTo>
                        <a:pt x="462" y="882"/>
                      </a:lnTo>
                      <a:lnTo>
                        <a:pt x="478" y="872"/>
                      </a:lnTo>
                      <a:lnTo>
                        <a:pt x="484" y="866"/>
                      </a:lnTo>
                      <a:lnTo>
                        <a:pt x="490" y="860"/>
                      </a:lnTo>
                      <a:lnTo>
                        <a:pt x="490" y="860"/>
                      </a:lnTo>
                      <a:lnTo>
                        <a:pt x="492" y="852"/>
                      </a:lnTo>
                      <a:lnTo>
                        <a:pt x="496" y="846"/>
                      </a:lnTo>
                      <a:lnTo>
                        <a:pt x="496" y="828"/>
                      </a:lnTo>
                      <a:lnTo>
                        <a:pt x="496" y="812"/>
                      </a:lnTo>
                      <a:lnTo>
                        <a:pt x="492" y="798"/>
                      </a:lnTo>
                      <a:lnTo>
                        <a:pt x="492" y="798"/>
                      </a:lnTo>
                      <a:close/>
                      <a:moveTo>
                        <a:pt x="94" y="620"/>
                      </a:moveTo>
                      <a:lnTo>
                        <a:pt x="94" y="620"/>
                      </a:lnTo>
                      <a:lnTo>
                        <a:pt x="94" y="668"/>
                      </a:lnTo>
                      <a:lnTo>
                        <a:pt x="98" y="698"/>
                      </a:lnTo>
                      <a:lnTo>
                        <a:pt x="98" y="698"/>
                      </a:lnTo>
                      <a:lnTo>
                        <a:pt x="92" y="698"/>
                      </a:lnTo>
                      <a:lnTo>
                        <a:pt x="86" y="696"/>
                      </a:lnTo>
                      <a:lnTo>
                        <a:pt x="82" y="696"/>
                      </a:lnTo>
                      <a:lnTo>
                        <a:pt x="82" y="694"/>
                      </a:lnTo>
                      <a:lnTo>
                        <a:pt x="80" y="690"/>
                      </a:lnTo>
                      <a:lnTo>
                        <a:pt x="82" y="686"/>
                      </a:lnTo>
                      <a:lnTo>
                        <a:pt x="82" y="686"/>
                      </a:lnTo>
                      <a:lnTo>
                        <a:pt x="84" y="684"/>
                      </a:lnTo>
                      <a:lnTo>
                        <a:pt x="86" y="680"/>
                      </a:lnTo>
                      <a:lnTo>
                        <a:pt x="88" y="678"/>
                      </a:lnTo>
                      <a:lnTo>
                        <a:pt x="88" y="674"/>
                      </a:lnTo>
                      <a:lnTo>
                        <a:pt x="88" y="674"/>
                      </a:lnTo>
                      <a:lnTo>
                        <a:pt x="88" y="660"/>
                      </a:lnTo>
                      <a:lnTo>
                        <a:pt x="86" y="640"/>
                      </a:lnTo>
                      <a:lnTo>
                        <a:pt x="84" y="622"/>
                      </a:lnTo>
                      <a:lnTo>
                        <a:pt x="82" y="604"/>
                      </a:lnTo>
                      <a:lnTo>
                        <a:pt x="82" y="604"/>
                      </a:lnTo>
                      <a:lnTo>
                        <a:pt x="80" y="590"/>
                      </a:lnTo>
                      <a:lnTo>
                        <a:pt x="78" y="576"/>
                      </a:lnTo>
                      <a:lnTo>
                        <a:pt x="78" y="560"/>
                      </a:lnTo>
                      <a:lnTo>
                        <a:pt x="78" y="540"/>
                      </a:lnTo>
                      <a:lnTo>
                        <a:pt x="78" y="540"/>
                      </a:lnTo>
                      <a:lnTo>
                        <a:pt x="82" y="524"/>
                      </a:lnTo>
                      <a:lnTo>
                        <a:pt x="88" y="508"/>
                      </a:lnTo>
                      <a:lnTo>
                        <a:pt x="96" y="494"/>
                      </a:lnTo>
                      <a:lnTo>
                        <a:pt x="100" y="490"/>
                      </a:lnTo>
                      <a:lnTo>
                        <a:pt x="104" y="488"/>
                      </a:lnTo>
                      <a:lnTo>
                        <a:pt x="104" y="488"/>
                      </a:lnTo>
                      <a:lnTo>
                        <a:pt x="102" y="516"/>
                      </a:lnTo>
                      <a:lnTo>
                        <a:pt x="98" y="548"/>
                      </a:lnTo>
                      <a:lnTo>
                        <a:pt x="96" y="582"/>
                      </a:lnTo>
                      <a:lnTo>
                        <a:pt x="94" y="620"/>
                      </a:lnTo>
                      <a:lnTo>
                        <a:pt x="94" y="6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28" name="Freeform 292"/>
                <p:cNvSpPr/>
                <p:nvPr/>
              </p:nvSpPr>
              <p:spPr bwMode="auto">
                <a:xfrm>
                  <a:off x="5929320" y="3638549"/>
                  <a:ext cx="222250" cy="447675"/>
                </a:xfrm>
                <a:custGeom>
                  <a:avLst/>
                  <a:gdLst/>
                  <a:ahLst/>
                  <a:cxnLst>
                    <a:cxn ang="0">
                      <a:pos x="134" y="8"/>
                    </a:cxn>
                    <a:cxn ang="0">
                      <a:pos x="134" y="8"/>
                    </a:cxn>
                    <a:cxn ang="0">
                      <a:pos x="140" y="16"/>
                    </a:cxn>
                    <a:cxn ang="0">
                      <a:pos x="140" y="16"/>
                    </a:cxn>
                    <a:cxn ang="0">
                      <a:pos x="138" y="32"/>
                    </a:cxn>
                    <a:cxn ang="0">
                      <a:pos x="134" y="46"/>
                    </a:cxn>
                    <a:cxn ang="0">
                      <a:pos x="126" y="62"/>
                    </a:cxn>
                    <a:cxn ang="0">
                      <a:pos x="126" y="62"/>
                    </a:cxn>
                    <a:cxn ang="0">
                      <a:pos x="122" y="78"/>
                    </a:cxn>
                    <a:cxn ang="0">
                      <a:pos x="116" y="104"/>
                    </a:cxn>
                    <a:cxn ang="0">
                      <a:pos x="104" y="172"/>
                    </a:cxn>
                    <a:cxn ang="0">
                      <a:pos x="98" y="208"/>
                    </a:cxn>
                    <a:cxn ang="0">
                      <a:pos x="90" y="240"/>
                    </a:cxn>
                    <a:cxn ang="0">
                      <a:pos x="84" y="254"/>
                    </a:cxn>
                    <a:cxn ang="0">
                      <a:pos x="80" y="266"/>
                    </a:cxn>
                    <a:cxn ang="0">
                      <a:pos x="74" y="276"/>
                    </a:cxn>
                    <a:cxn ang="0">
                      <a:pos x="66" y="282"/>
                    </a:cxn>
                    <a:cxn ang="0">
                      <a:pos x="66" y="282"/>
                    </a:cxn>
                    <a:cxn ang="0">
                      <a:pos x="54" y="202"/>
                    </a:cxn>
                    <a:cxn ang="0">
                      <a:pos x="42" y="140"/>
                    </a:cxn>
                    <a:cxn ang="0">
                      <a:pos x="36" y="112"/>
                    </a:cxn>
                    <a:cxn ang="0">
                      <a:pos x="30" y="92"/>
                    </a:cxn>
                    <a:cxn ang="0">
                      <a:pos x="30" y="92"/>
                    </a:cxn>
                    <a:cxn ang="0">
                      <a:pos x="22" y="78"/>
                    </a:cxn>
                    <a:cxn ang="0">
                      <a:pos x="16" y="66"/>
                    </a:cxn>
                    <a:cxn ang="0">
                      <a:pos x="6" y="50"/>
                    </a:cxn>
                    <a:cxn ang="0">
                      <a:pos x="2" y="42"/>
                    </a:cxn>
                    <a:cxn ang="0">
                      <a:pos x="0" y="36"/>
                    </a:cxn>
                    <a:cxn ang="0">
                      <a:pos x="0" y="26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10" y="6"/>
                    </a:cxn>
                    <a:cxn ang="0">
                      <a:pos x="14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8" y="6"/>
                    </a:cxn>
                    <a:cxn ang="0">
                      <a:pos x="20" y="10"/>
                    </a:cxn>
                    <a:cxn ang="0">
                      <a:pos x="26" y="16"/>
                    </a:cxn>
                    <a:cxn ang="0">
                      <a:pos x="26" y="16"/>
                    </a:cxn>
                    <a:cxn ang="0">
                      <a:pos x="40" y="26"/>
                    </a:cxn>
                    <a:cxn ang="0">
                      <a:pos x="52" y="36"/>
                    </a:cxn>
                    <a:cxn ang="0">
                      <a:pos x="58" y="38"/>
                    </a:cxn>
                    <a:cxn ang="0">
                      <a:pos x="64" y="40"/>
                    </a:cxn>
                    <a:cxn ang="0">
                      <a:pos x="72" y="40"/>
                    </a:cxn>
                    <a:cxn ang="0">
                      <a:pos x="80" y="38"/>
                    </a:cxn>
                    <a:cxn ang="0">
                      <a:pos x="80" y="38"/>
                    </a:cxn>
                    <a:cxn ang="0">
                      <a:pos x="92" y="34"/>
                    </a:cxn>
                    <a:cxn ang="0">
                      <a:pos x="102" y="30"/>
                    </a:cxn>
                    <a:cxn ang="0">
                      <a:pos x="110" y="24"/>
                    </a:cxn>
                    <a:cxn ang="0">
                      <a:pos x="116" y="18"/>
                    </a:cxn>
                    <a:cxn ang="0">
                      <a:pos x="122" y="8"/>
                    </a:cxn>
                    <a:cxn ang="0">
                      <a:pos x="124" y="0"/>
                    </a:cxn>
                    <a:cxn ang="0">
                      <a:pos x="124" y="0"/>
                    </a:cxn>
                    <a:cxn ang="0">
                      <a:pos x="128" y="0"/>
                    </a:cxn>
                    <a:cxn ang="0">
                      <a:pos x="134" y="8"/>
                    </a:cxn>
                    <a:cxn ang="0">
                      <a:pos x="134" y="8"/>
                    </a:cxn>
                  </a:cxnLst>
                  <a:rect l="0" t="0" r="r" b="b"/>
                  <a:pathLst>
                    <a:path w="140" h="282"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40" y="16"/>
                      </a:lnTo>
                      <a:lnTo>
                        <a:pt x="140" y="16"/>
                      </a:lnTo>
                      <a:lnTo>
                        <a:pt x="138" y="32"/>
                      </a:lnTo>
                      <a:lnTo>
                        <a:pt x="134" y="46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lnTo>
                        <a:pt x="122" y="78"/>
                      </a:lnTo>
                      <a:lnTo>
                        <a:pt x="116" y="104"/>
                      </a:lnTo>
                      <a:lnTo>
                        <a:pt x="104" y="172"/>
                      </a:lnTo>
                      <a:lnTo>
                        <a:pt x="98" y="208"/>
                      </a:lnTo>
                      <a:lnTo>
                        <a:pt x="90" y="240"/>
                      </a:lnTo>
                      <a:lnTo>
                        <a:pt x="84" y="254"/>
                      </a:lnTo>
                      <a:lnTo>
                        <a:pt x="80" y="266"/>
                      </a:lnTo>
                      <a:lnTo>
                        <a:pt x="74" y="276"/>
                      </a:lnTo>
                      <a:lnTo>
                        <a:pt x="66" y="282"/>
                      </a:lnTo>
                      <a:lnTo>
                        <a:pt x="66" y="282"/>
                      </a:lnTo>
                      <a:lnTo>
                        <a:pt x="54" y="202"/>
                      </a:lnTo>
                      <a:lnTo>
                        <a:pt x="42" y="140"/>
                      </a:lnTo>
                      <a:lnTo>
                        <a:pt x="36" y="112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22" y="78"/>
                      </a:lnTo>
                      <a:lnTo>
                        <a:pt x="16" y="66"/>
                      </a:lnTo>
                      <a:lnTo>
                        <a:pt x="6" y="50"/>
                      </a:lnTo>
                      <a:lnTo>
                        <a:pt x="2" y="42"/>
                      </a:lnTo>
                      <a:lnTo>
                        <a:pt x="0" y="36"/>
                      </a:ln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6" y="16"/>
                      </a:lnTo>
                      <a:lnTo>
                        <a:pt x="26" y="16"/>
                      </a:lnTo>
                      <a:lnTo>
                        <a:pt x="40" y="26"/>
                      </a:lnTo>
                      <a:lnTo>
                        <a:pt x="52" y="36"/>
                      </a:lnTo>
                      <a:lnTo>
                        <a:pt x="58" y="38"/>
                      </a:lnTo>
                      <a:lnTo>
                        <a:pt x="64" y="40"/>
                      </a:lnTo>
                      <a:lnTo>
                        <a:pt x="72" y="40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92" y="34"/>
                      </a:lnTo>
                      <a:lnTo>
                        <a:pt x="102" y="30"/>
                      </a:lnTo>
                      <a:lnTo>
                        <a:pt x="110" y="24"/>
                      </a:lnTo>
                      <a:lnTo>
                        <a:pt x="116" y="18"/>
                      </a:lnTo>
                      <a:lnTo>
                        <a:pt x="122" y="8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8" y="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29" name="Freeform 293"/>
                <p:cNvSpPr/>
                <p:nvPr/>
              </p:nvSpPr>
              <p:spPr bwMode="auto">
                <a:xfrm>
                  <a:off x="6002345" y="3705224"/>
                  <a:ext cx="82550" cy="419100"/>
                </a:xfrm>
                <a:custGeom>
                  <a:avLst/>
                  <a:gdLst/>
                  <a:ahLst/>
                  <a:cxnLst>
                    <a:cxn ang="0">
                      <a:pos x="52" y="218"/>
                    </a:cxn>
                    <a:cxn ang="0">
                      <a:pos x="52" y="218"/>
                    </a:cxn>
                    <a:cxn ang="0">
                      <a:pos x="50" y="198"/>
                    </a:cxn>
                    <a:cxn ang="0">
                      <a:pos x="48" y="160"/>
                    </a:cxn>
                    <a:cxn ang="0">
                      <a:pos x="40" y="86"/>
                    </a:cxn>
                    <a:cxn ang="0">
                      <a:pos x="40" y="86"/>
                    </a:cxn>
                    <a:cxn ang="0">
                      <a:pos x="38" y="70"/>
                    </a:cxn>
                    <a:cxn ang="0">
                      <a:pos x="34" y="56"/>
                    </a:cxn>
                    <a:cxn ang="0">
                      <a:pos x="28" y="40"/>
                    </a:cxn>
                    <a:cxn ang="0">
                      <a:pos x="28" y="40"/>
                    </a:cxn>
                    <a:cxn ang="0">
                      <a:pos x="30" y="34"/>
                    </a:cxn>
                    <a:cxn ang="0">
                      <a:pos x="36" y="24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0" y="8"/>
                    </a:cxn>
                    <a:cxn ang="0">
                      <a:pos x="36" y="4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12" y="6"/>
                    </a:cxn>
                    <a:cxn ang="0">
                      <a:pos x="8" y="12"/>
                    </a:cxn>
                    <a:cxn ang="0">
                      <a:pos x="8" y="14"/>
                    </a:cxn>
                    <a:cxn ang="0">
                      <a:pos x="8" y="18"/>
                    </a:cxn>
                    <a:cxn ang="0">
                      <a:pos x="8" y="18"/>
                    </a:cxn>
                    <a:cxn ang="0">
                      <a:pos x="14" y="28"/>
                    </a:cxn>
                    <a:cxn ang="0">
                      <a:pos x="14" y="32"/>
                    </a:cxn>
                    <a:cxn ang="0">
                      <a:pos x="14" y="38"/>
                    </a:cxn>
                    <a:cxn ang="0">
                      <a:pos x="14" y="38"/>
                    </a:cxn>
                    <a:cxn ang="0">
                      <a:pos x="6" y="126"/>
                    </a:cxn>
                    <a:cxn ang="0">
                      <a:pos x="2" y="184"/>
                    </a:cxn>
                    <a:cxn ang="0">
                      <a:pos x="0" y="216"/>
                    </a:cxn>
                    <a:cxn ang="0">
                      <a:pos x="0" y="216"/>
                    </a:cxn>
                    <a:cxn ang="0">
                      <a:pos x="4" y="236"/>
                    </a:cxn>
                    <a:cxn ang="0">
                      <a:pos x="8" y="248"/>
                    </a:cxn>
                    <a:cxn ang="0">
                      <a:pos x="14" y="258"/>
                    </a:cxn>
                    <a:cxn ang="0">
                      <a:pos x="18" y="262"/>
                    </a:cxn>
                    <a:cxn ang="0">
                      <a:pos x="22" y="264"/>
                    </a:cxn>
                    <a:cxn ang="0">
                      <a:pos x="26" y="264"/>
                    </a:cxn>
                    <a:cxn ang="0">
                      <a:pos x="30" y="262"/>
                    </a:cxn>
                    <a:cxn ang="0">
                      <a:pos x="36" y="256"/>
                    </a:cxn>
                    <a:cxn ang="0">
                      <a:pos x="40" y="248"/>
                    </a:cxn>
                    <a:cxn ang="0">
                      <a:pos x="46" y="234"/>
                    </a:cxn>
                    <a:cxn ang="0">
                      <a:pos x="52" y="218"/>
                    </a:cxn>
                    <a:cxn ang="0">
                      <a:pos x="52" y="218"/>
                    </a:cxn>
                  </a:cxnLst>
                  <a:rect l="0" t="0" r="r" b="b"/>
                  <a:pathLst>
                    <a:path w="52" h="264">
                      <a:moveTo>
                        <a:pt x="52" y="218"/>
                      </a:moveTo>
                      <a:lnTo>
                        <a:pt x="52" y="218"/>
                      </a:lnTo>
                      <a:lnTo>
                        <a:pt x="50" y="198"/>
                      </a:lnTo>
                      <a:lnTo>
                        <a:pt x="48" y="160"/>
                      </a:lnTo>
                      <a:lnTo>
                        <a:pt x="40" y="86"/>
                      </a:lnTo>
                      <a:lnTo>
                        <a:pt x="40" y="86"/>
                      </a:lnTo>
                      <a:lnTo>
                        <a:pt x="38" y="70"/>
                      </a:lnTo>
                      <a:lnTo>
                        <a:pt x="34" y="56"/>
                      </a:lnTo>
                      <a:lnTo>
                        <a:pt x="28" y="40"/>
                      </a:lnTo>
                      <a:lnTo>
                        <a:pt x="28" y="40"/>
                      </a:lnTo>
                      <a:lnTo>
                        <a:pt x="30" y="34"/>
                      </a:lnTo>
                      <a:lnTo>
                        <a:pt x="36" y="24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0" y="8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6" y="126"/>
                      </a:lnTo>
                      <a:lnTo>
                        <a:pt x="2" y="184"/>
                      </a:lnTo>
                      <a:lnTo>
                        <a:pt x="0" y="216"/>
                      </a:lnTo>
                      <a:lnTo>
                        <a:pt x="0" y="216"/>
                      </a:lnTo>
                      <a:lnTo>
                        <a:pt x="4" y="236"/>
                      </a:lnTo>
                      <a:lnTo>
                        <a:pt x="8" y="248"/>
                      </a:lnTo>
                      <a:lnTo>
                        <a:pt x="14" y="258"/>
                      </a:lnTo>
                      <a:lnTo>
                        <a:pt x="18" y="262"/>
                      </a:lnTo>
                      <a:lnTo>
                        <a:pt x="22" y="264"/>
                      </a:lnTo>
                      <a:lnTo>
                        <a:pt x="26" y="264"/>
                      </a:lnTo>
                      <a:lnTo>
                        <a:pt x="30" y="262"/>
                      </a:lnTo>
                      <a:lnTo>
                        <a:pt x="36" y="256"/>
                      </a:lnTo>
                      <a:lnTo>
                        <a:pt x="40" y="248"/>
                      </a:lnTo>
                      <a:lnTo>
                        <a:pt x="46" y="234"/>
                      </a:lnTo>
                      <a:lnTo>
                        <a:pt x="52" y="218"/>
                      </a:lnTo>
                      <a:lnTo>
                        <a:pt x="52" y="2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295"/>
                <p:cNvSpPr/>
                <p:nvPr/>
              </p:nvSpPr>
              <p:spPr bwMode="auto">
                <a:xfrm>
                  <a:off x="5468945" y="4527549"/>
                  <a:ext cx="568325" cy="673100"/>
                </a:xfrm>
                <a:custGeom>
                  <a:avLst/>
                  <a:gdLst/>
                  <a:ahLst/>
                  <a:cxnLst>
                    <a:cxn ang="0">
                      <a:pos x="344" y="100"/>
                    </a:cxn>
                    <a:cxn ang="0">
                      <a:pos x="344" y="100"/>
                    </a:cxn>
                    <a:cxn ang="0">
                      <a:pos x="230" y="50"/>
                    </a:cxn>
                    <a:cxn ang="0">
                      <a:pos x="148" y="16"/>
                    </a:cxn>
                    <a:cxn ang="0">
                      <a:pos x="118" y="4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0" y="2"/>
                    </a:cxn>
                    <a:cxn ang="0">
                      <a:pos x="72" y="4"/>
                    </a:cxn>
                    <a:cxn ang="0">
                      <a:pos x="62" y="10"/>
                    </a:cxn>
                    <a:cxn ang="0">
                      <a:pos x="62" y="10"/>
                    </a:cxn>
                    <a:cxn ang="0">
                      <a:pos x="60" y="12"/>
                    </a:cxn>
                    <a:cxn ang="0">
                      <a:pos x="56" y="22"/>
                    </a:cxn>
                    <a:cxn ang="0">
                      <a:pos x="48" y="48"/>
                    </a:cxn>
                    <a:cxn ang="0">
                      <a:pos x="28" y="128"/>
                    </a:cxn>
                    <a:cxn ang="0">
                      <a:pos x="10" y="210"/>
                    </a:cxn>
                    <a:cxn ang="0">
                      <a:pos x="0" y="262"/>
                    </a:cxn>
                    <a:cxn ang="0">
                      <a:pos x="0" y="262"/>
                    </a:cxn>
                    <a:cxn ang="0">
                      <a:pos x="0" y="280"/>
                    </a:cxn>
                    <a:cxn ang="0">
                      <a:pos x="2" y="286"/>
                    </a:cxn>
                    <a:cxn ang="0">
                      <a:pos x="4" y="290"/>
                    </a:cxn>
                    <a:cxn ang="0">
                      <a:pos x="10" y="296"/>
                    </a:cxn>
                    <a:cxn ang="0">
                      <a:pos x="22" y="306"/>
                    </a:cxn>
                    <a:cxn ang="0">
                      <a:pos x="22" y="306"/>
                    </a:cxn>
                    <a:cxn ang="0">
                      <a:pos x="40" y="316"/>
                    </a:cxn>
                    <a:cxn ang="0">
                      <a:pos x="74" y="332"/>
                    </a:cxn>
                    <a:cxn ang="0">
                      <a:pos x="168" y="372"/>
                    </a:cxn>
                    <a:cxn ang="0">
                      <a:pos x="298" y="424"/>
                    </a:cxn>
                    <a:cxn ang="0">
                      <a:pos x="298" y="424"/>
                    </a:cxn>
                    <a:cxn ang="0">
                      <a:pos x="312" y="374"/>
                    </a:cxn>
                    <a:cxn ang="0">
                      <a:pos x="326" y="322"/>
                    </a:cxn>
                    <a:cxn ang="0">
                      <a:pos x="340" y="262"/>
                    </a:cxn>
                    <a:cxn ang="0">
                      <a:pos x="352" y="202"/>
                    </a:cxn>
                    <a:cxn ang="0">
                      <a:pos x="356" y="176"/>
                    </a:cxn>
                    <a:cxn ang="0">
                      <a:pos x="358" y="150"/>
                    </a:cxn>
                    <a:cxn ang="0">
                      <a:pos x="358" y="130"/>
                    </a:cxn>
                    <a:cxn ang="0">
                      <a:pos x="356" y="114"/>
                    </a:cxn>
                    <a:cxn ang="0">
                      <a:pos x="354" y="108"/>
                    </a:cxn>
                    <a:cxn ang="0">
                      <a:pos x="352" y="104"/>
                    </a:cxn>
                    <a:cxn ang="0">
                      <a:pos x="348" y="100"/>
                    </a:cxn>
                    <a:cxn ang="0">
                      <a:pos x="344" y="100"/>
                    </a:cxn>
                    <a:cxn ang="0">
                      <a:pos x="344" y="100"/>
                    </a:cxn>
                  </a:cxnLst>
                  <a:rect l="0" t="0" r="r" b="b"/>
                  <a:pathLst>
                    <a:path w="358" h="424">
                      <a:moveTo>
                        <a:pt x="344" y="100"/>
                      </a:moveTo>
                      <a:lnTo>
                        <a:pt x="344" y="100"/>
                      </a:lnTo>
                      <a:lnTo>
                        <a:pt x="230" y="50"/>
                      </a:lnTo>
                      <a:lnTo>
                        <a:pt x="148" y="16"/>
                      </a:lnTo>
                      <a:lnTo>
                        <a:pt x="118" y="4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0" y="2"/>
                      </a:lnTo>
                      <a:lnTo>
                        <a:pt x="72" y="4"/>
                      </a:lnTo>
                      <a:lnTo>
                        <a:pt x="62" y="10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6" y="22"/>
                      </a:lnTo>
                      <a:lnTo>
                        <a:pt x="48" y="48"/>
                      </a:lnTo>
                      <a:lnTo>
                        <a:pt x="28" y="128"/>
                      </a:lnTo>
                      <a:lnTo>
                        <a:pt x="10" y="210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0" y="280"/>
                      </a:lnTo>
                      <a:lnTo>
                        <a:pt x="2" y="286"/>
                      </a:lnTo>
                      <a:lnTo>
                        <a:pt x="4" y="290"/>
                      </a:lnTo>
                      <a:lnTo>
                        <a:pt x="10" y="296"/>
                      </a:lnTo>
                      <a:lnTo>
                        <a:pt x="22" y="306"/>
                      </a:lnTo>
                      <a:lnTo>
                        <a:pt x="22" y="306"/>
                      </a:lnTo>
                      <a:lnTo>
                        <a:pt x="40" y="316"/>
                      </a:lnTo>
                      <a:lnTo>
                        <a:pt x="74" y="332"/>
                      </a:lnTo>
                      <a:lnTo>
                        <a:pt x="168" y="372"/>
                      </a:lnTo>
                      <a:lnTo>
                        <a:pt x="298" y="424"/>
                      </a:lnTo>
                      <a:lnTo>
                        <a:pt x="298" y="424"/>
                      </a:lnTo>
                      <a:lnTo>
                        <a:pt x="312" y="374"/>
                      </a:lnTo>
                      <a:lnTo>
                        <a:pt x="326" y="322"/>
                      </a:lnTo>
                      <a:lnTo>
                        <a:pt x="340" y="262"/>
                      </a:lnTo>
                      <a:lnTo>
                        <a:pt x="352" y="202"/>
                      </a:lnTo>
                      <a:lnTo>
                        <a:pt x="356" y="176"/>
                      </a:lnTo>
                      <a:lnTo>
                        <a:pt x="358" y="150"/>
                      </a:lnTo>
                      <a:lnTo>
                        <a:pt x="358" y="130"/>
                      </a:lnTo>
                      <a:lnTo>
                        <a:pt x="356" y="114"/>
                      </a:lnTo>
                      <a:lnTo>
                        <a:pt x="354" y="108"/>
                      </a:lnTo>
                      <a:lnTo>
                        <a:pt x="352" y="104"/>
                      </a:lnTo>
                      <a:lnTo>
                        <a:pt x="348" y="100"/>
                      </a:lnTo>
                      <a:lnTo>
                        <a:pt x="344" y="100"/>
                      </a:lnTo>
                      <a:lnTo>
                        <a:pt x="344" y="10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" name="Group 48"/>
              <p:cNvGrpSpPr/>
              <p:nvPr/>
            </p:nvGrpSpPr>
            <p:grpSpPr>
              <a:xfrm>
                <a:off x="1785918" y="2928934"/>
                <a:ext cx="470340" cy="1556602"/>
                <a:chOff x="5500694" y="4214818"/>
                <a:chExt cx="533400" cy="1765300"/>
              </a:xfrm>
              <a:grpFill/>
            </p:grpSpPr>
            <p:sp>
              <p:nvSpPr>
                <p:cNvPr id="25" name="Freeform 288"/>
                <p:cNvSpPr>
                  <a:spLocks noEditPoints="1"/>
                </p:cNvSpPr>
                <p:nvPr/>
              </p:nvSpPr>
              <p:spPr bwMode="auto">
                <a:xfrm>
                  <a:off x="5500694" y="4214818"/>
                  <a:ext cx="533400" cy="1765300"/>
                </a:xfrm>
                <a:custGeom>
                  <a:avLst/>
                  <a:gdLst/>
                  <a:ahLst/>
                  <a:cxnLst>
                    <a:cxn ang="0">
                      <a:pos x="300" y="204"/>
                    </a:cxn>
                    <a:cxn ang="0">
                      <a:pos x="240" y="172"/>
                    </a:cxn>
                    <a:cxn ang="0">
                      <a:pos x="212" y="154"/>
                    </a:cxn>
                    <a:cxn ang="0">
                      <a:pos x="202" y="142"/>
                    </a:cxn>
                    <a:cxn ang="0">
                      <a:pos x="204" y="120"/>
                    </a:cxn>
                    <a:cxn ang="0">
                      <a:pos x="222" y="80"/>
                    </a:cxn>
                    <a:cxn ang="0">
                      <a:pos x="220" y="32"/>
                    </a:cxn>
                    <a:cxn ang="0">
                      <a:pos x="190" y="2"/>
                    </a:cxn>
                    <a:cxn ang="0">
                      <a:pos x="156" y="4"/>
                    </a:cxn>
                    <a:cxn ang="0">
                      <a:pos x="132" y="22"/>
                    </a:cxn>
                    <a:cxn ang="0">
                      <a:pos x="126" y="44"/>
                    </a:cxn>
                    <a:cxn ang="0">
                      <a:pos x="124" y="66"/>
                    </a:cxn>
                    <a:cxn ang="0">
                      <a:pos x="122" y="86"/>
                    </a:cxn>
                    <a:cxn ang="0">
                      <a:pos x="134" y="108"/>
                    </a:cxn>
                    <a:cxn ang="0">
                      <a:pos x="134" y="138"/>
                    </a:cxn>
                    <a:cxn ang="0">
                      <a:pos x="116" y="154"/>
                    </a:cxn>
                    <a:cxn ang="0">
                      <a:pos x="50" y="186"/>
                    </a:cxn>
                    <a:cxn ang="0">
                      <a:pos x="40" y="194"/>
                    </a:cxn>
                    <a:cxn ang="0">
                      <a:pos x="22" y="232"/>
                    </a:cxn>
                    <a:cxn ang="0">
                      <a:pos x="0" y="358"/>
                    </a:cxn>
                    <a:cxn ang="0">
                      <a:pos x="8" y="400"/>
                    </a:cxn>
                    <a:cxn ang="0">
                      <a:pos x="42" y="446"/>
                    </a:cxn>
                    <a:cxn ang="0">
                      <a:pos x="58" y="496"/>
                    </a:cxn>
                    <a:cxn ang="0">
                      <a:pos x="54" y="580"/>
                    </a:cxn>
                    <a:cxn ang="0">
                      <a:pos x="60" y="642"/>
                    </a:cxn>
                    <a:cxn ang="0">
                      <a:pos x="56" y="888"/>
                    </a:cxn>
                    <a:cxn ang="0">
                      <a:pos x="54" y="974"/>
                    </a:cxn>
                    <a:cxn ang="0">
                      <a:pos x="64" y="1048"/>
                    </a:cxn>
                    <a:cxn ang="0">
                      <a:pos x="38" y="1092"/>
                    </a:cxn>
                    <a:cxn ang="0">
                      <a:pos x="56" y="1106"/>
                    </a:cxn>
                    <a:cxn ang="0">
                      <a:pos x="86" y="1102"/>
                    </a:cxn>
                    <a:cxn ang="0">
                      <a:pos x="126" y="1070"/>
                    </a:cxn>
                    <a:cxn ang="0">
                      <a:pos x="136" y="1050"/>
                    </a:cxn>
                    <a:cxn ang="0">
                      <a:pos x="140" y="1012"/>
                    </a:cxn>
                    <a:cxn ang="0">
                      <a:pos x="144" y="736"/>
                    </a:cxn>
                    <a:cxn ang="0">
                      <a:pos x="156" y="626"/>
                    </a:cxn>
                    <a:cxn ang="0">
                      <a:pos x="158" y="620"/>
                    </a:cxn>
                    <a:cxn ang="0">
                      <a:pos x="178" y="742"/>
                    </a:cxn>
                    <a:cxn ang="0">
                      <a:pos x="180" y="922"/>
                    </a:cxn>
                    <a:cxn ang="0">
                      <a:pos x="178" y="1058"/>
                    </a:cxn>
                    <a:cxn ang="0">
                      <a:pos x="190" y="1066"/>
                    </a:cxn>
                    <a:cxn ang="0">
                      <a:pos x="188" y="1086"/>
                    </a:cxn>
                    <a:cxn ang="0">
                      <a:pos x="198" y="1108"/>
                    </a:cxn>
                    <a:cxn ang="0">
                      <a:pos x="230" y="1112"/>
                    </a:cxn>
                    <a:cxn ang="0">
                      <a:pos x="248" y="1090"/>
                    </a:cxn>
                    <a:cxn ang="0">
                      <a:pos x="238" y="1054"/>
                    </a:cxn>
                    <a:cxn ang="0">
                      <a:pos x="246" y="920"/>
                    </a:cxn>
                    <a:cxn ang="0">
                      <a:pos x="252" y="746"/>
                    </a:cxn>
                    <a:cxn ang="0">
                      <a:pos x="266" y="582"/>
                    </a:cxn>
                    <a:cxn ang="0">
                      <a:pos x="276" y="560"/>
                    </a:cxn>
                    <a:cxn ang="0">
                      <a:pos x="296" y="480"/>
                    </a:cxn>
                    <a:cxn ang="0">
                      <a:pos x="336" y="368"/>
                    </a:cxn>
                    <a:cxn ang="0">
                      <a:pos x="324" y="292"/>
                    </a:cxn>
                    <a:cxn ang="0">
                      <a:pos x="68" y="380"/>
                    </a:cxn>
                    <a:cxn ang="0">
                      <a:pos x="60" y="360"/>
                    </a:cxn>
                    <a:cxn ang="0">
                      <a:pos x="68" y="358"/>
                    </a:cxn>
                    <a:cxn ang="0">
                      <a:pos x="274" y="376"/>
                    </a:cxn>
                    <a:cxn ang="0">
                      <a:pos x="266" y="362"/>
                    </a:cxn>
                    <a:cxn ang="0">
                      <a:pos x="274" y="376"/>
                    </a:cxn>
                  </a:cxnLst>
                  <a:rect l="0" t="0" r="r" b="b"/>
                  <a:pathLst>
                    <a:path w="336" h="1112">
                      <a:moveTo>
                        <a:pt x="308" y="222"/>
                      </a:moveTo>
                      <a:lnTo>
                        <a:pt x="308" y="222"/>
                      </a:lnTo>
                      <a:lnTo>
                        <a:pt x="304" y="210"/>
                      </a:lnTo>
                      <a:lnTo>
                        <a:pt x="300" y="204"/>
                      </a:lnTo>
                      <a:lnTo>
                        <a:pt x="294" y="198"/>
                      </a:lnTo>
                      <a:lnTo>
                        <a:pt x="286" y="192"/>
                      </a:lnTo>
                      <a:lnTo>
                        <a:pt x="274" y="186"/>
                      </a:lnTo>
                      <a:lnTo>
                        <a:pt x="240" y="172"/>
                      </a:lnTo>
                      <a:lnTo>
                        <a:pt x="240" y="172"/>
                      </a:lnTo>
                      <a:lnTo>
                        <a:pt x="224" y="164"/>
                      </a:lnTo>
                      <a:lnTo>
                        <a:pt x="218" y="158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10" y="150"/>
                      </a:lnTo>
                      <a:lnTo>
                        <a:pt x="202" y="142"/>
                      </a:lnTo>
                      <a:lnTo>
                        <a:pt x="202" y="142"/>
                      </a:lnTo>
                      <a:lnTo>
                        <a:pt x="198" y="136"/>
                      </a:lnTo>
                      <a:lnTo>
                        <a:pt x="198" y="130"/>
                      </a:lnTo>
                      <a:lnTo>
                        <a:pt x="200" y="124"/>
                      </a:lnTo>
                      <a:lnTo>
                        <a:pt x="204" y="120"/>
                      </a:lnTo>
                      <a:lnTo>
                        <a:pt x="204" y="120"/>
                      </a:lnTo>
                      <a:lnTo>
                        <a:pt x="212" y="112"/>
                      </a:lnTo>
                      <a:lnTo>
                        <a:pt x="218" y="96"/>
                      </a:lnTo>
                      <a:lnTo>
                        <a:pt x="222" y="80"/>
                      </a:lnTo>
                      <a:lnTo>
                        <a:pt x="224" y="62"/>
                      </a:lnTo>
                      <a:lnTo>
                        <a:pt x="224" y="62"/>
                      </a:lnTo>
                      <a:lnTo>
                        <a:pt x="222" y="42"/>
                      </a:lnTo>
                      <a:lnTo>
                        <a:pt x="220" y="32"/>
                      </a:lnTo>
                      <a:lnTo>
                        <a:pt x="216" y="22"/>
                      </a:lnTo>
                      <a:lnTo>
                        <a:pt x="210" y="14"/>
                      </a:lnTo>
                      <a:lnTo>
                        <a:pt x="202" y="6"/>
                      </a:lnTo>
                      <a:lnTo>
                        <a:pt x="190" y="2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4" y="0"/>
                      </a:lnTo>
                      <a:lnTo>
                        <a:pt x="156" y="4"/>
                      </a:lnTo>
                      <a:lnTo>
                        <a:pt x="148" y="6"/>
                      </a:lnTo>
                      <a:lnTo>
                        <a:pt x="142" y="12"/>
                      </a:lnTo>
                      <a:lnTo>
                        <a:pt x="136" y="16"/>
                      </a:lnTo>
                      <a:lnTo>
                        <a:pt x="132" y="22"/>
                      </a:lnTo>
                      <a:lnTo>
                        <a:pt x="128" y="28"/>
                      </a:lnTo>
                      <a:lnTo>
                        <a:pt x="126" y="34"/>
                      </a:lnTo>
                      <a:lnTo>
                        <a:pt x="126" y="34"/>
                      </a:lnTo>
                      <a:lnTo>
                        <a:pt x="126" y="44"/>
                      </a:lnTo>
                      <a:lnTo>
                        <a:pt x="126" y="56"/>
                      </a:lnTo>
                      <a:lnTo>
                        <a:pt x="126" y="56"/>
                      </a:lnTo>
                      <a:lnTo>
                        <a:pt x="126" y="62"/>
                      </a:lnTo>
                      <a:lnTo>
                        <a:pt x="124" y="66"/>
                      </a:lnTo>
                      <a:lnTo>
                        <a:pt x="122" y="72"/>
                      </a:lnTo>
                      <a:lnTo>
                        <a:pt x="122" y="78"/>
                      </a:lnTo>
                      <a:lnTo>
                        <a:pt x="122" y="78"/>
                      </a:lnTo>
                      <a:lnTo>
                        <a:pt x="122" y="86"/>
                      </a:lnTo>
                      <a:lnTo>
                        <a:pt x="126" y="94"/>
                      </a:lnTo>
                      <a:lnTo>
                        <a:pt x="126" y="94"/>
                      </a:lnTo>
                      <a:lnTo>
                        <a:pt x="130" y="102"/>
                      </a:lnTo>
                      <a:lnTo>
                        <a:pt x="134" y="108"/>
                      </a:lnTo>
                      <a:lnTo>
                        <a:pt x="136" y="120"/>
                      </a:lnTo>
                      <a:lnTo>
                        <a:pt x="136" y="120"/>
                      </a:lnTo>
                      <a:lnTo>
                        <a:pt x="136" y="132"/>
                      </a:lnTo>
                      <a:lnTo>
                        <a:pt x="134" y="138"/>
                      </a:lnTo>
                      <a:lnTo>
                        <a:pt x="130" y="140"/>
                      </a:lnTo>
                      <a:lnTo>
                        <a:pt x="126" y="144"/>
                      </a:lnTo>
                      <a:lnTo>
                        <a:pt x="126" y="144"/>
                      </a:lnTo>
                      <a:lnTo>
                        <a:pt x="116" y="154"/>
                      </a:lnTo>
                      <a:lnTo>
                        <a:pt x="102" y="162"/>
                      </a:lnTo>
                      <a:lnTo>
                        <a:pt x="102" y="162"/>
                      </a:lnTo>
                      <a:lnTo>
                        <a:pt x="78" y="174"/>
                      </a:lnTo>
                      <a:lnTo>
                        <a:pt x="50" y="186"/>
                      </a:lnTo>
                      <a:lnTo>
                        <a:pt x="50" y="186"/>
                      </a:lnTo>
                      <a:lnTo>
                        <a:pt x="44" y="192"/>
                      </a:lnTo>
                      <a:lnTo>
                        <a:pt x="40" y="194"/>
                      </a:lnTo>
                      <a:lnTo>
                        <a:pt x="40" y="194"/>
                      </a:lnTo>
                      <a:lnTo>
                        <a:pt x="36" y="200"/>
                      </a:lnTo>
                      <a:lnTo>
                        <a:pt x="36" y="200"/>
                      </a:lnTo>
                      <a:lnTo>
                        <a:pt x="28" y="214"/>
                      </a:lnTo>
                      <a:lnTo>
                        <a:pt x="22" y="232"/>
                      </a:lnTo>
                      <a:lnTo>
                        <a:pt x="16" y="254"/>
                      </a:lnTo>
                      <a:lnTo>
                        <a:pt x="12" y="276"/>
                      </a:lnTo>
                      <a:lnTo>
                        <a:pt x="4" y="322"/>
                      </a:lnTo>
                      <a:lnTo>
                        <a:pt x="0" y="358"/>
                      </a:lnTo>
                      <a:lnTo>
                        <a:pt x="0" y="358"/>
                      </a:lnTo>
                      <a:lnTo>
                        <a:pt x="0" y="376"/>
                      </a:lnTo>
                      <a:lnTo>
                        <a:pt x="2" y="388"/>
                      </a:lnTo>
                      <a:lnTo>
                        <a:pt x="8" y="400"/>
                      </a:lnTo>
                      <a:lnTo>
                        <a:pt x="14" y="410"/>
                      </a:lnTo>
                      <a:lnTo>
                        <a:pt x="28" y="428"/>
                      </a:lnTo>
                      <a:lnTo>
                        <a:pt x="42" y="446"/>
                      </a:lnTo>
                      <a:lnTo>
                        <a:pt x="42" y="446"/>
                      </a:lnTo>
                      <a:lnTo>
                        <a:pt x="48" y="458"/>
                      </a:lnTo>
                      <a:lnTo>
                        <a:pt x="52" y="470"/>
                      </a:lnTo>
                      <a:lnTo>
                        <a:pt x="58" y="496"/>
                      </a:lnTo>
                      <a:lnTo>
                        <a:pt x="58" y="496"/>
                      </a:lnTo>
                      <a:lnTo>
                        <a:pt x="54" y="530"/>
                      </a:lnTo>
                      <a:lnTo>
                        <a:pt x="54" y="530"/>
                      </a:lnTo>
                      <a:lnTo>
                        <a:pt x="52" y="572"/>
                      </a:lnTo>
                      <a:lnTo>
                        <a:pt x="54" y="580"/>
                      </a:lnTo>
                      <a:lnTo>
                        <a:pt x="56" y="582"/>
                      </a:lnTo>
                      <a:lnTo>
                        <a:pt x="58" y="584"/>
                      </a:lnTo>
                      <a:lnTo>
                        <a:pt x="58" y="584"/>
                      </a:lnTo>
                      <a:lnTo>
                        <a:pt x="60" y="64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0" y="826"/>
                      </a:lnTo>
                      <a:lnTo>
                        <a:pt x="56" y="888"/>
                      </a:lnTo>
                      <a:lnTo>
                        <a:pt x="54" y="940"/>
                      </a:lnTo>
                      <a:lnTo>
                        <a:pt x="54" y="960"/>
                      </a:lnTo>
                      <a:lnTo>
                        <a:pt x="54" y="974"/>
                      </a:lnTo>
                      <a:lnTo>
                        <a:pt x="54" y="974"/>
                      </a:lnTo>
                      <a:lnTo>
                        <a:pt x="62" y="1018"/>
                      </a:lnTo>
                      <a:lnTo>
                        <a:pt x="64" y="1036"/>
                      </a:lnTo>
                      <a:lnTo>
                        <a:pt x="64" y="1048"/>
                      </a:lnTo>
                      <a:lnTo>
                        <a:pt x="64" y="1048"/>
                      </a:lnTo>
                      <a:lnTo>
                        <a:pt x="60" y="1058"/>
                      </a:lnTo>
                      <a:lnTo>
                        <a:pt x="50" y="1074"/>
                      </a:lnTo>
                      <a:lnTo>
                        <a:pt x="40" y="1088"/>
                      </a:lnTo>
                      <a:lnTo>
                        <a:pt x="38" y="1092"/>
                      </a:lnTo>
                      <a:lnTo>
                        <a:pt x="38" y="1096"/>
                      </a:lnTo>
                      <a:lnTo>
                        <a:pt x="38" y="1096"/>
                      </a:lnTo>
                      <a:lnTo>
                        <a:pt x="44" y="1100"/>
                      </a:lnTo>
                      <a:lnTo>
                        <a:pt x="56" y="1106"/>
                      </a:lnTo>
                      <a:lnTo>
                        <a:pt x="64" y="1108"/>
                      </a:lnTo>
                      <a:lnTo>
                        <a:pt x="72" y="1108"/>
                      </a:lnTo>
                      <a:lnTo>
                        <a:pt x="78" y="1106"/>
                      </a:lnTo>
                      <a:lnTo>
                        <a:pt x="86" y="1102"/>
                      </a:lnTo>
                      <a:lnTo>
                        <a:pt x="86" y="1102"/>
                      </a:lnTo>
                      <a:lnTo>
                        <a:pt x="110" y="1082"/>
                      </a:lnTo>
                      <a:lnTo>
                        <a:pt x="126" y="1070"/>
                      </a:lnTo>
                      <a:lnTo>
                        <a:pt x="126" y="1070"/>
                      </a:lnTo>
                      <a:lnTo>
                        <a:pt x="132" y="1066"/>
                      </a:lnTo>
                      <a:lnTo>
                        <a:pt x="134" y="1062"/>
                      </a:lnTo>
                      <a:lnTo>
                        <a:pt x="136" y="1056"/>
                      </a:lnTo>
                      <a:lnTo>
                        <a:pt x="136" y="1050"/>
                      </a:lnTo>
                      <a:lnTo>
                        <a:pt x="136" y="1050"/>
                      </a:lnTo>
                      <a:lnTo>
                        <a:pt x="138" y="1032"/>
                      </a:lnTo>
                      <a:lnTo>
                        <a:pt x="140" y="1012"/>
                      </a:lnTo>
                      <a:lnTo>
                        <a:pt x="140" y="1012"/>
                      </a:lnTo>
                      <a:lnTo>
                        <a:pt x="140" y="884"/>
                      </a:lnTo>
                      <a:lnTo>
                        <a:pt x="140" y="794"/>
                      </a:lnTo>
                      <a:lnTo>
                        <a:pt x="142" y="758"/>
                      </a:lnTo>
                      <a:lnTo>
                        <a:pt x="144" y="736"/>
                      </a:lnTo>
                      <a:lnTo>
                        <a:pt x="144" y="736"/>
                      </a:lnTo>
                      <a:lnTo>
                        <a:pt x="148" y="698"/>
                      </a:lnTo>
                      <a:lnTo>
                        <a:pt x="152" y="656"/>
                      </a:lnTo>
                      <a:lnTo>
                        <a:pt x="156" y="626"/>
                      </a:lnTo>
                      <a:lnTo>
                        <a:pt x="158" y="620"/>
                      </a:lnTo>
                      <a:lnTo>
                        <a:pt x="158" y="618"/>
                      </a:lnTo>
                      <a:lnTo>
                        <a:pt x="158" y="620"/>
                      </a:lnTo>
                      <a:lnTo>
                        <a:pt x="158" y="620"/>
                      </a:lnTo>
                      <a:lnTo>
                        <a:pt x="164" y="642"/>
                      </a:lnTo>
                      <a:lnTo>
                        <a:pt x="168" y="678"/>
                      </a:lnTo>
                      <a:lnTo>
                        <a:pt x="178" y="742"/>
                      </a:lnTo>
                      <a:lnTo>
                        <a:pt x="178" y="742"/>
                      </a:lnTo>
                      <a:lnTo>
                        <a:pt x="180" y="774"/>
                      </a:lnTo>
                      <a:lnTo>
                        <a:pt x="180" y="822"/>
                      </a:lnTo>
                      <a:lnTo>
                        <a:pt x="180" y="922"/>
                      </a:lnTo>
                      <a:lnTo>
                        <a:pt x="180" y="922"/>
                      </a:lnTo>
                      <a:lnTo>
                        <a:pt x="180" y="984"/>
                      </a:lnTo>
                      <a:lnTo>
                        <a:pt x="180" y="1030"/>
                      </a:lnTo>
                      <a:lnTo>
                        <a:pt x="180" y="1030"/>
                      </a:lnTo>
                      <a:lnTo>
                        <a:pt x="178" y="1058"/>
                      </a:lnTo>
                      <a:lnTo>
                        <a:pt x="178" y="1064"/>
                      </a:lnTo>
                      <a:lnTo>
                        <a:pt x="182" y="1066"/>
                      </a:lnTo>
                      <a:lnTo>
                        <a:pt x="182" y="1066"/>
                      </a:lnTo>
                      <a:lnTo>
                        <a:pt x="190" y="1066"/>
                      </a:lnTo>
                      <a:lnTo>
                        <a:pt x="190" y="1068"/>
                      </a:lnTo>
                      <a:lnTo>
                        <a:pt x="190" y="1076"/>
                      </a:lnTo>
                      <a:lnTo>
                        <a:pt x="190" y="1076"/>
                      </a:lnTo>
                      <a:lnTo>
                        <a:pt x="188" y="1086"/>
                      </a:lnTo>
                      <a:lnTo>
                        <a:pt x="188" y="1092"/>
                      </a:lnTo>
                      <a:lnTo>
                        <a:pt x="188" y="1098"/>
                      </a:lnTo>
                      <a:lnTo>
                        <a:pt x="192" y="1104"/>
                      </a:lnTo>
                      <a:lnTo>
                        <a:pt x="198" y="1108"/>
                      </a:lnTo>
                      <a:lnTo>
                        <a:pt x="208" y="1112"/>
                      </a:lnTo>
                      <a:lnTo>
                        <a:pt x="224" y="1112"/>
                      </a:lnTo>
                      <a:lnTo>
                        <a:pt x="224" y="1112"/>
                      </a:lnTo>
                      <a:lnTo>
                        <a:pt x="230" y="1112"/>
                      </a:lnTo>
                      <a:lnTo>
                        <a:pt x="238" y="1110"/>
                      </a:lnTo>
                      <a:lnTo>
                        <a:pt x="244" y="1106"/>
                      </a:lnTo>
                      <a:lnTo>
                        <a:pt x="248" y="1100"/>
                      </a:lnTo>
                      <a:lnTo>
                        <a:pt x="248" y="1090"/>
                      </a:lnTo>
                      <a:lnTo>
                        <a:pt x="246" y="1076"/>
                      </a:lnTo>
                      <a:lnTo>
                        <a:pt x="236" y="1056"/>
                      </a:lnTo>
                      <a:lnTo>
                        <a:pt x="236" y="1056"/>
                      </a:lnTo>
                      <a:lnTo>
                        <a:pt x="238" y="1054"/>
                      </a:lnTo>
                      <a:lnTo>
                        <a:pt x="240" y="1048"/>
                      </a:lnTo>
                      <a:lnTo>
                        <a:pt x="240" y="1042"/>
                      </a:lnTo>
                      <a:lnTo>
                        <a:pt x="240" y="1042"/>
                      </a:lnTo>
                      <a:lnTo>
                        <a:pt x="246" y="920"/>
                      </a:lnTo>
                      <a:lnTo>
                        <a:pt x="250" y="838"/>
                      </a:lnTo>
                      <a:lnTo>
                        <a:pt x="250" y="788"/>
                      </a:lnTo>
                      <a:lnTo>
                        <a:pt x="250" y="788"/>
                      </a:lnTo>
                      <a:lnTo>
                        <a:pt x="252" y="746"/>
                      </a:lnTo>
                      <a:lnTo>
                        <a:pt x="254" y="680"/>
                      </a:lnTo>
                      <a:lnTo>
                        <a:pt x="260" y="616"/>
                      </a:lnTo>
                      <a:lnTo>
                        <a:pt x="262" y="594"/>
                      </a:lnTo>
                      <a:lnTo>
                        <a:pt x="266" y="582"/>
                      </a:lnTo>
                      <a:lnTo>
                        <a:pt x="266" y="582"/>
                      </a:lnTo>
                      <a:lnTo>
                        <a:pt x="274" y="572"/>
                      </a:lnTo>
                      <a:lnTo>
                        <a:pt x="276" y="568"/>
                      </a:lnTo>
                      <a:lnTo>
                        <a:pt x="276" y="560"/>
                      </a:lnTo>
                      <a:lnTo>
                        <a:pt x="276" y="560"/>
                      </a:lnTo>
                      <a:lnTo>
                        <a:pt x="274" y="534"/>
                      </a:lnTo>
                      <a:lnTo>
                        <a:pt x="274" y="534"/>
                      </a:lnTo>
                      <a:lnTo>
                        <a:pt x="296" y="480"/>
                      </a:lnTo>
                      <a:lnTo>
                        <a:pt x="296" y="480"/>
                      </a:lnTo>
                      <a:lnTo>
                        <a:pt x="322" y="414"/>
                      </a:lnTo>
                      <a:lnTo>
                        <a:pt x="332" y="388"/>
                      </a:lnTo>
                      <a:lnTo>
                        <a:pt x="336" y="368"/>
                      </a:lnTo>
                      <a:lnTo>
                        <a:pt x="336" y="368"/>
                      </a:lnTo>
                      <a:lnTo>
                        <a:pt x="336" y="356"/>
                      </a:lnTo>
                      <a:lnTo>
                        <a:pt x="332" y="338"/>
                      </a:lnTo>
                      <a:lnTo>
                        <a:pt x="324" y="292"/>
                      </a:lnTo>
                      <a:lnTo>
                        <a:pt x="308" y="222"/>
                      </a:lnTo>
                      <a:lnTo>
                        <a:pt x="308" y="222"/>
                      </a:lnTo>
                      <a:close/>
                      <a:moveTo>
                        <a:pt x="68" y="380"/>
                      </a:moveTo>
                      <a:lnTo>
                        <a:pt x="68" y="380"/>
                      </a:lnTo>
                      <a:lnTo>
                        <a:pt x="62" y="374"/>
                      </a:lnTo>
                      <a:lnTo>
                        <a:pt x="60" y="366"/>
                      </a:lnTo>
                      <a:lnTo>
                        <a:pt x="60" y="366"/>
                      </a:lnTo>
                      <a:lnTo>
                        <a:pt x="60" y="360"/>
                      </a:lnTo>
                      <a:lnTo>
                        <a:pt x="62" y="352"/>
                      </a:lnTo>
                      <a:lnTo>
                        <a:pt x="70" y="340"/>
                      </a:lnTo>
                      <a:lnTo>
                        <a:pt x="70" y="340"/>
                      </a:lnTo>
                      <a:lnTo>
                        <a:pt x="68" y="358"/>
                      </a:lnTo>
                      <a:lnTo>
                        <a:pt x="68" y="380"/>
                      </a:lnTo>
                      <a:lnTo>
                        <a:pt x="68" y="380"/>
                      </a:lnTo>
                      <a:close/>
                      <a:moveTo>
                        <a:pt x="274" y="376"/>
                      </a:moveTo>
                      <a:lnTo>
                        <a:pt x="274" y="376"/>
                      </a:lnTo>
                      <a:lnTo>
                        <a:pt x="266" y="394"/>
                      </a:lnTo>
                      <a:lnTo>
                        <a:pt x="266" y="394"/>
                      </a:lnTo>
                      <a:lnTo>
                        <a:pt x="266" y="362"/>
                      </a:lnTo>
                      <a:lnTo>
                        <a:pt x="266" y="362"/>
                      </a:lnTo>
                      <a:lnTo>
                        <a:pt x="272" y="370"/>
                      </a:lnTo>
                      <a:lnTo>
                        <a:pt x="274" y="374"/>
                      </a:lnTo>
                      <a:lnTo>
                        <a:pt x="274" y="376"/>
                      </a:lnTo>
                      <a:lnTo>
                        <a:pt x="274" y="37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26" name="Freeform 290"/>
                <p:cNvSpPr/>
                <p:nvPr/>
              </p:nvSpPr>
              <p:spPr bwMode="auto">
                <a:xfrm>
                  <a:off x="5713419" y="4491043"/>
                  <a:ext cx="82550" cy="539750"/>
                </a:xfrm>
                <a:custGeom>
                  <a:avLst/>
                  <a:gdLst/>
                  <a:ahLst/>
                  <a:cxnLst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38" y="4"/>
                    </a:cxn>
                    <a:cxn ang="0">
                      <a:pos x="34" y="0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20" y="4"/>
                    </a:cxn>
                    <a:cxn ang="0">
                      <a:pos x="18" y="6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22" y="16"/>
                    </a:cxn>
                    <a:cxn ang="0">
                      <a:pos x="22" y="26"/>
                    </a:cxn>
                    <a:cxn ang="0">
                      <a:pos x="22" y="26"/>
                    </a:cxn>
                    <a:cxn ang="0">
                      <a:pos x="16" y="58"/>
                    </a:cxn>
                    <a:cxn ang="0">
                      <a:pos x="12" y="76"/>
                    </a:cxn>
                    <a:cxn ang="0">
                      <a:pos x="12" y="92"/>
                    </a:cxn>
                    <a:cxn ang="0">
                      <a:pos x="12" y="92"/>
                    </a:cxn>
                    <a:cxn ang="0">
                      <a:pos x="4" y="206"/>
                    </a:cxn>
                    <a:cxn ang="0">
                      <a:pos x="0" y="286"/>
                    </a:cxn>
                    <a:cxn ang="0">
                      <a:pos x="0" y="316"/>
                    </a:cxn>
                    <a:cxn ang="0">
                      <a:pos x="2" y="334"/>
                    </a:cxn>
                    <a:cxn ang="0">
                      <a:pos x="2" y="334"/>
                    </a:cxn>
                    <a:cxn ang="0">
                      <a:pos x="4" y="338"/>
                    </a:cxn>
                    <a:cxn ang="0">
                      <a:pos x="6" y="340"/>
                    </a:cxn>
                    <a:cxn ang="0">
                      <a:pos x="10" y="340"/>
                    </a:cxn>
                    <a:cxn ang="0">
                      <a:pos x="14" y="336"/>
                    </a:cxn>
                    <a:cxn ang="0">
                      <a:pos x="22" y="328"/>
                    </a:cxn>
                    <a:cxn ang="0">
                      <a:pos x="30" y="314"/>
                    </a:cxn>
                    <a:cxn ang="0">
                      <a:pos x="46" y="286"/>
                    </a:cxn>
                    <a:cxn ang="0">
                      <a:pos x="52" y="272"/>
                    </a:cxn>
                    <a:cxn ang="0">
                      <a:pos x="52" y="272"/>
                    </a:cxn>
                    <a:cxn ang="0">
                      <a:pos x="44" y="234"/>
                    </a:cxn>
                    <a:cxn ang="0">
                      <a:pos x="40" y="196"/>
                    </a:cxn>
                    <a:cxn ang="0">
                      <a:pos x="38" y="178"/>
                    </a:cxn>
                    <a:cxn ang="0">
                      <a:pos x="38" y="158"/>
                    </a:cxn>
                    <a:cxn ang="0">
                      <a:pos x="38" y="158"/>
                    </a:cxn>
                    <a:cxn ang="0">
                      <a:pos x="42" y="82"/>
                    </a:cxn>
                    <a:cxn ang="0">
                      <a:pos x="42" y="52"/>
                    </a:cxn>
                    <a:cxn ang="0">
                      <a:pos x="40" y="42"/>
                    </a:cxn>
                    <a:cxn ang="0">
                      <a:pos x="38" y="36"/>
                    </a:cxn>
                    <a:cxn ang="0">
                      <a:pos x="38" y="36"/>
                    </a:cxn>
                    <a:cxn ang="0">
                      <a:pos x="36" y="30"/>
                    </a:cxn>
                    <a:cxn ang="0">
                      <a:pos x="34" y="24"/>
                    </a:cxn>
                    <a:cxn ang="0">
                      <a:pos x="36" y="18"/>
                    </a:cxn>
                    <a:cxn ang="0">
                      <a:pos x="42" y="10"/>
                    </a:cxn>
                    <a:cxn ang="0">
                      <a:pos x="42" y="10"/>
                    </a:cxn>
                  </a:cxnLst>
                  <a:rect l="0" t="0" r="r" b="b"/>
                  <a:pathLst>
                    <a:path w="52" h="340">
                      <a:moveTo>
                        <a:pt x="42" y="10"/>
                      </a:moveTo>
                      <a:lnTo>
                        <a:pt x="42" y="10"/>
                      </a:lnTo>
                      <a:lnTo>
                        <a:pt x="38" y="4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0"/>
                      </a:lnTo>
                      <a:lnTo>
                        <a:pt x="22" y="16"/>
                      </a:lnTo>
                      <a:lnTo>
                        <a:pt x="22" y="26"/>
                      </a:lnTo>
                      <a:lnTo>
                        <a:pt x="22" y="26"/>
                      </a:lnTo>
                      <a:lnTo>
                        <a:pt x="16" y="58"/>
                      </a:lnTo>
                      <a:lnTo>
                        <a:pt x="12" y="76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4" y="206"/>
                      </a:lnTo>
                      <a:lnTo>
                        <a:pt x="0" y="286"/>
                      </a:lnTo>
                      <a:lnTo>
                        <a:pt x="0" y="316"/>
                      </a:lnTo>
                      <a:lnTo>
                        <a:pt x="2" y="334"/>
                      </a:lnTo>
                      <a:lnTo>
                        <a:pt x="2" y="334"/>
                      </a:lnTo>
                      <a:lnTo>
                        <a:pt x="4" y="338"/>
                      </a:lnTo>
                      <a:lnTo>
                        <a:pt x="6" y="340"/>
                      </a:lnTo>
                      <a:lnTo>
                        <a:pt x="10" y="340"/>
                      </a:lnTo>
                      <a:lnTo>
                        <a:pt x="14" y="336"/>
                      </a:lnTo>
                      <a:lnTo>
                        <a:pt x="22" y="328"/>
                      </a:lnTo>
                      <a:lnTo>
                        <a:pt x="30" y="314"/>
                      </a:lnTo>
                      <a:lnTo>
                        <a:pt x="46" y="286"/>
                      </a:lnTo>
                      <a:lnTo>
                        <a:pt x="52" y="272"/>
                      </a:lnTo>
                      <a:lnTo>
                        <a:pt x="52" y="272"/>
                      </a:lnTo>
                      <a:lnTo>
                        <a:pt x="44" y="234"/>
                      </a:lnTo>
                      <a:lnTo>
                        <a:pt x="40" y="196"/>
                      </a:lnTo>
                      <a:lnTo>
                        <a:pt x="38" y="178"/>
                      </a:lnTo>
                      <a:lnTo>
                        <a:pt x="38" y="158"/>
                      </a:lnTo>
                      <a:lnTo>
                        <a:pt x="38" y="158"/>
                      </a:lnTo>
                      <a:lnTo>
                        <a:pt x="42" y="82"/>
                      </a:lnTo>
                      <a:lnTo>
                        <a:pt x="42" y="52"/>
                      </a:lnTo>
                      <a:lnTo>
                        <a:pt x="40" y="42"/>
                      </a:lnTo>
                      <a:lnTo>
                        <a:pt x="38" y="36"/>
                      </a:lnTo>
                      <a:lnTo>
                        <a:pt x="38" y="36"/>
                      </a:lnTo>
                      <a:lnTo>
                        <a:pt x="36" y="30"/>
                      </a:lnTo>
                      <a:lnTo>
                        <a:pt x="34" y="24"/>
                      </a:lnTo>
                      <a:lnTo>
                        <a:pt x="36" y="18"/>
                      </a:lnTo>
                      <a:lnTo>
                        <a:pt x="42" y="10"/>
                      </a:lnTo>
                      <a:lnTo>
                        <a:pt x="42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8" name="Group 12"/>
            <p:cNvGrpSpPr/>
            <p:nvPr/>
          </p:nvGrpSpPr>
          <p:grpSpPr>
            <a:xfrm>
              <a:off x="4456967" y="2603179"/>
              <a:ext cx="498539" cy="1620258"/>
              <a:chOff x="5643570" y="3286124"/>
              <a:chExt cx="787400" cy="2559050"/>
            </a:xfrm>
            <a:solidFill>
              <a:schemeClr val="bg1"/>
            </a:solidFill>
            <a:effectLst/>
          </p:grpSpPr>
          <p:sp>
            <p:nvSpPr>
              <p:cNvPr id="19" name="Freeform 291"/>
              <p:cNvSpPr>
                <a:spLocks noEditPoints="1"/>
              </p:cNvSpPr>
              <p:nvPr/>
            </p:nvSpPr>
            <p:spPr bwMode="auto">
              <a:xfrm>
                <a:off x="5643570" y="3286124"/>
                <a:ext cx="787400" cy="2559050"/>
              </a:xfrm>
              <a:custGeom>
                <a:avLst/>
                <a:gdLst/>
                <a:ahLst/>
                <a:cxnLst>
                  <a:cxn ang="0">
                    <a:pos x="488" y="770"/>
                  </a:cxn>
                  <a:cxn ang="0">
                    <a:pos x="478" y="654"/>
                  </a:cxn>
                  <a:cxn ang="0">
                    <a:pos x="456" y="408"/>
                  </a:cxn>
                  <a:cxn ang="0">
                    <a:pos x="440" y="306"/>
                  </a:cxn>
                  <a:cxn ang="0">
                    <a:pos x="376" y="268"/>
                  </a:cxn>
                  <a:cxn ang="0">
                    <a:pos x="306" y="226"/>
                  </a:cxn>
                  <a:cxn ang="0">
                    <a:pos x="312" y="188"/>
                  </a:cxn>
                  <a:cxn ang="0">
                    <a:pos x="344" y="130"/>
                  </a:cxn>
                  <a:cxn ang="0">
                    <a:pos x="344" y="108"/>
                  </a:cxn>
                  <a:cxn ang="0">
                    <a:pos x="340" y="38"/>
                  </a:cxn>
                  <a:cxn ang="0">
                    <a:pos x="292" y="2"/>
                  </a:cxn>
                  <a:cxn ang="0">
                    <a:pos x="226" y="8"/>
                  </a:cxn>
                  <a:cxn ang="0">
                    <a:pos x="190" y="58"/>
                  </a:cxn>
                  <a:cxn ang="0">
                    <a:pos x="182" y="110"/>
                  </a:cxn>
                  <a:cxn ang="0">
                    <a:pos x="196" y="174"/>
                  </a:cxn>
                  <a:cxn ang="0">
                    <a:pos x="202" y="210"/>
                  </a:cxn>
                  <a:cxn ang="0">
                    <a:pos x="184" y="242"/>
                  </a:cxn>
                  <a:cxn ang="0">
                    <a:pos x="70" y="290"/>
                  </a:cxn>
                  <a:cxn ang="0">
                    <a:pos x="28" y="430"/>
                  </a:cxn>
                  <a:cxn ang="0">
                    <a:pos x="2" y="528"/>
                  </a:cxn>
                  <a:cxn ang="0">
                    <a:pos x="10" y="610"/>
                  </a:cxn>
                  <a:cxn ang="0">
                    <a:pos x="26" y="714"/>
                  </a:cxn>
                  <a:cxn ang="0">
                    <a:pos x="40" y="712"/>
                  </a:cxn>
                  <a:cxn ang="0">
                    <a:pos x="48" y="768"/>
                  </a:cxn>
                  <a:cxn ang="0">
                    <a:pos x="102" y="820"/>
                  </a:cxn>
                  <a:cxn ang="0">
                    <a:pos x="90" y="1098"/>
                  </a:cxn>
                  <a:cxn ang="0">
                    <a:pos x="76" y="1526"/>
                  </a:cxn>
                  <a:cxn ang="0">
                    <a:pos x="96" y="1546"/>
                  </a:cxn>
                  <a:cxn ang="0">
                    <a:pos x="72" y="1588"/>
                  </a:cxn>
                  <a:cxn ang="0">
                    <a:pos x="84" y="1608"/>
                  </a:cxn>
                  <a:cxn ang="0">
                    <a:pos x="150" y="1602"/>
                  </a:cxn>
                  <a:cxn ang="0">
                    <a:pos x="170" y="1552"/>
                  </a:cxn>
                  <a:cxn ang="0">
                    <a:pos x="186" y="1410"/>
                  </a:cxn>
                  <a:cxn ang="0">
                    <a:pos x="204" y="1188"/>
                  </a:cxn>
                  <a:cxn ang="0">
                    <a:pos x="244" y="884"/>
                  </a:cxn>
                  <a:cxn ang="0">
                    <a:pos x="274" y="1008"/>
                  </a:cxn>
                  <a:cxn ang="0">
                    <a:pos x="296" y="1206"/>
                  </a:cxn>
                  <a:cxn ang="0">
                    <a:pos x="308" y="1524"/>
                  </a:cxn>
                  <a:cxn ang="0">
                    <a:pos x="310" y="1570"/>
                  </a:cxn>
                  <a:cxn ang="0">
                    <a:pos x="354" y="1592"/>
                  </a:cxn>
                  <a:cxn ang="0">
                    <a:pos x="418" y="1608"/>
                  </a:cxn>
                  <a:cxn ang="0">
                    <a:pos x="444" y="1590"/>
                  </a:cxn>
                  <a:cxn ang="0">
                    <a:pos x="400" y="1542"/>
                  </a:cxn>
                  <a:cxn ang="0">
                    <a:pos x="424" y="1452"/>
                  </a:cxn>
                  <a:cxn ang="0">
                    <a:pos x="410" y="1348"/>
                  </a:cxn>
                  <a:cxn ang="0">
                    <a:pos x="412" y="874"/>
                  </a:cxn>
                  <a:cxn ang="0">
                    <a:pos x="420" y="796"/>
                  </a:cxn>
                  <a:cxn ang="0">
                    <a:pos x="428" y="752"/>
                  </a:cxn>
                  <a:cxn ang="0">
                    <a:pos x="446" y="792"/>
                  </a:cxn>
                  <a:cxn ang="0">
                    <a:pos x="450" y="826"/>
                  </a:cxn>
                  <a:cxn ang="0">
                    <a:pos x="452" y="854"/>
                  </a:cxn>
                  <a:cxn ang="0">
                    <a:pos x="440" y="882"/>
                  </a:cxn>
                  <a:cxn ang="0">
                    <a:pos x="478" y="872"/>
                  </a:cxn>
                  <a:cxn ang="0">
                    <a:pos x="496" y="828"/>
                  </a:cxn>
                  <a:cxn ang="0">
                    <a:pos x="94" y="668"/>
                  </a:cxn>
                  <a:cxn ang="0">
                    <a:pos x="82" y="694"/>
                  </a:cxn>
                  <a:cxn ang="0">
                    <a:pos x="88" y="678"/>
                  </a:cxn>
                  <a:cxn ang="0">
                    <a:pos x="82" y="604"/>
                  </a:cxn>
                  <a:cxn ang="0">
                    <a:pos x="78" y="540"/>
                  </a:cxn>
                  <a:cxn ang="0">
                    <a:pos x="104" y="488"/>
                  </a:cxn>
                </a:cxnLst>
                <a:rect l="0" t="0" r="r" b="b"/>
                <a:pathLst>
                  <a:path w="496" h="1612">
                    <a:moveTo>
                      <a:pt x="492" y="798"/>
                    </a:moveTo>
                    <a:lnTo>
                      <a:pt x="492" y="798"/>
                    </a:lnTo>
                    <a:lnTo>
                      <a:pt x="486" y="780"/>
                    </a:lnTo>
                    <a:lnTo>
                      <a:pt x="486" y="772"/>
                    </a:lnTo>
                    <a:lnTo>
                      <a:pt x="486" y="772"/>
                    </a:lnTo>
                    <a:lnTo>
                      <a:pt x="488" y="770"/>
                    </a:lnTo>
                    <a:lnTo>
                      <a:pt x="490" y="766"/>
                    </a:lnTo>
                    <a:lnTo>
                      <a:pt x="490" y="754"/>
                    </a:lnTo>
                    <a:lnTo>
                      <a:pt x="490" y="736"/>
                    </a:lnTo>
                    <a:lnTo>
                      <a:pt x="488" y="716"/>
                    </a:lnTo>
                    <a:lnTo>
                      <a:pt x="482" y="676"/>
                    </a:lnTo>
                    <a:lnTo>
                      <a:pt x="478" y="654"/>
                    </a:lnTo>
                    <a:lnTo>
                      <a:pt x="478" y="654"/>
                    </a:lnTo>
                    <a:lnTo>
                      <a:pt x="472" y="608"/>
                    </a:lnTo>
                    <a:lnTo>
                      <a:pt x="464" y="532"/>
                    </a:lnTo>
                    <a:lnTo>
                      <a:pt x="464" y="532"/>
                    </a:lnTo>
                    <a:lnTo>
                      <a:pt x="458" y="460"/>
                    </a:lnTo>
                    <a:lnTo>
                      <a:pt x="456" y="408"/>
                    </a:lnTo>
                    <a:lnTo>
                      <a:pt x="456" y="408"/>
                    </a:lnTo>
                    <a:lnTo>
                      <a:pt x="454" y="376"/>
                    </a:lnTo>
                    <a:lnTo>
                      <a:pt x="448" y="330"/>
                    </a:lnTo>
                    <a:lnTo>
                      <a:pt x="448" y="330"/>
                    </a:lnTo>
                    <a:lnTo>
                      <a:pt x="444" y="316"/>
                    </a:lnTo>
                    <a:lnTo>
                      <a:pt x="440" y="306"/>
                    </a:lnTo>
                    <a:lnTo>
                      <a:pt x="434" y="298"/>
                    </a:lnTo>
                    <a:lnTo>
                      <a:pt x="428" y="290"/>
                    </a:lnTo>
                    <a:lnTo>
                      <a:pt x="414" y="280"/>
                    </a:lnTo>
                    <a:lnTo>
                      <a:pt x="404" y="276"/>
                    </a:lnTo>
                    <a:lnTo>
                      <a:pt x="404" y="276"/>
                    </a:lnTo>
                    <a:lnTo>
                      <a:pt x="376" y="268"/>
                    </a:lnTo>
                    <a:lnTo>
                      <a:pt x="360" y="262"/>
                    </a:lnTo>
                    <a:lnTo>
                      <a:pt x="344" y="254"/>
                    </a:lnTo>
                    <a:lnTo>
                      <a:pt x="344" y="254"/>
                    </a:lnTo>
                    <a:lnTo>
                      <a:pt x="320" y="240"/>
                    </a:lnTo>
                    <a:lnTo>
                      <a:pt x="312" y="232"/>
                    </a:lnTo>
                    <a:lnTo>
                      <a:pt x="306" y="226"/>
                    </a:lnTo>
                    <a:lnTo>
                      <a:pt x="306" y="226"/>
                    </a:lnTo>
                    <a:lnTo>
                      <a:pt x="304" y="218"/>
                    </a:lnTo>
                    <a:lnTo>
                      <a:pt x="304" y="210"/>
                    </a:lnTo>
                    <a:lnTo>
                      <a:pt x="310" y="190"/>
                    </a:lnTo>
                    <a:lnTo>
                      <a:pt x="310" y="190"/>
                    </a:lnTo>
                    <a:lnTo>
                      <a:pt x="312" y="188"/>
                    </a:lnTo>
                    <a:lnTo>
                      <a:pt x="316" y="186"/>
                    </a:lnTo>
                    <a:lnTo>
                      <a:pt x="322" y="180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38" y="148"/>
                    </a:lnTo>
                    <a:lnTo>
                      <a:pt x="344" y="130"/>
                    </a:lnTo>
                    <a:lnTo>
                      <a:pt x="344" y="130"/>
                    </a:lnTo>
                    <a:lnTo>
                      <a:pt x="344" y="126"/>
                    </a:lnTo>
                    <a:lnTo>
                      <a:pt x="342" y="124"/>
                    </a:lnTo>
                    <a:lnTo>
                      <a:pt x="340" y="122"/>
                    </a:lnTo>
                    <a:lnTo>
                      <a:pt x="340" y="122"/>
                    </a:lnTo>
                    <a:lnTo>
                      <a:pt x="344" y="108"/>
                    </a:lnTo>
                    <a:lnTo>
                      <a:pt x="346" y="94"/>
                    </a:lnTo>
                    <a:lnTo>
                      <a:pt x="348" y="76"/>
                    </a:lnTo>
                    <a:lnTo>
                      <a:pt x="348" y="76"/>
                    </a:lnTo>
                    <a:lnTo>
                      <a:pt x="348" y="66"/>
                    </a:lnTo>
                    <a:lnTo>
                      <a:pt x="346" y="56"/>
                    </a:lnTo>
                    <a:lnTo>
                      <a:pt x="340" y="38"/>
                    </a:lnTo>
                    <a:lnTo>
                      <a:pt x="332" y="26"/>
                    </a:lnTo>
                    <a:lnTo>
                      <a:pt x="326" y="20"/>
                    </a:lnTo>
                    <a:lnTo>
                      <a:pt x="326" y="20"/>
                    </a:lnTo>
                    <a:lnTo>
                      <a:pt x="316" y="12"/>
                    </a:lnTo>
                    <a:lnTo>
                      <a:pt x="302" y="6"/>
                    </a:lnTo>
                    <a:lnTo>
                      <a:pt x="292" y="2"/>
                    </a:lnTo>
                    <a:lnTo>
                      <a:pt x="280" y="0"/>
                    </a:lnTo>
                    <a:lnTo>
                      <a:pt x="266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36" y="4"/>
                    </a:lnTo>
                    <a:lnTo>
                      <a:pt x="226" y="8"/>
                    </a:lnTo>
                    <a:lnTo>
                      <a:pt x="216" y="16"/>
                    </a:lnTo>
                    <a:lnTo>
                      <a:pt x="208" y="24"/>
                    </a:lnTo>
                    <a:lnTo>
                      <a:pt x="202" y="32"/>
                    </a:lnTo>
                    <a:lnTo>
                      <a:pt x="198" y="42"/>
                    </a:lnTo>
                    <a:lnTo>
                      <a:pt x="190" y="58"/>
                    </a:lnTo>
                    <a:lnTo>
                      <a:pt x="190" y="58"/>
                    </a:lnTo>
                    <a:lnTo>
                      <a:pt x="186" y="76"/>
                    </a:lnTo>
                    <a:lnTo>
                      <a:pt x="186" y="90"/>
                    </a:lnTo>
                    <a:lnTo>
                      <a:pt x="188" y="106"/>
                    </a:lnTo>
                    <a:lnTo>
                      <a:pt x="188" y="106"/>
                    </a:lnTo>
                    <a:lnTo>
                      <a:pt x="184" y="108"/>
                    </a:lnTo>
                    <a:lnTo>
                      <a:pt x="182" y="110"/>
                    </a:lnTo>
                    <a:lnTo>
                      <a:pt x="180" y="116"/>
                    </a:lnTo>
                    <a:lnTo>
                      <a:pt x="180" y="126"/>
                    </a:lnTo>
                    <a:lnTo>
                      <a:pt x="182" y="138"/>
                    </a:lnTo>
                    <a:lnTo>
                      <a:pt x="188" y="160"/>
                    </a:lnTo>
                    <a:lnTo>
                      <a:pt x="192" y="170"/>
                    </a:lnTo>
                    <a:lnTo>
                      <a:pt x="196" y="174"/>
                    </a:lnTo>
                    <a:lnTo>
                      <a:pt x="196" y="174"/>
                    </a:lnTo>
                    <a:lnTo>
                      <a:pt x="198" y="178"/>
                    </a:lnTo>
                    <a:lnTo>
                      <a:pt x="200" y="182"/>
                    </a:lnTo>
                    <a:lnTo>
                      <a:pt x="202" y="194"/>
                    </a:lnTo>
                    <a:lnTo>
                      <a:pt x="202" y="210"/>
                    </a:lnTo>
                    <a:lnTo>
                      <a:pt x="202" y="210"/>
                    </a:lnTo>
                    <a:lnTo>
                      <a:pt x="200" y="214"/>
                    </a:lnTo>
                    <a:lnTo>
                      <a:pt x="198" y="224"/>
                    </a:lnTo>
                    <a:lnTo>
                      <a:pt x="194" y="234"/>
                    </a:lnTo>
                    <a:lnTo>
                      <a:pt x="190" y="238"/>
                    </a:lnTo>
                    <a:lnTo>
                      <a:pt x="184" y="242"/>
                    </a:lnTo>
                    <a:lnTo>
                      <a:pt x="184" y="242"/>
                    </a:lnTo>
                    <a:lnTo>
                      <a:pt x="162" y="252"/>
                    </a:lnTo>
                    <a:lnTo>
                      <a:pt x="146" y="258"/>
                    </a:lnTo>
                    <a:lnTo>
                      <a:pt x="146" y="25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0" y="290"/>
                    </a:lnTo>
                    <a:lnTo>
                      <a:pt x="62" y="300"/>
                    </a:lnTo>
                    <a:lnTo>
                      <a:pt x="54" y="314"/>
                    </a:lnTo>
                    <a:lnTo>
                      <a:pt x="50" y="326"/>
                    </a:lnTo>
                    <a:lnTo>
                      <a:pt x="50" y="326"/>
                    </a:lnTo>
                    <a:lnTo>
                      <a:pt x="38" y="390"/>
                    </a:lnTo>
                    <a:lnTo>
                      <a:pt x="28" y="430"/>
                    </a:lnTo>
                    <a:lnTo>
                      <a:pt x="20" y="458"/>
                    </a:lnTo>
                    <a:lnTo>
                      <a:pt x="20" y="458"/>
                    </a:lnTo>
                    <a:lnTo>
                      <a:pt x="10" y="492"/>
                    </a:lnTo>
                    <a:lnTo>
                      <a:pt x="4" y="518"/>
                    </a:lnTo>
                    <a:lnTo>
                      <a:pt x="4" y="518"/>
                    </a:lnTo>
                    <a:lnTo>
                      <a:pt x="2" y="528"/>
                    </a:lnTo>
                    <a:lnTo>
                      <a:pt x="0" y="540"/>
                    </a:lnTo>
                    <a:lnTo>
                      <a:pt x="0" y="554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6" y="582"/>
                    </a:lnTo>
                    <a:lnTo>
                      <a:pt x="10" y="610"/>
                    </a:lnTo>
                    <a:lnTo>
                      <a:pt x="14" y="656"/>
                    </a:lnTo>
                    <a:lnTo>
                      <a:pt x="14" y="656"/>
                    </a:lnTo>
                    <a:lnTo>
                      <a:pt x="16" y="672"/>
                    </a:lnTo>
                    <a:lnTo>
                      <a:pt x="18" y="692"/>
                    </a:lnTo>
                    <a:lnTo>
                      <a:pt x="22" y="710"/>
                    </a:lnTo>
                    <a:lnTo>
                      <a:pt x="26" y="714"/>
                    </a:lnTo>
                    <a:lnTo>
                      <a:pt x="30" y="716"/>
                    </a:lnTo>
                    <a:lnTo>
                      <a:pt x="30" y="716"/>
                    </a:lnTo>
                    <a:lnTo>
                      <a:pt x="36" y="712"/>
                    </a:lnTo>
                    <a:lnTo>
                      <a:pt x="38" y="712"/>
                    </a:lnTo>
                    <a:lnTo>
                      <a:pt x="40" y="712"/>
                    </a:lnTo>
                    <a:lnTo>
                      <a:pt x="40" y="712"/>
                    </a:lnTo>
                    <a:lnTo>
                      <a:pt x="44" y="718"/>
                    </a:lnTo>
                    <a:lnTo>
                      <a:pt x="44" y="724"/>
                    </a:lnTo>
                    <a:lnTo>
                      <a:pt x="46" y="740"/>
                    </a:lnTo>
                    <a:lnTo>
                      <a:pt x="46" y="740"/>
                    </a:lnTo>
                    <a:lnTo>
                      <a:pt x="46" y="756"/>
                    </a:lnTo>
                    <a:lnTo>
                      <a:pt x="48" y="768"/>
                    </a:lnTo>
                    <a:lnTo>
                      <a:pt x="52" y="778"/>
                    </a:lnTo>
                    <a:lnTo>
                      <a:pt x="58" y="792"/>
                    </a:lnTo>
                    <a:lnTo>
                      <a:pt x="68" y="802"/>
                    </a:lnTo>
                    <a:lnTo>
                      <a:pt x="82" y="812"/>
                    </a:lnTo>
                    <a:lnTo>
                      <a:pt x="102" y="820"/>
                    </a:lnTo>
                    <a:lnTo>
                      <a:pt x="102" y="820"/>
                    </a:lnTo>
                    <a:lnTo>
                      <a:pt x="102" y="898"/>
                    </a:lnTo>
                    <a:lnTo>
                      <a:pt x="102" y="898"/>
                    </a:lnTo>
                    <a:lnTo>
                      <a:pt x="100" y="946"/>
                    </a:lnTo>
                    <a:lnTo>
                      <a:pt x="98" y="1004"/>
                    </a:lnTo>
                    <a:lnTo>
                      <a:pt x="90" y="1098"/>
                    </a:lnTo>
                    <a:lnTo>
                      <a:pt x="90" y="1098"/>
                    </a:lnTo>
                    <a:lnTo>
                      <a:pt x="84" y="1174"/>
                    </a:lnTo>
                    <a:lnTo>
                      <a:pt x="80" y="1220"/>
                    </a:lnTo>
                    <a:lnTo>
                      <a:pt x="80" y="1270"/>
                    </a:lnTo>
                    <a:lnTo>
                      <a:pt x="80" y="1270"/>
                    </a:lnTo>
                    <a:lnTo>
                      <a:pt x="76" y="1526"/>
                    </a:lnTo>
                    <a:lnTo>
                      <a:pt x="76" y="1526"/>
                    </a:lnTo>
                    <a:lnTo>
                      <a:pt x="78" y="1534"/>
                    </a:lnTo>
                    <a:lnTo>
                      <a:pt x="80" y="1536"/>
                    </a:lnTo>
                    <a:lnTo>
                      <a:pt x="82" y="1536"/>
                    </a:lnTo>
                    <a:lnTo>
                      <a:pt x="88" y="1540"/>
                    </a:lnTo>
                    <a:lnTo>
                      <a:pt x="92" y="1542"/>
                    </a:lnTo>
                    <a:lnTo>
                      <a:pt x="96" y="1546"/>
                    </a:lnTo>
                    <a:lnTo>
                      <a:pt x="96" y="1546"/>
                    </a:lnTo>
                    <a:lnTo>
                      <a:pt x="98" y="1550"/>
                    </a:lnTo>
                    <a:lnTo>
                      <a:pt x="96" y="1552"/>
                    </a:lnTo>
                    <a:lnTo>
                      <a:pt x="92" y="1560"/>
                    </a:lnTo>
                    <a:lnTo>
                      <a:pt x="78" y="1578"/>
                    </a:lnTo>
                    <a:lnTo>
                      <a:pt x="72" y="1588"/>
                    </a:lnTo>
                    <a:lnTo>
                      <a:pt x="70" y="1596"/>
                    </a:lnTo>
                    <a:lnTo>
                      <a:pt x="70" y="1598"/>
                    </a:lnTo>
                    <a:lnTo>
                      <a:pt x="72" y="1602"/>
                    </a:lnTo>
                    <a:lnTo>
                      <a:pt x="78" y="1606"/>
                    </a:lnTo>
                    <a:lnTo>
                      <a:pt x="84" y="1608"/>
                    </a:lnTo>
                    <a:lnTo>
                      <a:pt x="84" y="1608"/>
                    </a:lnTo>
                    <a:lnTo>
                      <a:pt x="100" y="1610"/>
                    </a:lnTo>
                    <a:lnTo>
                      <a:pt x="114" y="1612"/>
                    </a:lnTo>
                    <a:lnTo>
                      <a:pt x="124" y="1612"/>
                    </a:lnTo>
                    <a:lnTo>
                      <a:pt x="134" y="1610"/>
                    </a:lnTo>
                    <a:lnTo>
                      <a:pt x="144" y="1606"/>
                    </a:lnTo>
                    <a:lnTo>
                      <a:pt x="150" y="1602"/>
                    </a:lnTo>
                    <a:lnTo>
                      <a:pt x="156" y="1598"/>
                    </a:lnTo>
                    <a:lnTo>
                      <a:pt x="160" y="1592"/>
                    </a:lnTo>
                    <a:lnTo>
                      <a:pt x="166" y="1580"/>
                    </a:lnTo>
                    <a:lnTo>
                      <a:pt x="170" y="1568"/>
                    </a:lnTo>
                    <a:lnTo>
                      <a:pt x="170" y="1552"/>
                    </a:lnTo>
                    <a:lnTo>
                      <a:pt x="170" y="1552"/>
                    </a:lnTo>
                    <a:lnTo>
                      <a:pt x="174" y="1532"/>
                    </a:lnTo>
                    <a:lnTo>
                      <a:pt x="174" y="1532"/>
                    </a:lnTo>
                    <a:lnTo>
                      <a:pt x="178" y="1522"/>
                    </a:lnTo>
                    <a:lnTo>
                      <a:pt x="180" y="1504"/>
                    </a:lnTo>
                    <a:lnTo>
                      <a:pt x="184" y="1458"/>
                    </a:lnTo>
                    <a:lnTo>
                      <a:pt x="186" y="1410"/>
                    </a:lnTo>
                    <a:lnTo>
                      <a:pt x="188" y="1376"/>
                    </a:lnTo>
                    <a:lnTo>
                      <a:pt x="188" y="1376"/>
                    </a:lnTo>
                    <a:lnTo>
                      <a:pt x="190" y="1344"/>
                    </a:lnTo>
                    <a:lnTo>
                      <a:pt x="192" y="1294"/>
                    </a:lnTo>
                    <a:lnTo>
                      <a:pt x="198" y="1240"/>
                    </a:lnTo>
                    <a:lnTo>
                      <a:pt x="204" y="1188"/>
                    </a:lnTo>
                    <a:lnTo>
                      <a:pt x="204" y="1188"/>
                    </a:lnTo>
                    <a:lnTo>
                      <a:pt x="216" y="1086"/>
                    </a:lnTo>
                    <a:lnTo>
                      <a:pt x="230" y="972"/>
                    </a:lnTo>
                    <a:lnTo>
                      <a:pt x="230" y="972"/>
                    </a:lnTo>
                    <a:lnTo>
                      <a:pt x="236" y="922"/>
                    </a:lnTo>
                    <a:lnTo>
                      <a:pt x="244" y="884"/>
                    </a:lnTo>
                    <a:lnTo>
                      <a:pt x="254" y="850"/>
                    </a:lnTo>
                    <a:lnTo>
                      <a:pt x="254" y="850"/>
                    </a:lnTo>
                    <a:lnTo>
                      <a:pt x="254" y="878"/>
                    </a:lnTo>
                    <a:lnTo>
                      <a:pt x="258" y="906"/>
                    </a:lnTo>
                    <a:lnTo>
                      <a:pt x="264" y="960"/>
                    </a:lnTo>
                    <a:lnTo>
                      <a:pt x="274" y="1008"/>
                    </a:lnTo>
                    <a:lnTo>
                      <a:pt x="280" y="1052"/>
                    </a:lnTo>
                    <a:lnTo>
                      <a:pt x="280" y="1052"/>
                    </a:lnTo>
                    <a:lnTo>
                      <a:pt x="288" y="1144"/>
                    </a:lnTo>
                    <a:lnTo>
                      <a:pt x="292" y="1182"/>
                    </a:lnTo>
                    <a:lnTo>
                      <a:pt x="296" y="1206"/>
                    </a:lnTo>
                    <a:lnTo>
                      <a:pt x="296" y="1206"/>
                    </a:lnTo>
                    <a:lnTo>
                      <a:pt x="298" y="1222"/>
                    </a:lnTo>
                    <a:lnTo>
                      <a:pt x="300" y="1252"/>
                    </a:lnTo>
                    <a:lnTo>
                      <a:pt x="304" y="1342"/>
                    </a:lnTo>
                    <a:lnTo>
                      <a:pt x="308" y="1488"/>
                    </a:lnTo>
                    <a:lnTo>
                      <a:pt x="308" y="1488"/>
                    </a:lnTo>
                    <a:lnTo>
                      <a:pt x="308" y="1524"/>
                    </a:lnTo>
                    <a:lnTo>
                      <a:pt x="308" y="1538"/>
                    </a:lnTo>
                    <a:lnTo>
                      <a:pt x="312" y="1550"/>
                    </a:lnTo>
                    <a:lnTo>
                      <a:pt x="312" y="1550"/>
                    </a:lnTo>
                    <a:lnTo>
                      <a:pt x="312" y="1560"/>
                    </a:lnTo>
                    <a:lnTo>
                      <a:pt x="312" y="1566"/>
                    </a:lnTo>
                    <a:lnTo>
                      <a:pt x="310" y="1570"/>
                    </a:lnTo>
                    <a:lnTo>
                      <a:pt x="310" y="1576"/>
                    </a:lnTo>
                    <a:lnTo>
                      <a:pt x="310" y="1576"/>
                    </a:lnTo>
                    <a:lnTo>
                      <a:pt x="312" y="1578"/>
                    </a:lnTo>
                    <a:lnTo>
                      <a:pt x="318" y="1582"/>
                    </a:lnTo>
                    <a:lnTo>
                      <a:pt x="332" y="1586"/>
                    </a:lnTo>
                    <a:lnTo>
                      <a:pt x="354" y="1592"/>
                    </a:lnTo>
                    <a:lnTo>
                      <a:pt x="376" y="1600"/>
                    </a:lnTo>
                    <a:lnTo>
                      <a:pt x="376" y="1600"/>
                    </a:lnTo>
                    <a:lnTo>
                      <a:pt x="388" y="1604"/>
                    </a:lnTo>
                    <a:lnTo>
                      <a:pt x="398" y="1606"/>
                    </a:lnTo>
                    <a:lnTo>
                      <a:pt x="410" y="1608"/>
                    </a:lnTo>
                    <a:lnTo>
                      <a:pt x="418" y="1608"/>
                    </a:lnTo>
                    <a:lnTo>
                      <a:pt x="428" y="1606"/>
                    </a:lnTo>
                    <a:lnTo>
                      <a:pt x="434" y="1602"/>
                    </a:lnTo>
                    <a:lnTo>
                      <a:pt x="440" y="1600"/>
                    </a:lnTo>
                    <a:lnTo>
                      <a:pt x="444" y="1594"/>
                    </a:lnTo>
                    <a:lnTo>
                      <a:pt x="444" y="1594"/>
                    </a:lnTo>
                    <a:lnTo>
                      <a:pt x="444" y="1590"/>
                    </a:lnTo>
                    <a:lnTo>
                      <a:pt x="440" y="1582"/>
                    </a:lnTo>
                    <a:lnTo>
                      <a:pt x="434" y="1576"/>
                    </a:lnTo>
                    <a:lnTo>
                      <a:pt x="426" y="1568"/>
                    </a:lnTo>
                    <a:lnTo>
                      <a:pt x="400" y="1546"/>
                    </a:lnTo>
                    <a:lnTo>
                      <a:pt x="400" y="1546"/>
                    </a:lnTo>
                    <a:lnTo>
                      <a:pt x="400" y="1542"/>
                    </a:lnTo>
                    <a:lnTo>
                      <a:pt x="400" y="1536"/>
                    </a:lnTo>
                    <a:lnTo>
                      <a:pt x="406" y="1514"/>
                    </a:lnTo>
                    <a:lnTo>
                      <a:pt x="422" y="1468"/>
                    </a:lnTo>
                    <a:lnTo>
                      <a:pt x="422" y="1468"/>
                    </a:lnTo>
                    <a:lnTo>
                      <a:pt x="422" y="1460"/>
                    </a:lnTo>
                    <a:lnTo>
                      <a:pt x="424" y="1452"/>
                    </a:lnTo>
                    <a:lnTo>
                      <a:pt x="422" y="1436"/>
                    </a:lnTo>
                    <a:lnTo>
                      <a:pt x="416" y="1418"/>
                    </a:lnTo>
                    <a:lnTo>
                      <a:pt x="412" y="1392"/>
                    </a:lnTo>
                    <a:lnTo>
                      <a:pt x="412" y="1392"/>
                    </a:lnTo>
                    <a:lnTo>
                      <a:pt x="410" y="1374"/>
                    </a:lnTo>
                    <a:lnTo>
                      <a:pt x="410" y="1348"/>
                    </a:lnTo>
                    <a:lnTo>
                      <a:pt x="412" y="1290"/>
                    </a:lnTo>
                    <a:lnTo>
                      <a:pt x="414" y="1234"/>
                    </a:lnTo>
                    <a:lnTo>
                      <a:pt x="416" y="1194"/>
                    </a:lnTo>
                    <a:lnTo>
                      <a:pt x="416" y="1194"/>
                    </a:lnTo>
                    <a:lnTo>
                      <a:pt x="414" y="1032"/>
                    </a:lnTo>
                    <a:lnTo>
                      <a:pt x="412" y="874"/>
                    </a:lnTo>
                    <a:lnTo>
                      <a:pt x="412" y="874"/>
                    </a:lnTo>
                    <a:lnTo>
                      <a:pt x="412" y="852"/>
                    </a:lnTo>
                    <a:lnTo>
                      <a:pt x="414" y="832"/>
                    </a:lnTo>
                    <a:lnTo>
                      <a:pt x="416" y="814"/>
                    </a:lnTo>
                    <a:lnTo>
                      <a:pt x="416" y="814"/>
                    </a:lnTo>
                    <a:lnTo>
                      <a:pt x="420" y="796"/>
                    </a:lnTo>
                    <a:lnTo>
                      <a:pt x="422" y="774"/>
                    </a:lnTo>
                    <a:lnTo>
                      <a:pt x="422" y="774"/>
                    </a:lnTo>
                    <a:lnTo>
                      <a:pt x="422" y="762"/>
                    </a:lnTo>
                    <a:lnTo>
                      <a:pt x="424" y="756"/>
                    </a:lnTo>
                    <a:lnTo>
                      <a:pt x="428" y="752"/>
                    </a:lnTo>
                    <a:lnTo>
                      <a:pt x="428" y="752"/>
                    </a:lnTo>
                    <a:lnTo>
                      <a:pt x="430" y="764"/>
                    </a:lnTo>
                    <a:lnTo>
                      <a:pt x="434" y="774"/>
                    </a:lnTo>
                    <a:lnTo>
                      <a:pt x="442" y="784"/>
                    </a:lnTo>
                    <a:lnTo>
                      <a:pt x="442" y="784"/>
                    </a:lnTo>
                    <a:lnTo>
                      <a:pt x="446" y="788"/>
                    </a:lnTo>
                    <a:lnTo>
                      <a:pt x="446" y="792"/>
                    </a:lnTo>
                    <a:lnTo>
                      <a:pt x="444" y="798"/>
                    </a:lnTo>
                    <a:lnTo>
                      <a:pt x="444" y="798"/>
                    </a:lnTo>
                    <a:lnTo>
                      <a:pt x="444" y="802"/>
                    </a:lnTo>
                    <a:lnTo>
                      <a:pt x="444" y="806"/>
                    </a:lnTo>
                    <a:lnTo>
                      <a:pt x="446" y="816"/>
                    </a:lnTo>
                    <a:lnTo>
                      <a:pt x="450" y="826"/>
                    </a:lnTo>
                    <a:lnTo>
                      <a:pt x="450" y="830"/>
                    </a:lnTo>
                    <a:lnTo>
                      <a:pt x="450" y="836"/>
                    </a:lnTo>
                    <a:lnTo>
                      <a:pt x="450" y="836"/>
                    </a:lnTo>
                    <a:lnTo>
                      <a:pt x="450" y="844"/>
                    </a:lnTo>
                    <a:lnTo>
                      <a:pt x="450" y="850"/>
                    </a:lnTo>
                    <a:lnTo>
                      <a:pt x="452" y="854"/>
                    </a:lnTo>
                    <a:lnTo>
                      <a:pt x="452" y="858"/>
                    </a:lnTo>
                    <a:lnTo>
                      <a:pt x="452" y="858"/>
                    </a:lnTo>
                    <a:lnTo>
                      <a:pt x="450" y="864"/>
                    </a:lnTo>
                    <a:lnTo>
                      <a:pt x="444" y="872"/>
                    </a:lnTo>
                    <a:lnTo>
                      <a:pt x="440" y="878"/>
                    </a:lnTo>
                    <a:lnTo>
                      <a:pt x="440" y="882"/>
                    </a:lnTo>
                    <a:lnTo>
                      <a:pt x="440" y="884"/>
                    </a:lnTo>
                    <a:lnTo>
                      <a:pt x="440" y="884"/>
                    </a:lnTo>
                    <a:lnTo>
                      <a:pt x="444" y="886"/>
                    </a:lnTo>
                    <a:lnTo>
                      <a:pt x="448" y="886"/>
                    </a:lnTo>
                    <a:lnTo>
                      <a:pt x="462" y="882"/>
                    </a:lnTo>
                    <a:lnTo>
                      <a:pt x="478" y="872"/>
                    </a:lnTo>
                    <a:lnTo>
                      <a:pt x="484" y="866"/>
                    </a:lnTo>
                    <a:lnTo>
                      <a:pt x="490" y="860"/>
                    </a:lnTo>
                    <a:lnTo>
                      <a:pt x="490" y="860"/>
                    </a:lnTo>
                    <a:lnTo>
                      <a:pt x="492" y="852"/>
                    </a:lnTo>
                    <a:lnTo>
                      <a:pt x="496" y="846"/>
                    </a:lnTo>
                    <a:lnTo>
                      <a:pt x="496" y="828"/>
                    </a:lnTo>
                    <a:lnTo>
                      <a:pt x="496" y="812"/>
                    </a:lnTo>
                    <a:lnTo>
                      <a:pt x="492" y="798"/>
                    </a:lnTo>
                    <a:lnTo>
                      <a:pt x="492" y="798"/>
                    </a:lnTo>
                    <a:close/>
                    <a:moveTo>
                      <a:pt x="94" y="620"/>
                    </a:moveTo>
                    <a:lnTo>
                      <a:pt x="94" y="620"/>
                    </a:lnTo>
                    <a:lnTo>
                      <a:pt x="94" y="668"/>
                    </a:lnTo>
                    <a:lnTo>
                      <a:pt x="98" y="698"/>
                    </a:lnTo>
                    <a:lnTo>
                      <a:pt x="98" y="698"/>
                    </a:lnTo>
                    <a:lnTo>
                      <a:pt x="92" y="698"/>
                    </a:lnTo>
                    <a:lnTo>
                      <a:pt x="86" y="696"/>
                    </a:lnTo>
                    <a:lnTo>
                      <a:pt x="82" y="696"/>
                    </a:lnTo>
                    <a:lnTo>
                      <a:pt x="82" y="694"/>
                    </a:lnTo>
                    <a:lnTo>
                      <a:pt x="80" y="690"/>
                    </a:lnTo>
                    <a:lnTo>
                      <a:pt x="82" y="686"/>
                    </a:lnTo>
                    <a:lnTo>
                      <a:pt x="82" y="686"/>
                    </a:lnTo>
                    <a:lnTo>
                      <a:pt x="84" y="684"/>
                    </a:lnTo>
                    <a:lnTo>
                      <a:pt x="86" y="680"/>
                    </a:lnTo>
                    <a:lnTo>
                      <a:pt x="88" y="678"/>
                    </a:lnTo>
                    <a:lnTo>
                      <a:pt x="88" y="674"/>
                    </a:lnTo>
                    <a:lnTo>
                      <a:pt x="88" y="674"/>
                    </a:lnTo>
                    <a:lnTo>
                      <a:pt x="88" y="660"/>
                    </a:lnTo>
                    <a:lnTo>
                      <a:pt x="86" y="640"/>
                    </a:lnTo>
                    <a:lnTo>
                      <a:pt x="84" y="622"/>
                    </a:lnTo>
                    <a:lnTo>
                      <a:pt x="82" y="604"/>
                    </a:lnTo>
                    <a:lnTo>
                      <a:pt x="82" y="604"/>
                    </a:lnTo>
                    <a:lnTo>
                      <a:pt x="80" y="590"/>
                    </a:lnTo>
                    <a:lnTo>
                      <a:pt x="78" y="576"/>
                    </a:lnTo>
                    <a:lnTo>
                      <a:pt x="78" y="560"/>
                    </a:lnTo>
                    <a:lnTo>
                      <a:pt x="78" y="540"/>
                    </a:lnTo>
                    <a:lnTo>
                      <a:pt x="78" y="540"/>
                    </a:lnTo>
                    <a:lnTo>
                      <a:pt x="82" y="524"/>
                    </a:lnTo>
                    <a:lnTo>
                      <a:pt x="88" y="508"/>
                    </a:lnTo>
                    <a:lnTo>
                      <a:pt x="96" y="494"/>
                    </a:lnTo>
                    <a:lnTo>
                      <a:pt x="100" y="490"/>
                    </a:lnTo>
                    <a:lnTo>
                      <a:pt x="104" y="488"/>
                    </a:lnTo>
                    <a:lnTo>
                      <a:pt x="104" y="488"/>
                    </a:lnTo>
                    <a:lnTo>
                      <a:pt x="102" y="516"/>
                    </a:lnTo>
                    <a:lnTo>
                      <a:pt x="98" y="548"/>
                    </a:lnTo>
                    <a:lnTo>
                      <a:pt x="96" y="582"/>
                    </a:lnTo>
                    <a:lnTo>
                      <a:pt x="94" y="620"/>
                    </a:lnTo>
                    <a:lnTo>
                      <a:pt x="94" y="6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effectLst/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20" name="Freeform 292"/>
              <p:cNvSpPr/>
              <p:nvPr/>
            </p:nvSpPr>
            <p:spPr bwMode="auto">
              <a:xfrm>
                <a:off x="5929320" y="3638549"/>
                <a:ext cx="222250" cy="447675"/>
              </a:xfrm>
              <a:custGeom>
                <a:avLst/>
                <a:gdLst/>
                <a:ahLst/>
                <a:cxnLst>
                  <a:cxn ang="0">
                    <a:pos x="134" y="8"/>
                  </a:cxn>
                  <a:cxn ang="0">
                    <a:pos x="134" y="8"/>
                  </a:cxn>
                  <a:cxn ang="0">
                    <a:pos x="140" y="16"/>
                  </a:cxn>
                  <a:cxn ang="0">
                    <a:pos x="140" y="16"/>
                  </a:cxn>
                  <a:cxn ang="0">
                    <a:pos x="138" y="32"/>
                  </a:cxn>
                  <a:cxn ang="0">
                    <a:pos x="134" y="46"/>
                  </a:cxn>
                  <a:cxn ang="0">
                    <a:pos x="126" y="62"/>
                  </a:cxn>
                  <a:cxn ang="0">
                    <a:pos x="126" y="62"/>
                  </a:cxn>
                  <a:cxn ang="0">
                    <a:pos x="122" y="78"/>
                  </a:cxn>
                  <a:cxn ang="0">
                    <a:pos x="116" y="104"/>
                  </a:cxn>
                  <a:cxn ang="0">
                    <a:pos x="104" y="172"/>
                  </a:cxn>
                  <a:cxn ang="0">
                    <a:pos x="98" y="208"/>
                  </a:cxn>
                  <a:cxn ang="0">
                    <a:pos x="90" y="240"/>
                  </a:cxn>
                  <a:cxn ang="0">
                    <a:pos x="84" y="254"/>
                  </a:cxn>
                  <a:cxn ang="0">
                    <a:pos x="80" y="266"/>
                  </a:cxn>
                  <a:cxn ang="0">
                    <a:pos x="74" y="276"/>
                  </a:cxn>
                  <a:cxn ang="0">
                    <a:pos x="66" y="282"/>
                  </a:cxn>
                  <a:cxn ang="0">
                    <a:pos x="66" y="282"/>
                  </a:cxn>
                  <a:cxn ang="0">
                    <a:pos x="54" y="202"/>
                  </a:cxn>
                  <a:cxn ang="0">
                    <a:pos x="42" y="140"/>
                  </a:cxn>
                  <a:cxn ang="0">
                    <a:pos x="36" y="112"/>
                  </a:cxn>
                  <a:cxn ang="0">
                    <a:pos x="30" y="92"/>
                  </a:cxn>
                  <a:cxn ang="0">
                    <a:pos x="30" y="92"/>
                  </a:cxn>
                  <a:cxn ang="0">
                    <a:pos x="22" y="78"/>
                  </a:cxn>
                  <a:cxn ang="0">
                    <a:pos x="16" y="66"/>
                  </a:cxn>
                  <a:cxn ang="0">
                    <a:pos x="6" y="50"/>
                  </a:cxn>
                  <a:cxn ang="0">
                    <a:pos x="2" y="42"/>
                  </a:cxn>
                  <a:cxn ang="0">
                    <a:pos x="0" y="36"/>
                  </a:cxn>
                  <a:cxn ang="0">
                    <a:pos x="0" y="26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6"/>
                  </a:cxn>
                  <a:cxn ang="0">
                    <a:pos x="14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8" y="6"/>
                  </a:cxn>
                  <a:cxn ang="0">
                    <a:pos x="20" y="10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40" y="26"/>
                  </a:cxn>
                  <a:cxn ang="0">
                    <a:pos x="52" y="36"/>
                  </a:cxn>
                  <a:cxn ang="0">
                    <a:pos x="58" y="38"/>
                  </a:cxn>
                  <a:cxn ang="0">
                    <a:pos x="64" y="40"/>
                  </a:cxn>
                  <a:cxn ang="0">
                    <a:pos x="72" y="40"/>
                  </a:cxn>
                  <a:cxn ang="0">
                    <a:pos x="80" y="38"/>
                  </a:cxn>
                  <a:cxn ang="0">
                    <a:pos x="80" y="38"/>
                  </a:cxn>
                  <a:cxn ang="0">
                    <a:pos x="92" y="34"/>
                  </a:cxn>
                  <a:cxn ang="0">
                    <a:pos x="102" y="30"/>
                  </a:cxn>
                  <a:cxn ang="0">
                    <a:pos x="110" y="24"/>
                  </a:cxn>
                  <a:cxn ang="0">
                    <a:pos x="116" y="18"/>
                  </a:cxn>
                  <a:cxn ang="0">
                    <a:pos x="122" y="8"/>
                  </a:cxn>
                  <a:cxn ang="0">
                    <a:pos x="124" y="0"/>
                  </a:cxn>
                  <a:cxn ang="0">
                    <a:pos x="124" y="0"/>
                  </a:cxn>
                  <a:cxn ang="0">
                    <a:pos x="128" y="0"/>
                  </a:cxn>
                  <a:cxn ang="0">
                    <a:pos x="134" y="8"/>
                  </a:cxn>
                  <a:cxn ang="0">
                    <a:pos x="134" y="8"/>
                  </a:cxn>
                </a:cxnLst>
                <a:rect l="0" t="0" r="r" b="b"/>
                <a:pathLst>
                  <a:path w="140" h="282">
                    <a:moveTo>
                      <a:pt x="134" y="8"/>
                    </a:moveTo>
                    <a:lnTo>
                      <a:pt x="134" y="8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8" y="32"/>
                    </a:lnTo>
                    <a:lnTo>
                      <a:pt x="134" y="46"/>
                    </a:lnTo>
                    <a:lnTo>
                      <a:pt x="126" y="62"/>
                    </a:lnTo>
                    <a:lnTo>
                      <a:pt x="126" y="62"/>
                    </a:lnTo>
                    <a:lnTo>
                      <a:pt x="122" y="78"/>
                    </a:lnTo>
                    <a:lnTo>
                      <a:pt x="116" y="104"/>
                    </a:lnTo>
                    <a:lnTo>
                      <a:pt x="104" y="172"/>
                    </a:lnTo>
                    <a:lnTo>
                      <a:pt x="98" y="208"/>
                    </a:lnTo>
                    <a:lnTo>
                      <a:pt x="90" y="240"/>
                    </a:lnTo>
                    <a:lnTo>
                      <a:pt x="84" y="254"/>
                    </a:lnTo>
                    <a:lnTo>
                      <a:pt x="80" y="266"/>
                    </a:lnTo>
                    <a:lnTo>
                      <a:pt x="74" y="276"/>
                    </a:lnTo>
                    <a:lnTo>
                      <a:pt x="66" y="282"/>
                    </a:lnTo>
                    <a:lnTo>
                      <a:pt x="66" y="282"/>
                    </a:lnTo>
                    <a:lnTo>
                      <a:pt x="54" y="202"/>
                    </a:lnTo>
                    <a:lnTo>
                      <a:pt x="42" y="140"/>
                    </a:lnTo>
                    <a:lnTo>
                      <a:pt x="36" y="11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22" y="78"/>
                    </a:lnTo>
                    <a:lnTo>
                      <a:pt x="16" y="66"/>
                    </a:lnTo>
                    <a:lnTo>
                      <a:pt x="6" y="50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40" y="26"/>
                    </a:lnTo>
                    <a:lnTo>
                      <a:pt x="52" y="36"/>
                    </a:lnTo>
                    <a:lnTo>
                      <a:pt x="58" y="38"/>
                    </a:lnTo>
                    <a:lnTo>
                      <a:pt x="64" y="40"/>
                    </a:lnTo>
                    <a:lnTo>
                      <a:pt x="72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92" y="34"/>
                    </a:lnTo>
                    <a:lnTo>
                      <a:pt x="102" y="30"/>
                    </a:lnTo>
                    <a:lnTo>
                      <a:pt x="110" y="24"/>
                    </a:lnTo>
                    <a:lnTo>
                      <a:pt x="116" y="18"/>
                    </a:lnTo>
                    <a:lnTo>
                      <a:pt x="122" y="8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21" name="Freeform 293"/>
              <p:cNvSpPr/>
              <p:nvPr/>
            </p:nvSpPr>
            <p:spPr bwMode="auto">
              <a:xfrm>
                <a:off x="6002345" y="3705224"/>
                <a:ext cx="82550" cy="419100"/>
              </a:xfrm>
              <a:custGeom>
                <a:avLst/>
                <a:gdLst/>
                <a:ahLst/>
                <a:cxnLst>
                  <a:cxn ang="0">
                    <a:pos x="52" y="218"/>
                  </a:cxn>
                  <a:cxn ang="0">
                    <a:pos x="52" y="218"/>
                  </a:cxn>
                  <a:cxn ang="0">
                    <a:pos x="50" y="198"/>
                  </a:cxn>
                  <a:cxn ang="0">
                    <a:pos x="48" y="160"/>
                  </a:cxn>
                  <a:cxn ang="0">
                    <a:pos x="40" y="86"/>
                  </a:cxn>
                  <a:cxn ang="0">
                    <a:pos x="40" y="86"/>
                  </a:cxn>
                  <a:cxn ang="0">
                    <a:pos x="38" y="70"/>
                  </a:cxn>
                  <a:cxn ang="0">
                    <a:pos x="34" y="56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0" y="34"/>
                  </a:cxn>
                  <a:cxn ang="0">
                    <a:pos x="36" y="24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0" y="8"/>
                  </a:cxn>
                  <a:cxn ang="0">
                    <a:pos x="36" y="4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2" y="6"/>
                  </a:cxn>
                  <a:cxn ang="0">
                    <a:pos x="8" y="12"/>
                  </a:cxn>
                  <a:cxn ang="0">
                    <a:pos x="8" y="1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4" y="28"/>
                  </a:cxn>
                  <a:cxn ang="0">
                    <a:pos x="14" y="32"/>
                  </a:cxn>
                  <a:cxn ang="0">
                    <a:pos x="14" y="38"/>
                  </a:cxn>
                  <a:cxn ang="0">
                    <a:pos x="14" y="38"/>
                  </a:cxn>
                  <a:cxn ang="0">
                    <a:pos x="6" y="126"/>
                  </a:cxn>
                  <a:cxn ang="0">
                    <a:pos x="2" y="184"/>
                  </a:cxn>
                  <a:cxn ang="0">
                    <a:pos x="0" y="216"/>
                  </a:cxn>
                  <a:cxn ang="0">
                    <a:pos x="0" y="216"/>
                  </a:cxn>
                  <a:cxn ang="0">
                    <a:pos x="4" y="236"/>
                  </a:cxn>
                  <a:cxn ang="0">
                    <a:pos x="8" y="248"/>
                  </a:cxn>
                  <a:cxn ang="0">
                    <a:pos x="14" y="258"/>
                  </a:cxn>
                  <a:cxn ang="0">
                    <a:pos x="18" y="262"/>
                  </a:cxn>
                  <a:cxn ang="0">
                    <a:pos x="22" y="264"/>
                  </a:cxn>
                  <a:cxn ang="0">
                    <a:pos x="26" y="264"/>
                  </a:cxn>
                  <a:cxn ang="0">
                    <a:pos x="30" y="262"/>
                  </a:cxn>
                  <a:cxn ang="0">
                    <a:pos x="36" y="256"/>
                  </a:cxn>
                  <a:cxn ang="0">
                    <a:pos x="40" y="248"/>
                  </a:cxn>
                  <a:cxn ang="0">
                    <a:pos x="46" y="234"/>
                  </a:cxn>
                  <a:cxn ang="0">
                    <a:pos x="52" y="218"/>
                  </a:cxn>
                  <a:cxn ang="0">
                    <a:pos x="52" y="218"/>
                  </a:cxn>
                </a:cxnLst>
                <a:rect l="0" t="0" r="r" b="b"/>
                <a:pathLst>
                  <a:path w="52" h="264">
                    <a:moveTo>
                      <a:pt x="52" y="218"/>
                    </a:moveTo>
                    <a:lnTo>
                      <a:pt x="52" y="218"/>
                    </a:lnTo>
                    <a:lnTo>
                      <a:pt x="50" y="198"/>
                    </a:lnTo>
                    <a:lnTo>
                      <a:pt x="48" y="160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38" y="70"/>
                    </a:lnTo>
                    <a:lnTo>
                      <a:pt x="34" y="56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0" y="34"/>
                    </a:lnTo>
                    <a:lnTo>
                      <a:pt x="36" y="2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8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6" y="126"/>
                    </a:lnTo>
                    <a:lnTo>
                      <a:pt x="2" y="184"/>
                    </a:lnTo>
                    <a:lnTo>
                      <a:pt x="0" y="216"/>
                    </a:lnTo>
                    <a:lnTo>
                      <a:pt x="0" y="216"/>
                    </a:lnTo>
                    <a:lnTo>
                      <a:pt x="4" y="236"/>
                    </a:lnTo>
                    <a:lnTo>
                      <a:pt x="8" y="248"/>
                    </a:lnTo>
                    <a:lnTo>
                      <a:pt x="14" y="258"/>
                    </a:lnTo>
                    <a:lnTo>
                      <a:pt x="18" y="262"/>
                    </a:lnTo>
                    <a:lnTo>
                      <a:pt x="22" y="264"/>
                    </a:lnTo>
                    <a:lnTo>
                      <a:pt x="26" y="264"/>
                    </a:lnTo>
                    <a:lnTo>
                      <a:pt x="30" y="262"/>
                    </a:lnTo>
                    <a:lnTo>
                      <a:pt x="36" y="256"/>
                    </a:lnTo>
                    <a:lnTo>
                      <a:pt x="40" y="248"/>
                    </a:lnTo>
                    <a:lnTo>
                      <a:pt x="46" y="234"/>
                    </a:lnTo>
                    <a:lnTo>
                      <a:pt x="52" y="218"/>
                    </a:lnTo>
                    <a:lnTo>
                      <a:pt x="52" y="2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1" name="Group 32"/>
          <p:cNvGrpSpPr/>
          <p:nvPr/>
        </p:nvGrpSpPr>
        <p:grpSpPr>
          <a:xfrm>
            <a:off x="5929322" y="3596980"/>
            <a:ext cx="714380" cy="791457"/>
            <a:chOff x="3899111" y="2603179"/>
            <a:chExt cx="1462467" cy="1620258"/>
          </a:xfrm>
          <a:scene3d>
            <a:camera prst="perspectiveBelow">
              <a:rot lat="1504712" lon="19253150" rev="21568573"/>
            </a:camera>
            <a:lightRig rig="threePt" dir="t"/>
          </a:scene3d>
        </p:grpSpPr>
        <p:sp>
          <p:nvSpPr>
            <p:cNvPr id="32" name="Freeform 33"/>
            <p:cNvSpPr/>
            <p:nvPr/>
          </p:nvSpPr>
          <p:spPr>
            <a:xfrm flipH="1">
              <a:off x="3899111" y="2664564"/>
              <a:ext cx="416947" cy="1488919"/>
            </a:xfrm>
            <a:custGeom>
              <a:avLst/>
              <a:gdLst>
                <a:gd name="connsiteX0" fmla="*/ 773373 w 1513764"/>
                <a:gd name="connsiteY0" fmla="*/ 1137 h 5405650"/>
                <a:gd name="connsiteX1" fmla="*/ 718782 w 1513764"/>
                <a:gd name="connsiteY1" fmla="*/ 28432 h 5405650"/>
                <a:gd name="connsiteX2" fmla="*/ 650543 w 1513764"/>
                <a:gd name="connsiteY2" fmla="*/ 28432 h 5405650"/>
                <a:gd name="connsiteX3" fmla="*/ 568657 w 1513764"/>
                <a:gd name="connsiteY3" fmla="*/ 103495 h 5405650"/>
                <a:gd name="connsiteX4" fmla="*/ 486770 w 1513764"/>
                <a:gd name="connsiteY4" fmla="*/ 192205 h 5405650"/>
                <a:gd name="connsiteX5" fmla="*/ 479946 w 1513764"/>
                <a:gd name="connsiteY5" fmla="*/ 280916 h 5405650"/>
                <a:gd name="connsiteX6" fmla="*/ 520890 w 1513764"/>
                <a:gd name="connsiteY6" fmla="*/ 396922 h 5405650"/>
                <a:gd name="connsiteX7" fmla="*/ 541361 w 1513764"/>
                <a:gd name="connsiteY7" fmla="*/ 492456 h 5405650"/>
                <a:gd name="connsiteX8" fmla="*/ 575481 w 1513764"/>
                <a:gd name="connsiteY8" fmla="*/ 615286 h 5405650"/>
                <a:gd name="connsiteX9" fmla="*/ 636896 w 1513764"/>
                <a:gd name="connsiteY9" fmla="*/ 710820 h 5405650"/>
                <a:gd name="connsiteX10" fmla="*/ 691487 w 1513764"/>
                <a:gd name="connsiteY10" fmla="*/ 806355 h 5405650"/>
                <a:gd name="connsiteX11" fmla="*/ 616424 w 1513764"/>
                <a:gd name="connsiteY11" fmla="*/ 826826 h 5405650"/>
                <a:gd name="connsiteX12" fmla="*/ 418531 w 1513764"/>
                <a:gd name="connsiteY12" fmla="*/ 901889 h 5405650"/>
                <a:gd name="connsiteX13" fmla="*/ 316173 w 1513764"/>
                <a:gd name="connsiteY13" fmla="*/ 956480 h 5405650"/>
                <a:gd name="connsiteX14" fmla="*/ 241111 w 1513764"/>
                <a:gd name="connsiteY14" fmla="*/ 1099781 h 5405650"/>
                <a:gd name="connsiteX15" fmla="*/ 179696 w 1513764"/>
                <a:gd name="connsiteY15" fmla="*/ 1304498 h 5405650"/>
                <a:gd name="connsiteX16" fmla="*/ 125105 w 1513764"/>
                <a:gd name="connsiteY16" fmla="*/ 1454623 h 5405650"/>
                <a:gd name="connsiteX17" fmla="*/ 29570 w 1513764"/>
                <a:gd name="connsiteY17" fmla="*/ 1611572 h 5405650"/>
                <a:gd name="connsiteX18" fmla="*/ 2275 w 1513764"/>
                <a:gd name="connsiteY18" fmla="*/ 1693459 h 5405650"/>
                <a:gd name="connsiteX19" fmla="*/ 15922 w 1513764"/>
                <a:gd name="connsiteY19" fmla="*/ 1823113 h 5405650"/>
                <a:gd name="connsiteX20" fmla="*/ 70514 w 1513764"/>
                <a:gd name="connsiteY20" fmla="*/ 1884528 h 5405650"/>
                <a:gd name="connsiteX21" fmla="*/ 152400 w 1513764"/>
                <a:gd name="connsiteY21" fmla="*/ 1925471 h 5405650"/>
                <a:gd name="connsiteX22" fmla="*/ 309349 w 1513764"/>
                <a:gd name="connsiteY22" fmla="*/ 2007358 h 5405650"/>
                <a:gd name="connsiteX23" fmla="*/ 329821 w 1513764"/>
                <a:gd name="connsiteY23" fmla="*/ 2048301 h 5405650"/>
                <a:gd name="connsiteX24" fmla="*/ 288878 w 1513764"/>
                <a:gd name="connsiteY24" fmla="*/ 2464558 h 5405650"/>
                <a:gd name="connsiteX25" fmla="*/ 247934 w 1513764"/>
                <a:gd name="connsiteY25" fmla="*/ 2846695 h 5405650"/>
                <a:gd name="connsiteX26" fmla="*/ 254758 w 1513764"/>
                <a:gd name="connsiteY26" fmla="*/ 2894462 h 5405650"/>
                <a:gd name="connsiteX27" fmla="*/ 288878 w 1513764"/>
                <a:gd name="connsiteY27" fmla="*/ 2949053 h 5405650"/>
                <a:gd name="connsiteX28" fmla="*/ 343469 w 1513764"/>
                <a:gd name="connsiteY28" fmla="*/ 3167417 h 5405650"/>
                <a:gd name="connsiteX29" fmla="*/ 384412 w 1513764"/>
                <a:gd name="connsiteY29" fmla="*/ 3597322 h 5405650"/>
                <a:gd name="connsiteX30" fmla="*/ 398060 w 1513764"/>
                <a:gd name="connsiteY30" fmla="*/ 3945340 h 5405650"/>
                <a:gd name="connsiteX31" fmla="*/ 411708 w 1513764"/>
                <a:gd name="connsiteY31" fmla="*/ 4266062 h 5405650"/>
                <a:gd name="connsiteX32" fmla="*/ 411708 w 1513764"/>
                <a:gd name="connsiteY32" fmla="*/ 4436659 h 5405650"/>
                <a:gd name="connsiteX33" fmla="*/ 377588 w 1513764"/>
                <a:gd name="connsiteY33" fmla="*/ 4627728 h 5405650"/>
                <a:gd name="connsiteX34" fmla="*/ 391236 w 1513764"/>
                <a:gd name="connsiteY34" fmla="*/ 4736910 h 5405650"/>
                <a:gd name="connsiteX35" fmla="*/ 329821 w 1513764"/>
                <a:gd name="connsiteY35" fmla="*/ 4791501 h 5405650"/>
                <a:gd name="connsiteX36" fmla="*/ 118281 w 1513764"/>
                <a:gd name="connsiteY36" fmla="*/ 4873387 h 5405650"/>
                <a:gd name="connsiteX37" fmla="*/ 43218 w 1513764"/>
                <a:gd name="connsiteY37" fmla="*/ 4934802 h 5405650"/>
                <a:gd name="connsiteX38" fmla="*/ 111457 w 1513764"/>
                <a:gd name="connsiteY38" fmla="*/ 5009865 h 5405650"/>
                <a:gd name="connsiteX39" fmla="*/ 288878 w 1513764"/>
                <a:gd name="connsiteY39" fmla="*/ 5030337 h 5405650"/>
                <a:gd name="connsiteX40" fmla="*/ 398060 w 1513764"/>
                <a:gd name="connsiteY40" fmla="*/ 5009865 h 5405650"/>
                <a:gd name="connsiteX41" fmla="*/ 507242 w 1513764"/>
                <a:gd name="connsiteY41" fmla="*/ 4962098 h 5405650"/>
                <a:gd name="connsiteX42" fmla="*/ 555009 w 1513764"/>
                <a:gd name="connsiteY42" fmla="*/ 4927978 h 5405650"/>
                <a:gd name="connsiteX43" fmla="*/ 636896 w 1513764"/>
                <a:gd name="connsiteY43" fmla="*/ 4955274 h 5405650"/>
                <a:gd name="connsiteX44" fmla="*/ 759725 w 1513764"/>
                <a:gd name="connsiteY44" fmla="*/ 4927978 h 5405650"/>
                <a:gd name="connsiteX45" fmla="*/ 787021 w 1513764"/>
                <a:gd name="connsiteY45" fmla="*/ 4907507 h 5405650"/>
                <a:gd name="connsiteX46" fmla="*/ 787021 w 1513764"/>
                <a:gd name="connsiteY46" fmla="*/ 4832444 h 5405650"/>
                <a:gd name="connsiteX47" fmla="*/ 793845 w 1513764"/>
                <a:gd name="connsiteY47" fmla="*/ 4791501 h 5405650"/>
                <a:gd name="connsiteX48" fmla="*/ 821140 w 1513764"/>
                <a:gd name="connsiteY48" fmla="*/ 4716438 h 5405650"/>
                <a:gd name="connsiteX49" fmla="*/ 841612 w 1513764"/>
                <a:gd name="connsiteY49" fmla="*/ 4573137 h 5405650"/>
                <a:gd name="connsiteX50" fmla="*/ 855260 w 1513764"/>
                <a:gd name="connsiteY50" fmla="*/ 4893859 h 5405650"/>
                <a:gd name="connsiteX51" fmla="*/ 896203 w 1513764"/>
                <a:gd name="connsiteY51" fmla="*/ 5030337 h 5405650"/>
                <a:gd name="connsiteX52" fmla="*/ 834788 w 1513764"/>
                <a:gd name="connsiteY52" fmla="*/ 5125871 h 5405650"/>
                <a:gd name="connsiteX53" fmla="*/ 766549 w 1513764"/>
                <a:gd name="connsiteY53" fmla="*/ 5289644 h 5405650"/>
                <a:gd name="connsiteX54" fmla="*/ 800669 w 1513764"/>
                <a:gd name="connsiteY54" fmla="*/ 5371531 h 5405650"/>
                <a:gd name="connsiteX55" fmla="*/ 923499 w 1513764"/>
                <a:gd name="connsiteY55" fmla="*/ 5392002 h 5405650"/>
                <a:gd name="connsiteX56" fmla="*/ 1100919 w 1513764"/>
                <a:gd name="connsiteY56" fmla="*/ 5289644 h 5405650"/>
                <a:gd name="connsiteX57" fmla="*/ 1162334 w 1513764"/>
                <a:gd name="connsiteY57" fmla="*/ 5228229 h 5405650"/>
                <a:gd name="connsiteX58" fmla="*/ 1169158 w 1513764"/>
                <a:gd name="connsiteY58" fmla="*/ 5153167 h 5405650"/>
                <a:gd name="connsiteX59" fmla="*/ 1196454 w 1513764"/>
                <a:gd name="connsiteY59" fmla="*/ 5084928 h 5405650"/>
                <a:gd name="connsiteX60" fmla="*/ 1203278 w 1513764"/>
                <a:gd name="connsiteY60" fmla="*/ 4982570 h 5405650"/>
                <a:gd name="connsiteX61" fmla="*/ 1244221 w 1513764"/>
                <a:gd name="connsiteY61" fmla="*/ 4805149 h 5405650"/>
                <a:gd name="connsiteX62" fmla="*/ 1271517 w 1513764"/>
                <a:gd name="connsiteY62" fmla="*/ 4375244 h 5405650"/>
                <a:gd name="connsiteX63" fmla="*/ 1285164 w 1513764"/>
                <a:gd name="connsiteY63" fmla="*/ 3720152 h 5405650"/>
                <a:gd name="connsiteX64" fmla="*/ 1257869 w 1513764"/>
                <a:gd name="connsiteY64" fmla="*/ 3303895 h 5405650"/>
                <a:gd name="connsiteX65" fmla="*/ 1257869 w 1513764"/>
                <a:gd name="connsiteY65" fmla="*/ 2989996 h 5405650"/>
                <a:gd name="connsiteX66" fmla="*/ 1305636 w 1513764"/>
                <a:gd name="connsiteY66" fmla="*/ 2942229 h 5405650"/>
                <a:gd name="connsiteX67" fmla="*/ 1291988 w 1513764"/>
                <a:gd name="connsiteY67" fmla="*/ 2676098 h 5405650"/>
                <a:gd name="connsiteX68" fmla="*/ 1291988 w 1513764"/>
                <a:gd name="connsiteY68" fmla="*/ 2389495 h 5405650"/>
                <a:gd name="connsiteX69" fmla="*/ 1291988 w 1513764"/>
                <a:gd name="connsiteY69" fmla="*/ 2150659 h 5405650"/>
                <a:gd name="connsiteX70" fmla="*/ 1257869 w 1513764"/>
                <a:gd name="connsiteY70" fmla="*/ 2021005 h 5405650"/>
                <a:gd name="connsiteX71" fmla="*/ 1298812 w 1513764"/>
                <a:gd name="connsiteY71" fmla="*/ 1850408 h 5405650"/>
                <a:gd name="connsiteX72" fmla="*/ 1312460 w 1513764"/>
                <a:gd name="connsiteY72" fmla="*/ 1788993 h 5405650"/>
                <a:gd name="connsiteX73" fmla="*/ 1394346 w 1513764"/>
                <a:gd name="connsiteY73" fmla="*/ 1604749 h 5405650"/>
                <a:gd name="connsiteX74" fmla="*/ 1442114 w 1513764"/>
                <a:gd name="connsiteY74" fmla="*/ 1461447 h 5405650"/>
                <a:gd name="connsiteX75" fmla="*/ 1448937 w 1513764"/>
                <a:gd name="connsiteY75" fmla="*/ 1331793 h 5405650"/>
                <a:gd name="connsiteX76" fmla="*/ 1483057 w 1513764"/>
                <a:gd name="connsiteY76" fmla="*/ 1208964 h 5405650"/>
                <a:gd name="connsiteX77" fmla="*/ 1510352 w 1513764"/>
                <a:gd name="connsiteY77" fmla="*/ 1086134 h 5405650"/>
                <a:gd name="connsiteX78" fmla="*/ 1462585 w 1513764"/>
                <a:gd name="connsiteY78" fmla="*/ 976952 h 5405650"/>
                <a:gd name="connsiteX79" fmla="*/ 1339755 w 1513764"/>
                <a:gd name="connsiteY79" fmla="*/ 881417 h 5405650"/>
                <a:gd name="connsiteX80" fmla="*/ 1189630 w 1513764"/>
                <a:gd name="connsiteY80" fmla="*/ 806355 h 5405650"/>
                <a:gd name="connsiteX81" fmla="*/ 1121391 w 1513764"/>
                <a:gd name="connsiteY81" fmla="*/ 772235 h 5405650"/>
                <a:gd name="connsiteX82" fmla="*/ 1080448 w 1513764"/>
                <a:gd name="connsiteY82" fmla="*/ 724468 h 5405650"/>
                <a:gd name="connsiteX83" fmla="*/ 1019033 w 1513764"/>
                <a:gd name="connsiteY83" fmla="*/ 717644 h 5405650"/>
                <a:gd name="connsiteX84" fmla="*/ 978090 w 1513764"/>
                <a:gd name="connsiteY84" fmla="*/ 676701 h 5405650"/>
                <a:gd name="connsiteX85" fmla="*/ 971266 w 1513764"/>
                <a:gd name="connsiteY85" fmla="*/ 649405 h 5405650"/>
                <a:gd name="connsiteX86" fmla="*/ 1032681 w 1513764"/>
                <a:gd name="connsiteY86" fmla="*/ 601638 h 5405650"/>
                <a:gd name="connsiteX87" fmla="*/ 1066800 w 1513764"/>
                <a:gd name="connsiteY87" fmla="*/ 465161 h 5405650"/>
                <a:gd name="connsiteX88" fmla="*/ 1059976 w 1513764"/>
                <a:gd name="connsiteY88" fmla="*/ 287740 h 5405650"/>
                <a:gd name="connsiteX89" fmla="*/ 1025857 w 1513764"/>
                <a:gd name="connsiteY89" fmla="*/ 178558 h 5405650"/>
                <a:gd name="connsiteX90" fmla="*/ 930322 w 1513764"/>
                <a:gd name="connsiteY90" fmla="*/ 83023 h 5405650"/>
                <a:gd name="connsiteX91" fmla="*/ 855260 w 1513764"/>
                <a:gd name="connsiteY91" fmla="*/ 21608 h 5405650"/>
                <a:gd name="connsiteX92" fmla="*/ 773373 w 1513764"/>
                <a:gd name="connsiteY92" fmla="*/ 1137 h 540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513764" h="5405650">
                  <a:moveTo>
                    <a:pt x="773373" y="1137"/>
                  </a:moveTo>
                  <a:cubicBezTo>
                    <a:pt x="750627" y="2274"/>
                    <a:pt x="739254" y="23883"/>
                    <a:pt x="718782" y="28432"/>
                  </a:cubicBezTo>
                  <a:cubicBezTo>
                    <a:pt x="698310" y="32981"/>
                    <a:pt x="675564" y="15922"/>
                    <a:pt x="650543" y="28432"/>
                  </a:cubicBezTo>
                  <a:cubicBezTo>
                    <a:pt x="625522" y="40943"/>
                    <a:pt x="595952" y="76200"/>
                    <a:pt x="568657" y="103495"/>
                  </a:cubicBezTo>
                  <a:cubicBezTo>
                    <a:pt x="541362" y="130790"/>
                    <a:pt x="501555" y="162635"/>
                    <a:pt x="486770" y="192205"/>
                  </a:cubicBezTo>
                  <a:cubicBezTo>
                    <a:pt x="471985" y="221775"/>
                    <a:pt x="474259" y="246797"/>
                    <a:pt x="479946" y="280916"/>
                  </a:cubicBezTo>
                  <a:cubicBezTo>
                    <a:pt x="485633" y="315035"/>
                    <a:pt x="510654" y="361665"/>
                    <a:pt x="520890" y="396922"/>
                  </a:cubicBezTo>
                  <a:cubicBezTo>
                    <a:pt x="531126" y="432179"/>
                    <a:pt x="532263" y="456062"/>
                    <a:pt x="541361" y="492456"/>
                  </a:cubicBezTo>
                  <a:cubicBezTo>
                    <a:pt x="550459" y="528850"/>
                    <a:pt x="559559" y="578892"/>
                    <a:pt x="575481" y="615286"/>
                  </a:cubicBezTo>
                  <a:cubicBezTo>
                    <a:pt x="591403" y="651680"/>
                    <a:pt x="617562" y="678975"/>
                    <a:pt x="636896" y="710820"/>
                  </a:cubicBezTo>
                  <a:cubicBezTo>
                    <a:pt x="656230" y="742665"/>
                    <a:pt x="694899" y="787021"/>
                    <a:pt x="691487" y="806355"/>
                  </a:cubicBezTo>
                  <a:cubicBezTo>
                    <a:pt x="688075" y="825689"/>
                    <a:pt x="661917" y="810904"/>
                    <a:pt x="616424" y="826826"/>
                  </a:cubicBezTo>
                  <a:cubicBezTo>
                    <a:pt x="570931" y="842748"/>
                    <a:pt x="468573" y="880280"/>
                    <a:pt x="418531" y="901889"/>
                  </a:cubicBezTo>
                  <a:cubicBezTo>
                    <a:pt x="368489" y="923498"/>
                    <a:pt x="345743" y="923498"/>
                    <a:pt x="316173" y="956480"/>
                  </a:cubicBezTo>
                  <a:cubicBezTo>
                    <a:pt x="286603" y="989462"/>
                    <a:pt x="263857" y="1041778"/>
                    <a:pt x="241111" y="1099781"/>
                  </a:cubicBezTo>
                  <a:cubicBezTo>
                    <a:pt x="218365" y="1157784"/>
                    <a:pt x="199030" y="1245358"/>
                    <a:pt x="179696" y="1304498"/>
                  </a:cubicBezTo>
                  <a:cubicBezTo>
                    <a:pt x="160362" y="1363638"/>
                    <a:pt x="150126" y="1403444"/>
                    <a:pt x="125105" y="1454623"/>
                  </a:cubicBezTo>
                  <a:cubicBezTo>
                    <a:pt x="100084" y="1505802"/>
                    <a:pt x="50042" y="1571766"/>
                    <a:pt x="29570" y="1611572"/>
                  </a:cubicBezTo>
                  <a:cubicBezTo>
                    <a:pt x="9098" y="1651378"/>
                    <a:pt x="4550" y="1658202"/>
                    <a:pt x="2275" y="1693459"/>
                  </a:cubicBezTo>
                  <a:cubicBezTo>
                    <a:pt x="0" y="1728716"/>
                    <a:pt x="4549" y="1791268"/>
                    <a:pt x="15922" y="1823113"/>
                  </a:cubicBezTo>
                  <a:cubicBezTo>
                    <a:pt x="27295" y="1854958"/>
                    <a:pt x="47768" y="1867468"/>
                    <a:pt x="70514" y="1884528"/>
                  </a:cubicBezTo>
                  <a:cubicBezTo>
                    <a:pt x="93260" y="1901588"/>
                    <a:pt x="152400" y="1925471"/>
                    <a:pt x="152400" y="1925471"/>
                  </a:cubicBezTo>
                  <a:cubicBezTo>
                    <a:pt x="192206" y="1945943"/>
                    <a:pt x="279779" y="1986886"/>
                    <a:pt x="309349" y="2007358"/>
                  </a:cubicBezTo>
                  <a:cubicBezTo>
                    <a:pt x="338919" y="2027830"/>
                    <a:pt x="333233" y="1972101"/>
                    <a:pt x="329821" y="2048301"/>
                  </a:cubicBezTo>
                  <a:cubicBezTo>
                    <a:pt x="326409" y="2124501"/>
                    <a:pt x="302526" y="2331493"/>
                    <a:pt x="288878" y="2464558"/>
                  </a:cubicBezTo>
                  <a:cubicBezTo>
                    <a:pt x="275230" y="2597623"/>
                    <a:pt x="253621" y="2775044"/>
                    <a:pt x="247934" y="2846695"/>
                  </a:cubicBezTo>
                  <a:cubicBezTo>
                    <a:pt x="242247" y="2918346"/>
                    <a:pt x="247934" y="2877402"/>
                    <a:pt x="254758" y="2894462"/>
                  </a:cubicBezTo>
                  <a:cubicBezTo>
                    <a:pt x="261582" y="2911522"/>
                    <a:pt x="274093" y="2903561"/>
                    <a:pt x="288878" y="2949053"/>
                  </a:cubicBezTo>
                  <a:cubicBezTo>
                    <a:pt x="303663" y="2994545"/>
                    <a:pt x="327547" y="3059372"/>
                    <a:pt x="343469" y="3167417"/>
                  </a:cubicBezTo>
                  <a:cubicBezTo>
                    <a:pt x="359391" y="3275462"/>
                    <a:pt x="375313" y="3467668"/>
                    <a:pt x="384412" y="3597322"/>
                  </a:cubicBezTo>
                  <a:cubicBezTo>
                    <a:pt x="393511" y="3726976"/>
                    <a:pt x="393511" y="3833884"/>
                    <a:pt x="398060" y="3945340"/>
                  </a:cubicBezTo>
                  <a:cubicBezTo>
                    <a:pt x="402609" y="4056796"/>
                    <a:pt x="409433" y="4184176"/>
                    <a:pt x="411708" y="4266062"/>
                  </a:cubicBezTo>
                  <a:cubicBezTo>
                    <a:pt x="413983" y="4347948"/>
                    <a:pt x="417395" y="4376381"/>
                    <a:pt x="411708" y="4436659"/>
                  </a:cubicBezTo>
                  <a:cubicBezTo>
                    <a:pt x="406021" y="4496937"/>
                    <a:pt x="381000" y="4577686"/>
                    <a:pt x="377588" y="4627728"/>
                  </a:cubicBezTo>
                  <a:cubicBezTo>
                    <a:pt x="374176" y="4677770"/>
                    <a:pt x="399197" y="4709614"/>
                    <a:pt x="391236" y="4736910"/>
                  </a:cubicBezTo>
                  <a:cubicBezTo>
                    <a:pt x="383275" y="4764206"/>
                    <a:pt x="375313" y="4768755"/>
                    <a:pt x="329821" y="4791501"/>
                  </a:cubicBezTo>
                  <a:cubicBezTo>
                    <a:pt x="284329" y="4814247"/>
                    <a:pt x="166048" y="4849504"/>
                    <a:pt x="118281" y="4873387"/>
                  </a:cubicBezTo>
                  <a:cubicBezTo>
                    <a:pt x="70514" y="4897270"/>
                    <a:pt x="44355" y="4912056"/>
                    <a:pt x="43218" y="4934802"/>
                  </a:cubicBezTo>
                  <a:cubicBezTo>
                    <a:pt x="42081" y="4957548"/>
                    <a:pt x="70514" y="4993943"/>
                    <a:pt x="111457" y="5009865"/>
                  </a:cubicBezTo>
                  <a:cubicBezTo>
                    <a:pt x="152400" y="5025787"/>
                    <a:pt x="241111" y="5030337"/>
                    <a:pt x="288878" y="5030337"/>
                  </a:cubicBezTo>
                  <a:cubicBezTo>
                    <a:pt x="336645" y="5030337"/>
                    <a:pt x="361666" y="5021238"/>
                    <a:pt x="398060" y="5009865"/>
                  </a:cubicBezTo>
                  <a:cubicBezTo>
                    <a:pt x="434454" y="4998492"/>
                    <a:pt x="481084" y="4975746"/>
                    <a:pt x="507242" y="4962098"/>
                  </a:cubicBezTo>
                  <a:cubicBezTo>
                    <a:pt x="533400" y="4948450"/>
                    <a:pt x="533400" y="4929115"/>
                    <a:pt x="555009" y="4927978"/>
                  </a:cubicBezTo>
                  <a:cubicBezTo>
                    <a:pt x="576618" y="4926841"/>
                    <a:pt x="602777" y="4955274"/>
                    <a:pt x="636896" y="4955274"/>
                  </a:cubicBezTo>
                  <a:cubicBezTo>
                    <a:pt x="671015" y="4955274"/>
                    <a:pt x="734704" y="4935939"/>
                    <a:pt x="759725" y="4927978"/>
                  </a:cubicBezTo>
                  <a:cubicBezTo>
                    <a:pt x="784746" y="4920017"/>
                    <a:pt x="782472" y="4923429"/>
                    <a:pt x="787021" y="4907507"/>
                  </a:cubicBezTo>
                  <a:cubicBezTo>
                    <a:pt x="791570" y="4891585"/>
                    <a:pt x="785884" y="4851778"/>
                    <a:pt x="787021" y="4832444"/>
                  </a:cubicBezTo>
                  <a:cubicBezTo>
                    <a:pt x="788158" y="4813110"/>
                    <a:pt x="788159" y="4810835"/>
                    <a:pt x="793845" y="4791501"/>
                  </a:cubicBezTo>
                  <a:cubicBezTo>
                    <a:pt x="799531" y="4772167"/>
                    <a:pt x="813179" y="4752832"/>
                    <a:pt x="821140" y="4716438"/>
                  </a:cubicBezTo>
                  <a:cubicBezTo>
                    <a:pt x="829101" y="4680044"/>
                    <a:pt x="835925" y="4543567"/>
                    <a:pt x="841612" y="4573137"/>
                  </a:cubicBezTo>
                  <a:cubicBezTo>
                    <a:pt x="847299" y="4602707"/>
                    <a:pt x="846162" y="4817659"/>
                    <a:pt x="855260" y="4893859"/>
                  </a:cubicBezTo>
                  <a:cubicBezTo>
                    <a:pt x="864358" y="4970059"/>
                    <a:pt x="899615" y="4991668"/>
                    <a:pt x="896203" y="5030337"/>
                  </a:cubicBezTo>
                  <a:cubicBezTo>
                    <a:pt x="892791" y="5069006"/>
                    <a:pt x="856397" y="5082653"/>
                    <a:pt x="834788" y="5125871"/>
                  </a:cubicBezTo>
                  <a:cubicBezTo>
                    <a:pt x="813179" y="5169089"/>
                    <a:pt x="772235" y="5248701"/>
                    <a:pt x="766549" y="5289644"/>
                  </a:cubicBezTo>
                  <a:cubicBezTo>
                    <a:pt x="760863" y="5330587"/>
                    <a:pt x="774511" y="5354471"/>
                    <a:pt x="800669" y="5371531"/>
                  </a:cubicBezTo>
                  <a:cubicBezTo>
                    <a:pt x="826827" y="5388591"/>
                    <a:pt x="873457" y="5405650"/>
                    <a:pt x="923499" y="5392002"/>
                  </a:cubicBezTo>
                  <a:cubicBezTo>
                    <a:pt x="973541" y="5378354"/>
                    <a:pt x="1061113" y="5316939"/>
                    <a:pt x="1100919" y="5289644"/>
                  </a:cubicBezTo>
                  <a:cubicBezTo>
                    <a:pt x="1140725" y="5262349"/>
                    <a:pt x="1150961" y="5250975"/>
                    <a:pt x="1162334" y="5228229"/>
                  </a:cubicBezTo>
                  <a:cubicBezTo>
                    <a:pt x="1173707" y="5205483"/>
                    <a:pt x="1163471" y="5177051"/>
                    <a:pt x="1169158" y="5153167"/>
                  </a:cubicBezTo>
                  <a:cubicBezTo>
                    <a:pt x="1174845" y="5129284"/>
                    <a:pt x="1190767" y="5113361"/>
                    <a:pt x="1196454" y="5084928"/>
                  </a:cubicBezTo>
                  <a:cubicBezTo>
                    <a:pt x="1202141" y="5056495"/>
                    <a:pt x="1195317" y="5029200"/>
                    <a:pt x="1203278" y="4982570"/>
                  </a:cubicBezTo>
                  <a:cubicBezTo>
                    <a:pt x="1211239" y="4935940"/>
                    <a:pt x="1232848" y="4906370"/>
                    <a:pt x="1244221" y="4805149"/>
                  </a:cubicBezTo>
                  <a:cubicBezTo>
                    <a:pt x="1255594" y="4703928"/>
                    <a:pt x="1264693" y="4556077"/>
                    <a:pt x="1271517" y="4375244"/>
                  </a:cubicBezTo>
                  <a:cubicBezTo>
                    <a:pt x="1278341" y="4194411"/>
                    <a:pt x="1287439" y="3898710"/>
                    <a:pt x="1285164" y="3720152"/>
                  </a:cubicBezTo>
                  <a:cubicBezTo>
                    <a:pt x="1282889" y="3541594"/>
                    <a:pt x="1262418" y="3425588"/>
                    <a:pt x="1257869" y="3303895"/>
                  </a:cubicBezTo>
                  <a:cubicBezTo>
                    <a:pt x="1253320" y="3182202"/>
                    <a:pt x="1249908" y="3050274"/>
                    <a:pt x="1257869" y="2989996"/>
                  </a:cubicBezTo>
                  <a:cubicBezTo>
                    <a:pt x="1265830" y="2929718"/>
                    <a:pt x="1299950" y="2994545"/>
                    <a:pt x="1305636" y="2942229"/>
                  </a:cubicBezTo>
                  <a:cubicBezTo>
                    <a:pt x="1311322" y="2889913"/>
                    <a:pt x="1294263" y="2768220"/>
                    <a:pt x="1291988" y="2676098"/>
                  </a:cubicBezTo>
                  <a:cubicBezTo>
                    <a:pt x="1289713" y="2583976"/>
                    <a:pt x="1291988" y="2389495"/>
                    <a:pt x="1291988" y="2389495"/>
                  </a:cubicBezTo>
                  <a:cubicBezTo>
                    <a:pt x="1291988" y="2301922"/>
                    <a:pt x="1297675" y="2212074"/>
                    <a:pt x="1291988" y="2150659"/>
                  </a:cubicBezTo>
                  <a:cubicBezTo>
                    <a:pt x="1286301" y="2089244"/>
                    <a:pt x="1256732" y="2071047"/>
                    <a:pt x="1257869" y="2021005"/>
                  </a:cubicBezTo>
                  <a:cubicBezTo>
                    <a:pt x="1259006" y="1970963"/>
                    <a:pt x="1289714" y="1889077"/>
                    <a:pt x="1298812" y="1850408"/>
                  </a:cubicBezTo>
                  <a:cubicBezTo>
                    <a:pt x="1307910" y="1811739"/>
                    <a:pt x="1296538" y="1829936"/>
                    <a:pt x="1312460" y="1788993"/>
                  </a:cubicBezTo>
                  <a:cubicBezTo>
                    <a:pt x="1328382" y="1748050"/>
                    <a:pt x="1372737" y="1659340"/>
                    <a:pt x="1394346" y="1604749"/>
                  </a:cubicBezTo>
                  <a:cubicBezTo>
                    <a:pt x="1415955" y="1550158"/>
                    <a:pt x="1433016" y="1506940"/>
                    <a:pt x="1442114" y="1461447"/>
                  </a:cubicBezTo>
                  <a:cubicBezTo>
                    <a:pt x="1451212" y="1415954"/>
                    <a:pt x="1442113" y="1373873"/>
                    <a:pt x="1448937" y="1331793"/>
                  </a:cubicBezTo>
                  <a:cubicBezTo>
                    <a:pt x="1455761" y="1289713"/>
                    <a:pt x="1472821" y="1249907"/>
                    <a:pt x="1483057" y="1208964"/>
                  </a:cubicBezTo>
                  <a:cubicBezTo>
                    <a:pt x="1493293" y="1168021"/>
                    <a:pt x="1513764" y="1124803"/>
                    <a:pt x="1510352" y="1086134"/>
                  </a:cubicBezTo>
                  <a:cubicBezTo>
                    <a:pt x="1506940" y="1047465"/>
                    <a:pt x="1491018" y="1011072"/>
                    <a:pt x="1462585" y="976952"/>
                  </a:cubicBezTo>
                  <a:cubicBezTo>
                    <a:pt x="1434152" y="942832"/>
                    <a:pt x="1385248" y="909850"/>
                    <a:pt x="1339755" y="881417"/>
                  </a:cubicBezTo>
                  <a:cubicBezTo>
                    <a:pt x="1294262" y="852984"/>
                    <a:pt x="1189630" y="806355"/>
                    <a:pt x="1189630" y="806355"/>
                  </a:cubicBezTo>
                  <a:cubicBezTo>
                    <a:pt x="1153236" y="788158"/>
                    <a:pt x="1139588" y="785883"/>
                    <a:pt x="1121391" y="772235"/>
                  </a:cubicBezTo>
                  <a:cubicBezTo>
                    <a:pt x="1103194" y="758587"/>
                    <a:pt x="1097508" y="733566"/>
                    <a:pt x="1080448" y="724468"/>
                  </a:cubicBezTo>
                  <a:cubicBezTo>
                    <a:pt x="1063388" y="715370"/>
                    <a:pt x="1036093" y="725605"/>
                    <a:pt x="1019033" y="717644"/>
                  </a:cubicBezTo>
                  <a:cubicBezTo>
                    <a:pt x="1001973" y="709683"/>
                    <a:pt x="986051" y="688074"/>
                    <a:pt x="978090" y="676701"/>
                  </a:cubicBezTo>
                  <a:cubicBezTo>
                    <a:pt x="970129" y="665328"/>
                    <a:pt x="962168" y="661915"/>
                    <a:pt x="971266" y="649405"/>
                  </a:cubicBezTo>
                  <a:cubicBezTo>
                    <a:pt x="980364" y="636895"/>
                    <a:pt x="1016759" y="632345"/>
                    <a:pt x="1032681" y="601638"/>
                  </a:cubicBezTo>
                  <a:cubicBezTo>
                    <a:pt x="1048603" y="570931"/>
                    <a:pt x="1062251" y="517477"/>
                    <a:pt x="1066800" y="465161"/>
                  </a:cubicBezTo>
                  <a:cubicBezTo>
                    <a:pt x="1071349" y="412845"/>
                    <a:pt x="1066800" y="335507"/>
                    <a:pt x="1059976" y="287740"/>
                  </a:cubicBezTo>
                  <a:cubicBezTo>
                    <a:pt x="1053152" y="239973"/>
                    <a:pt x="1047466" y="212677"/>
                    <a:pt x="1025857" y="178558"/>
                  </a:cubicBezTo>
                  <a:cubicBezTo>
                    <a:pt x="1004248" y="144439"/>
                    <a:pt x="958755" y="109181"/>
                    <a:pt x="930322" y="83023"/>
                  </a:cubicBezTo>
                  <a:cubicBezTo>
                    <a:pt x="901889" y="56865"/>
                    <a:pt x="882555" y="34118"/>
                    <a:pt x="855260" y="21608"/>
                  </a:cubicBezTo>
                  <a:cubicBezTo>
                    <a:pt x="827965" y="9098"/>
                    <a:pt x="796119" y="0"/>
                    <a:pt x="773373" y="1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p3d>
              <a:bevelT w="25400" h="25400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grpSp>
          <p:nvGrpSpPr>
            <p:cNvPr id="33" name="Group 65"/>
            <p:cNvGrpSpPr/>
            <p:nvPr/>
          </p:nvGrpSpPr>
          <p:grpSpPr>
            <a:xfrm>
              <a:off x="4143373" y="2643183"/>
              <a:ext cx="1218207" cy="1524153"/>
              <a:chOff x="1000100" y="2928934"/>
              <a:chExt cx="1256158" cy="1571636"/>
            </a:xfrm>
            <a:solidFill>
              <a:schemeClr val="bg1"/>
            </a:solidFill>
            <a:effectLst/>
          </p:grpSpPr>
          <p:sp>
            <p:nvSpPr>
              <p:cNvPr id="38" name="Freeform 39"/>
              <p:cNvSpPr/>
              <p:nvPr/>
            </p:nvSpPr>
            <p:spPr>
              <a:xfrm flipH="1">
                <a:off x="1468660" y="3038916"/>
                <a:ext cx="409312" cy="1461654"/>
              </a:xfrm>
              <a:custGeom>
                <a:avLst/>
                <a:gdLst>
                  <a:gd name="connsiteX0" fmla="*/ 773373 w 1513764"/>
                  <a:gd name="connsiteY0" fmla="*/ 1137 h 5405650"/>
                  <a:gd name="connsiteX1" fmla="*/ 718782 w 1513764"/>
                  <a:gd name="connsiteY1" fmla="*/ 28432 h 5405650"/>
                  <a:gd name="connsiteX2" fmla="*/ 650543 w 1513764"/>
                  <a:gd name="connsiteY2" fmla="*/ 28432 h 5405650"/>
                  <a:gd name="connsiteX3" fmla="*/ 568657 w 1513764"/>
                  <a:gd name="connsiteY3" fmla="*/ 103495 h 5405650"/>
                  <a:gd name="connsiteX4" fmla="*/ 486770 w 1513764"/>
                  <a:gd name="connsiteY4" fmla="*/ 192205 h 5405650"/>
                  <a:gd name="connsiteX5" fmla="*/ 479946 w 1513764"/>
                  <a:gd name="connsiteY5" fmla="*/ 280916 h 5405650"/>
                  <a:gd name="connsiteX6" fmla="*/ 520890 w 1513764"/>
                  <a:gd name="connsiteY6" fmla="*/ 396922 h 5405650"/>
                  <a:gd name="connsiteX7" fmla="*/ 541361 w 1513764"/>
                  <a:gd name="connsiteY7" fmla="*/ 492456 h 5405650"/>
                  <a:gd name="connsiteX8" fmla="*/ 575481 w 1513764"/>
                  <a:gd name="connsiteY8" fmla="*/ 615286 h 5405650"/>
                  <a:gd name="connsiteX9" fmla="*/ 636896 w 1513764"/>
                  <a:gd name="connsiteY9" fmla="*/ 710820 h 5405650"/>
                  <a:gd name="connsiteX10" fmla="*/ 691487 w 1513764"/>
                  <a:gd name="connsiteY10" fmla="*/ 806355 h 5405650"/>
                  <a:gd name="connsiteX11" fmla="*/ 616424 w 1513764"/>
                  <a:gd name="connsiteY11" fmla="*/ 826826 h 5405650"/>
                  <a:gd name="connsiteX12" fmla="*/ 418531 w 1513764"/>
                  <a:gd name="connsiteY12" fmla="*/ 901889 h 5405650"/>
                  <a:gd name="connsiteX13" fmla="*/ 316173 w 1513764"/>
                  <a:gd name="connsiteY13" fmla="*/ 956480 h 5405650"/>
                  <a:gd name="connsiteX14" fmla="*/ 241111 w 1513764"/>
                  <a:gd name="connsiteY14" fmla="*/ 1099781 h 5405650"/>
                  <a:gd name="connsiteX15" fmla="*/ 179696 w 1513764"/>
                  <a:gd name="connsiteY15" fmla="*/ 1304498 h 5405650"/>
                  <a:gd name="connsiteX16" fmla="*/ 125105 w 1513764"/>
                  <a:gd name="connsiteY16" fmla="*/ 1454623 h 5405650"/>
                  <a:gd name="connsiteX17" fmla="*/ 29570 w 1513764"/>
                  <a:gd name="connsiteY17" fmla="*/ 1611572 h 5405650"/>
                  <a:gd name="connsiteX18" fmla="*/ 2275 w 1513764"/>
                  <a:gd name="connsiteY18" fmla="*/ 1693459 h 5405650"/>
                  <a:gd name="connsiteX19" fmla="*/ 15922 w 1513764"/>
                  <a:gd name="connsiteY19" fmla="*/ 1823113 h 5405650"/>
                  <a:gd name="connsiteX20" fmla="*/ 70514 w 1513764"/>
                  <a:gd name="connsiteY20" fmla="*/ 1884528 h 5405650"/>
                  <a:gd name="connsiteX21" fmla="*/ 152400 w 1513764"/>
                  <a:gd name="connsiteY21" fmla="*/ 1925471 h 5405650"/>
                  <a:gd name="connsiteX22" fmla="*/ 309349 w 1513764"/>
                  <a:gd name="connsiteY22" fmla="*/ 2007358 h 5405650"/>
                  <a:gd name="connsiteX23" fmla="*/ 329821 w 1513764"/>
                  <a:gd name="connsiteY23" fmla="*/ 2048301 h 5405650"/>
                  <a:gd name="connsiteX24" fmla="*/ 288878 w 1513764"/>
                  <a:gd name="connsiteY24" fmla="*/ 2464558 h 5405650"/>
                  <a:gd name="connsiteX25" fmla="*/ 247934 w 1513764"/>
                  <a:gd name="connsiteY25" fmla="*/ 2846695 h 5405650"/>
                  <a:gd name="connsiteX26" fmla="*/ 254758 w 1513764"/>
                  <a:gd name="connsiteY26" fmla="*/ 2894462 h 5405650"/>
                  <a:gd name="connsiteX27" fmla="*/ 288878 w 1513764"/>
                  <a:gd name="connsiteY27" fmla="*/ 2949053 h 5405650"/>
                  <a:gd name="connsiteX28" fmla="*/ 343469 w 1513764"/>
                  <a:gd name="connsiteY28" fmla="*/ 3167417 h 5405650"/>
                  <a:gd name="connsiteX29" fmla="*/ 384412 w 1513764"/>
                  <a:gd name="connsiteY29" fmla="*/ 3597322 h 5405650"/>
                  <a:gd name="connsiteX30" fmla="*/ 398060 w 1513764"/>
                  <a:gd name="connsiteY30" fmla="*/ 3945340 h 5405650"/>
                  <a:gd name="connsiteX31" fmla="*/ 411708 w 1513764"/>
                  <a:gd name="connsiteY31" fmla="*/ 4266062 h 5405650"/>
                  <a:gd name="connsiteX32" fmla="*/ 411708 w 1513764"/>
                  <a:gd name="connsiteY32" fmla="*/ 4436659 h 5405650"/>
                  <a:gd name="connsiteX33" fmla="*/ 377588 w 1513764"/>
                  <a:gd name="connsiteY33" fmla="*/ 4627728 h 5405650"/>
                  <a:gd name="connsiteX34" fmla="*/ 391236 w 1513764"/>
                  <a:gd name="connsiteY34" fmla="*/ 4736910 h 5405650"/>
                  <a:gd name="connsiteX35" fmla="*/ 329821 w 1513764"/>
                  <a:gd name="connsiteY35" fmla="*/ 4791501 h 5405650"/>
                  <a:gd name="connsiteX36" fmla="*/ 118281 w 1513764"/>
                  <a:gd name="connsiteY36" fmla="*/ 4873387 h 5405650"/>
                  <a:gd name="connsiteX37" fmla="*/ 43218 w 1513764"/>
                  <a:gd name="connsiteY37" fmla="*/ 4934802 h 5405650"/>
                  <a:gd name="connsiteX38" fmla="*/ 111457 w 1513764"/>
                  <a:gd name="connsiteY38" fmla="*/ 5009865 h 5405650"/>
                  <a:gd name="connsiteX39" fmla="*/ 288878 w 1513764"/>
                  <a:gd name="connsiteY39" fmla="*/ 5030337 h 5405650"/>
                  <a:gd name="connsiteX40" fmla="*/ 398060 w 1513764"/>
                  <a:gd name="connsiteY40" fmla="*/ 5009865 h 5405650"/>
                  <a:gd name="connsiteX41" fmla="*/ 507242 w 1513764"/>
                  <a:gd name="connsiteY41" fmla="*/ 4962098 h 5405650"/>
                  <a:gd name="connsiteX42" fmla="*/ 555009 w 1513764"/>
                  <a:gd name="connsiteY42" fmla="*/ 4927978 h 5405650"/>
                  <a:gd name="connsiteX43" fmla="*/ 636896 w 1513764"/>
                  <a:gd name="connsiteY43" fmla="*/ 4955274 h 5405650"/>
                  <a:gd name="connsiteX44" fmla="*/ 759725 w 1513764"/>
                  <a:gd name="connsiteY44" fmla="*/ 4927978 h 5405650"/>
                  <a:gd name="connsiteX45" fmla="*/ 787021 w 1513764"/>
                  <a:gd name="connsiteY45" fmla="*/ 4907507 h 5405650"/>
                  <a:gd name="connsiteX46" fmla="*/ 787021 w 1513764"/>
                  <a:gd name="connsiteY46" fmla="*/ 4832444 h 5405650"/>
                  <a:gd name="connsiteX47" fmla="*/ 793845 w 1513764"/>
                  <a:gd name="connsiteY47" fmla="*/ 4791501 h 5405650"/>
                  <a:gd name="connsiteX48" fmla="*/ 821140 w 1513764"/>
                  <a:gd name="connsiteY48" fmla="*/ 4716438 h 5405650"/>
                  <a:gd name="connsiteX49" fmla="*/ 841612 w 1513764"/>
                  <a:gd name="connsiteY49" fmla="*/ 4573137 h 5405650"/>
                  <a:gd name="connsiteX50" fmla="*/ 855260 w 1513764"/>
                  <a:gd name="connsiteY50" fmla="*/ 4893859 h 5405650"/>
                  <a:gd name="connsiteX51" fmla="*/ 896203 w 1513764"/>
                  <a:gd name="connsiteY51" fmla="*/ 5030337 h 5405650"/>
                  <a:gd name="connsiteX52" fmla="*/ 834788 w 1513764"/>
                  <a:gd name="connsiteY52" fmla="*/ 5125871 h 5405650"/>
                  <a:gd name="connsiteX53" fmla="*/ 766549 w 1513764"/>
                  <a:gd name="connsiteY53" fmla="*/ 5289644 h 5405650"/>
                  <a:gd name="connsiteX54" fmla="*/ 800669 w 1513764"/>
                  <a:gd name="connsiteY54" fmla="*/ 5371531 h 5405650"/>
                  <a:gd name="connsiteX55" fmla="*/ 923499 w 1513764"/>
                  <a:gd name="connsiteY55" fmla="*/ 5392002 h 5405650"/>
                  <a:gd name="connsiteX56" fmla="*/ 1100919 w 1513764"/>
                  <a:gd name="connsiteY56" fmla="*/ 5289644 h 5405650"/>
                  <a:gd name="connsiteX57" fmla="*/ 1162334 w 1513764"/>
                  <a:gd name="connsiteY57" fmla="*/ 5228229 h 5405650"/>
                  <a:gd name="connsiteX58" fmla="*/ 1169158 w 1513764"/>
                  <a:gd name="connsiteY58" fmla="*/ 5153167 h 5405650"/>
                  <a:gd name="connsiteX59" fmla="*/ 1196454 w 1513764"/>
                  <a:gd name="connsiteY59" fmla="*/ 5084928 h 5405650"/>
                  <a:gd name="connsiteX60" fmla="*/ 1203278 w 1513764"/>
                  <a:gd name="connsiteY60" fmla="*/ 4982570 h 5405650"/>
                  <a:gd name="connsiteX61" fmla="*/ 1244221 w 1513764"/>
                  <a:gd name="connsiteY61" fmla="*/ 4805149 h 5405650"/>
                  <a:gd name="connsiteX62" fmla="*/ 1271517 w 1513764"/>
                  <a:gd name="connsiteY62" fmla="*/ 4375244 h 5405650"/>
                  <a:gd name="connsiteX63" fmla="*/ 1285164 w 1513764"/>
                  <a:gd name="connsiteY63" fmla="*/ 3720152 h 5405650"/>
                  <a:gd name="connsiteX64" fmla="*/ 1257869 w 1513764"/>
                  <a:gd name="connsiteY64" fmla="*/ 3303895 h 5405650"/>
                  <a:gd name="connsiteX65" fmla="*/ 1257869 w 1513764"/>
                  <a:gd name="connsiteY65" fmla="*/ 2989996 h 5405650"/>
                  <a:gd name="connsiteX66" fmla="*/ 1305636 w 1513764"/>
                  <a:gd name="connsiteY66" fmla="*/ 2942229 h 5405650"/>
                  <a:gd name="connsiteX67" fmla="*/ 1291988 w 1513764"/>
                  <a:gd name="connsiteY67" fmla="*/ 2676098 h 5405650"/>
                  <a:gd name="connsiteX68" fmla="*/ 1291988 w 1513764"/>
                  <a:gd name="connsiteY68" fmla="*/ 2389495 h 5405650"/>
                  <a:gd name="connsiteX69" fmla="*/ 1291988 w 1513764"/>
                  <a:gd name="connsiteY69" fmla="*/ 2150659 h 5405650"/>
                  <a:gd name="connsiteX70" fmla="*/ 1257869 w 1513764"/>
                  <a:gd name="connsiteY70" fmla="*/ 2021005 h 5405650"/>
                  <a:gd name="connsiteX71" fmla="*/ 1298812 w 1513764"/>
                  <a:gd name="connsiteY71" fmla="*/ 1850408 h 5405650"/>
                  <a:gd name="connsiteX72" fmla="*/ 1312460 w 1513764"/>
                  <a:gd name="connsiteY72" fmla="*/ 1788993 h 5405650"/>
                  <a:gd name="connsiteX73" fmla="*/ 1394346 w 1513764"/>
                  <a:gd name="connsiteY73" fmla="*/ 1604749 h 5405650"/>
                  <a:gd name="connsiteX74" fmla="*/ 1442114 w 1513764"/>
                  <a:gd name="connsiteY74" fmla="*/ 1461447 h 5405650"/>
                  <a:gd name="connsiteX75" fmla="*/ 1448937 w 1513764"/>
                  <a:gd name="connsiteY75" fmla="*/ 1331793 h 5405650"/>
                  <a:gd name="connsiteX76" fmla="*/ 1483057 w 1513764"/>
                  <a:gd name="connsiteY76" fmla="*/ 1208964 h 5405650"/>
                  <a:gd name="connsiteX77" fmla="*/ 1510352 w 1513764"/>
                  <a:gd name="connsiteY77" fmla="*/ 1086134 h 5405650"/>
                  <a:gd name="connsiteX78" fmla="*/ 1462585 w 1513764"/>
                  <a:gd name="connsiteY78" fmla="*/ 976952 h 5405650"/>
                  <a:gd name="connsiteX79" fmla="*/ 1339755 w 1513764"/>
                  <a:gd name="connsiteY79" fmla="*/ 881417 h 5405650"/>
                  <a:gd name="connsiteX80" fmla="*/ 1189630 w 1513764"/>
                  <a:gd name="connsiteY80" fmla="*/ 806355 h 5405650"/>
                  <a:gd name="connsiteX81" fmla="*/ 1121391 w 1513764"/>
                  <a:gd name="connsiteY81" fmla="*/ 772235 h 5405650"/>
                  <a:gd name="connsiteX82" fmla="*/ 1080448 w 1513764"/>
                  <a:gd name="connsiteY82" fmla="*/ 724468 h 5405650"/>
                  <a:gd name="connsiteX83" fmla="*/ 1019033 w 1513764"/>
                  <a:gd name="connsiteY83" fmla="*/ 717644 h 5405650"/>
                  <a:gd name="connsiteX84" fmla="*/ 978090 w 1513764"/>
                  <a:gd name="connsiteY84" fmla="*/ 676701 h 5405650"/>
                  <a:gd name="connsiteX85" fmla="*/ 971266 w 1513764"/>
                  <a:gd name="connsiteY85" fmla="*/ 649405 h 5405650"/>
                  <a:gd name="connsiteX86" fmla="*/ 1032681 w 1513764"/>
                  <a:gd name="connsiteY86" fmla="*/ 601638 h 5405650"/>
                  <a:gd name="connsiteX87" fmla="*/ 1066800 w 1513764"/>
                  <a:gd name="connsiteY87" fmla="*/ 465161 h 5405650"/>
                  <a:gd name="connsiteX88" fmla="*/ 1059976 w 1513764"/>
                  <a:gd name="connsiteY88" fmla="*/ 287740 h 5405650"/>
                  <a:gd name="connsiteX89" fmla="*/ 1025857 w 1513764"/>
                  <a:gd name="connsiteY89" fmla="*/ 178558 h 5405650"/>
                  <a:gd name="connsiteX90" fmla="*/ 930322 w 1513764"/>
                  <a:gd name="connsiteY90" fmla="*/ 83023 h 5405650"/>
                  <a:gd name="connsiteX91" fmla="*/ 855260 w 1513764"/>
                  <a:gd name="connsiteY91" fmla="*/ 21608 h 5405650"/>
                  <a:gd name="connsiteX92" fmla="*/ 773373 w 1513764"/>
                  <a:gd name="connsiteY92" fmla="*/ 1137 h 540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513764" h="5405650">
                    <a:moveTo>
                      <a:pt x="773373" y="1137"/>
                    </a:moveTo>
                    <a:cubicBezTo>
                      <a:pt x="750627" y="2274"/>
                      <a:pt x="739254" y="23883"/>
                      <a:pt x="718782" y="28432"/>
                    </a:cubicBezTo>
                    <a:cubicBezTo>
                      <a:pt x="698310" y="32981"/>
                      <a:pt x="675564" y="15922"/>
                      <a:pt x="650543" y="28432"/>
                    </a:cubicBezTo>
                    <a:cubicBezTo>
                      <a:pt x="625522" y="40943"/>
                      <a:pt x="595952" y="76200"/>
                      <a:pt x="568657" y="103495"/>
                    </a:cubicBezTo>
                    <a:cubicBezTo>
                      <a:pt x="541362" y="130790"/>
                      <a:pt x="501555" y="162635"/>
                      <a:pt x="486770" y="192205"/>
                    </a:cubicBezTo>
                    <a:cubicBezTo>
                      <a:pt x="471985" y="221775"/>
                      <a:pt x="474259" y="246797"/>
                      <a:pt x="479946" y="280916"/>
                    </a:cubicBezTo>
                    <a:cubicBezTo>
                      <a:pt x="485633" y="315035"/>
                      <a:pt x="510654" y="361665"/>
                      <a:pt x="520890" y="396922"/>
                    </a:cubicBezTo>
                    <a:cubicBezTo>
                      <a:pt x="531126" y="432179"/>
                      <a:pt x="532263" y="456062"/>
                      <a:pt x="541361" y="492456"/>
                    </a:cubicBezTo>
                    <a:cubicBezTo>
                      <a:pt x="550459" y="528850"/>
                      <a:pt x="559559" y="578892"/>
                      <a:pt x="575481" y="615286"/>
                    </a:cubicBezTo>
                    <a:cubicBezTo>
                      <a:pt x="591403" y="651680"/>
                      <a:pt x="617562" y="678975"/>
                      <a:pt x="636896" y="710820"/>
                    </a:cubicBezTo>
                    <a:cubicBezTo>
                      <a:pt x="656230" y="742665"/>
                      <a:pt x="694899" y="787021"/>
                      <a:pt x="691487" y="806355"/>
                    </a:cubicBezTo>
                    <a:cubicBezTo>
                      <a:pt x="688075" y="825689"/>
                      <a:pt x="661917" y="810904"/>
                      <a:pt x="616424" y="826826"/>
                    </a:cubicBezTo>
                    <a:cubicBezTo>
                      <a:pt x="570931" y="842748"/>
                      <a:pt x="468573" y="880280"/>
                      <a:pt x="418531" y="901889"/>
                    </a:cubicBezTo>
                    <a:cubicBezTo>
                      <a:pt x="368489" y="923498"/>
                      <a:pt x="345743" y="923498"/>
                      <a:pt x="316173" y="956480"/>
                    </a:cubicBezTo>
                    <a:cubicBezTo>
                      <a:pt x="286603" y="989462"/>
                      <a:pt x="263857" y="1041778"/>
                      <a:pt x="241111" y="1099781"/>
                    </a:cubicBezTo>
                    <a:cubicBezTo>
                      <a:pt x="218365" y="1157784"/>
                      <a:pt x="199030" y="1245358"/>
                      <a:pt x="179696" y="1304498"/>
                    </a:cubicBezTo>
                    <a:cubicBezTo>
                      <a:pt x="160362" y="1363638"/>
                      <a:pt x="150126" y="1403444"/>
                      <a:pt x="125105" y="1454623"/>
                    </a:cubicBezTo>
                    <a:cubicBezTo>
                      <a:pt x="100084" y="1505802"/>
                      <a:pt x="50042" y="1571766"/>
                      <a:pt x="29570" y="1611572"/>
                    </a:cubicBezTo>
                    <a:cubicBezTo>
                      <a:pt x="9098" y="1651378"/>
                      <a:pt x="4550" y="1658202"/>
                      <a:pt x="2275" y="1693459"/>
                    </a:cubicBezTo>
                    <a:cubicBezTo>
                      <a:pt x="0" y="1728716"/>
                      <a:pt x="4549" y="1791268"/>
                      <a:pt x="15922" y="1823113"/>
                    </a:cubicBezTo>
                    <a:cubicBezTo>
                      <a:pt x="27295" y="1854958"/>
                      <a:pt x="47768" y="1867468"/>
                      <a:pt x="70514" y="1884528"/>
                    </a:cubicBezTo>
                    <a:cubicBezTo>
                      <a:pt x="93260" y="1901588"/>
                      <a:pt x="152400" y="1925471"/>
                      <a:pt x="152400" y="1925471"/>
                    </a:cubicBezTo>
                    <a:cubicBezTo>
                      <a:pt x="192206" y="1945943"/>
                      <a:pt x="279779" y="1986886"/>
                      <a:pt x="309349" y="2007358"/>
                    </a:cubicBezTo>
                    <a:cubicBezTo>
                      <a:pt x="338919" y="2027830"/>
                      <a:pt x="333233" y="1972101"/>
                      <a:pt x="329821" y="2048301"/>
                    </a:cubicBezTo>
                    <a:cubicBezTo>
                      <a:pt x="326409" y="2124501"/>
                      <a:pt x="302526" y="2331493"/>
                      <a:pt x="288878" y="2464558"/>
                    </a:cubicBezTo>
                    <a:cubicBezTo>
                      <a:pt x="275230" y="2597623"/>
                      <a:pt x="253621" y="2775044"/>
                      <a:pt x="247934" y="2846695"/>
                    </a:cubicBezTo>
                    <a:cubicBezTo>
                      <a:pt x="242247" y="2918346"/>
                      <a:pt x="247934" y="2877402"/>
                      <a:pt x="254758" y="2894462"/>
                    </a:cubicBezTo>
                    <a:cubicBezTo>
                      <a:pt x="261582" y="2911522"/>
                      <a:pt x="274093" y="2903561"/>
                      <a:pt x="288878" y="2949053"/>
                    </a:cubicBezTo>
                    <a:cubicBezTo>
                      <a:pt x="303663" y="2994545"/>
                      <a:pt x="327547" y="3059372"/>
                      <a:pt x="343469" y="3167417"/>
                    </a:cubicBezTo>
                    <a:cubicBezTo>
                      <a:pt x="359391" y="3275462"/>
                      <a:pt x="375313" y="3467668"/>
                      <a:pt x="384412" y="3597322"/>
                    </a:cubicBezTo>
                    <a:cubicBezTo>
                      <a:pt x="393511" y="3726976"/>
                      <a:pt x="393511" y="3833884"/>
                      <a:pt x="398060" y="3945340"/>
                    </a:cubicBezTo>
                    <a:cubicBezTo>
                      <a:pt x="402609" y="4056796"/>
                      <a:pt x="409433" y="4184176"/>
                      <a:pt x="411708" y="4266062"/>
                    </a:cubicBezTo>
                    <a:cubicBezTo>
                      <a:pt x="413983" y="4347948"/>
                      <a:pt x="417395" y="4376381"/>
                      <a:pt x="411708" y="4436659"/>
                    </a:cubicBezTo>
                    <a:cubicBezTo>
                      <a:pt x="406021" y="4496937"/>
                      <a:pt x="381000" y="4577686"/>
                      <a:pt x="377588" y="4627728"/>
                    </a:cubicBezTo>
                    <a:cubicBezTo>
                      <a:pt x="374176" y="4677770"/>
                      <a:pt x="399197" y="4709614"/>
                      <a:pt x="391236" y="4736910"/>
                    </a:cubicBezTo>
                    <a:cubicBezTo>
                      <a:pt x="383275" y="4764206"/>
                      <a:pt x="375313" y="4768755"/>
                      <a:pt x="329821" y="4791501"/>
                    </a:cubicBezTo>
                    <a:cubicBezTo>
                      <a:pt x="284329" y="4814247"/>
                      <a:pt x="166048" y="4849504"/>
                      <a:pt x="118281" y="4873387"/>
                    </a:cubicBezTo>
                    <a:cubicBezTo>
                      <a:pt x="70514" y="4897270"/>
                      <a:pt x="44355" y="4912056"/>
                      <a:pt x="43218" y="4934802"/>
                    </a:cubicBezTo>
                    <a:cubicBezTo>
                      <a:pt x="42081" y="4957548"/>
                      <a:pt x="70514" y="4993943"/>
                      <a:pt x="111457" y="5009865"/>
                    </a:cubicBezTo>
                    <a:cubicBezTo>
                      <a:pt x="152400" y="5025787"/>
                      <a:pt x="241111" y="5030337"/>
                      <a:pt x="288878" y="5030337"/>
                    </a:cubicBezTo>
                    <a:cubicBezTo>
                      <a:pt x="336645" y="5030337"/>
                      <a:pt x="361666" y="5021238"/>
                      <a:pt x="398060" y="5009865"/>
                    </a:cubicBezTo>
                    <a:cubicBezTo>
                      <a:pt x="434454" y="4998492"/>
                      <a:pt x="481084" y="4975746"/>
                      <a:pt x="507242" y="4962098"/>
                    </a:cubicBezTo>
                    <a:cubicBezTo>
                      <a:pt x="533400" y="4948450"/>
                      <a:pt x="533400" y="4929115"/>
                      <a:pt x="555009" y="4927978"/>
                    </a:cubicBezTo>
                    <a:cubicBezTo>
                      <a:pt x="576618" y="4926841"/>
                      <a:pt x="602777" y="4955274"/>
                      <a:pt x="636896" y="4955274"/>
                    </a:cubicBezTo>
                    <a:cubicBezTo>
                      <a:pt x="671015" y="4955274"/>
                      <a:pt x="734704" y="4935939"/>
                      <a:pt x="759725" y="4927978"/>
                    </a:cubicBezTo>
                    <a:cubicBezTo>
                      <a:pt x="784746" y="4920017"/>
                      <a:pt x="782472" y="4923429"/>
                      <a:pt x="787021" y="4907507"/>
                    </a:cubicBezTo>
                    <a:cubicBezTo>
                      <a:pt x="791570" y="4891585"/>
                      <a:pt x="785884" y="4851778"/>
                      <a:pt x="787021" y="4832444"/>
                    </a:cubicBezTo>
                    <a:cubicBezTo>
                      <a:pt x="788158" y="4813110"/>
                      <a:pt x="788159" y="4810835"/>
                      <a:pt x="793845" y="4791501"/>
                    </a:cubicBezTo>
                    <a:cubicBezTo>
                      <a:pt x="799531" y="4772167"/>
                      <a:pt x="813179" y="4752832"/>
                      <a:pt x="821140" y="4716438"/>
                    </a:cubicBezTo>
                    <a:cubicBezTo>
                      <a:pt x="829101" y="4680044"/>
                      <a:pt x="835925" y="4543567"/>
                      <a:pt x="841612" y="4573137"/>
                    </a:cubicBezTo>
                    <a:cubicBezTo>
                      <a:pt x="847299" y="4602707"/>
                      <a:pt x="846162" y="4817659"/>
                      <a:pt x="855260" y="4893859"/>
                    </a:cubicBezTo>
                    <a:cubicBezTo>
                      <a:pt x="864358" y="4970059"/>
                      <a:pt x="899615" y="4991668"/>
                      <a:pt x="896203" y="5030337"/>
                    </a:cubicBezTo>
                    <a:cubicBezTo>
                      <a:pt x="892791" y="5069006"/>
                      <a:pt x="856397" y="5082653"/>
                      <a:pt x="834788" y="5125871"/>
                    </a:cubicBezTo>
                    <a:cubicBezTo>
                      <a:pt x="813179" y="5169089"/>
                      <a:pt x="772235" y="5248701"/>
                      <a:pt x="766549" y="5289644"/>
                    </a:cubicBezTo>
                    <a:cubicBezTo>
                      <a:pt x="760863" y="5330587"/>
                      <a:pt x="774511" y="5354471"/>
                      <a:pt x="800669" y="5371531"/>
                    </a:cubicBezTo>
                    <a:cubicBezTo>
                      <a:pt x="826827" y="5388591"/>
                      <a:pt x="873457" y="5405650"/>
                      <a:pt x="923499" y="5392002"/>
                    </a:cubicBezTo>
                    <a:cubicBezTo>
                      <a:pt x="973541" y="5378354"/>
                      <a:pt x="1061113" y="5316939"/>
                      <a:pt x="1100919" y="5289644"/>
                    </a:cubicBezTo>
                    <a:cubicBezTo>
                      <a:pt x="1140725" y="5262349"/>
                      <a:pt x="1150961" y="5250975"/>
                      <a:pt x="1162334" y="5228229"/>
                    </a:cubicBezTo>
                    <a:cubicBezTo>
                      <a:pt x="1173707" y="5205483"/>
                      <a:pt x="1163471" y="5177051"/>
                      <a:pt x="1169158" y="5153167"/>
                    </a:cubicBezTo>
                    <a:cubicBezTo>
                      <a:pt x="1174845" y="5129284"/>
                      <a:pt x="1190767" y="5113361"/>
                      <a:pt x="1196454" y="5084928"/>
                    </a:cubicBezTo>
                    <a:cubicBezTo>
                      <a:pt x="1202141" y="5056495"/>
                      <a:pt x="1195317" y="5029200"/>
                      <a:pt x="1203278" y="4982570"/>
                    </a:cubicBezTo>
                    <a:cubicBezTo>
                      <a:pt x="1211239" y="4935940"/>
                      <a:pt x="1232848" y="4906370"/>
                      <a:pt x="1244221" y="4805149"/>
                    </a:cubicBezTo>
                    <a:cubicBezTo>
                      <a:pt x="1255594" y="4703928"/>
                      <a:pt x="1264693" y="4556077"/>
                      <a:pt x="1271517" y="4375244"/>
                    </a:cubicBezTo>
                    <a:cubicBezTo>
                      <a:pt x="1278341" y="4194411"/>
                      <a:pt x="1287439" y="3898710"/>
                      <a:pt x="1285164" y="3720152"/>
                    </a:cubicBezTo>
                    <a:cubicBezTo>
                      <a:pt x="1282889" y="3541594"/>
                      <a:pt x="1262418" y="3425588"/>
                      <a:pt x="1257869" y="3303895"/>
                    </a:cubicBezTo>
                    <a:cubicBezTo>
                      <a:pt x="1253320" y="3182202"/>
                      <a:pt x="1249908" y="3050274"/>
                      <a:pt x="1257869" y="2989996"/>
                    </a:cubicBezTo>
                    <a:cubicBezTo>
                      <a:pt x="1265830" y="2929718"/>
                      <a:pt x="1299950" y="2994545"/>
                      <a:pt x="1305636" y="2942229"/>
                    </a:cubicBezTo>
                    <a:cubicBezTo>
                      <a:pt x="1311322" y="2889913"/>
                      <a:pt x="1294263" y="2768220"/>
                      <a:pt x="1291988" y="2676098"/>
                    </a:cubicBezTo>
                    <a:cubicBezTo>
                      <a:pt x="1289713" y="2583976"/>
                      <a:pt x="1291988" y="2389495"/>
                      <a:pt x="1291988" y="2389495"/>
                    </a:cubicBezTo>
                    <a:cubicBezTo>
                      <a:pt x="1291988" y="2301922"/>
                      <a:pt x="1297675" y="2212074"/>
                      <a:pt x="1291988" y="2150659"/>
                    </a:cubicBezTo>
                    <a:cubicBezTo>
                      <a:pt x="1286301" y="2089244"/>
                      <a:pt x="1256732" y="2071047"/>
                      <a:pt x="1257869" y="2021005"/>
                    </a:cubicBezTo>
                    <a:cubicBezTo>
                      <a:pt x="1259006" y="1970963"/>
                      <a:pt x="1289714" y="1889077"/>
                      <a:pt x="1298812" y="1850408"/>
                    </a:cubicBezTo>
                    <a:cubicBezTo>
                      <a:pt x="1307910" y="1811739"/>
                      <a:pt x="1296538" y="1829936"/>
                      <a:pt x="1312460" y="1788993"/>
                    </a:cubicBezTo>
                    <a:cubicBezTo>
                      <a:pt x="1328382" y="1748050"/>
                      <a:pt x="1372737" y="1659340"/>
                      <a:pt x="1394346" y="1604749"/>
                    </a:cubicBezTo>
                    <a:cubicBezTo>
                      <a:pt x="1415955" y="1550158"/>
                      <a:pt x="1433016" y="1506940"/>
                      <a:pt x="1442114" y="1461447"/>
                    </a:cubicBezTo>
                    <a:cubicBezTo>
                      <a:pt x="1451212" y="1415954"/>
                      <a:pt x="1442113" y="1373873"/>
                      <a:pt x="1448937" y="1331793"/>
                    </a:cubicBezTo>
                    <a:cubicBezTo>
                      <a:pt x="1455761" y="1289713"/>
                      <a:pt x="1472821" y="1249907"/>
                      <a:pt x="1483057" y="1208964"/>
                    </a:cubicBezTo>
                    <a:cubicBezTo>
                      <a:pt x="1493293" y="1168021"/>
                      <a:pt x="1513764" y="1124803"/>
                      <a:pt x="1510352" y="1086134"/>
                    </a:cubicBezTo>
                    <a:cubicBezTo>
                      <a:pt x="1506940" y="1047465"/>
                      <a:pt x="1491018" y="1011072"/>
                      <a:pt x="1462585" y="976952"/>
                    </a:cubicBezTo>
                    <a:cubicBezTo>
                      <a:pt x="1434152" y="942832"/>
                      <a:pt x="1385248" y="909850"/>
                      <a:pt x="1339755" y="881417"/>
                    </a:cubicBezTo>
                    <a:cubicBezTo>
                      <a:pt x="1294262" y="852984"/>
                      <a:pt x="1189630" y="806355"/>
                      <a:pt x="1189630" y="806355"/>
                    </a:cubicBezTo>
                    <a:cubicBezTo>
                      <a:pt x="1153236" y="788158"/>
                      <a:pt x="1139588" y="785883"/>
                      <a:pt x="1121391" y="772235"/>
                    </a:cubicBezTo>
                    <a:cubicBezTo>
                      <a:pt x="1103194" y="758587"/>
                      <a:pt x="1097508" y="733566"/>
                      <a:pt x="1080448" y="724468"/>
                    </a:cubicBezTo>
                    <a:cubicBezTo>
                      <a:pt x="1063388" y="715370"/>
                      <a:pt x="1036093" y="725605"/>
                      <a:pt x="1019033" y="717644"/>
                    </a:cubicBezTo>
                    <a:cubicBezTo>
                      <a:pt x="1001973" y="709683"/>
                      <a:pt x="986051" y="688074"/>
                      <a:pt x="978090" y="676701"/>
                    </a:cubicBezTo>
                    <a:cubicBezTo>
                      <a:pt x="970129" y="665328"/>
                      <a:pt x="962168" y="661915"/>
                      <a:pt x="971266" y="649405"/>
                    </a:cubicBezTo>
                    <a:cubicBezTo>
                      <a:pt x="980364" y="636895"/>
                      <a:pt x="1016759" y="632345"/>
                      <a:pt x="1032681" y="601638"/>
                    </a:cubicBezTo>
                    <a:cubicBezTo>
                      <a:pt x="1048603" y="570931"/>
                      <a:pt x="1062251" y="517477"/>
                      <a:pt x="1066800" y="465161"/>
                    </a:cubicBezTo>
                    <a:cubicBezTo>
                      <a:pt x="1071349" y="412845"/>
                      <a:pt x="1066800" y="335507"/>
                      <a:pt x="1059976" y="287740"/>
                    </a:cubicBezTo>
                    <a:cubicBezTo>
                      <a:pt x="1053152" y="239973"/>
                      <a:pt x="1047466" y="212677"/>
                      <a:pt x="1025857" y="178558"/>
                    </a:cubicBezTo>
                    <a:cubicBezTo>
                      <a:pt x="1004248" y="144439"/>
                      <a:pt x="958755" y="109181"/>
                      <a:pt x="930322" y="83023"/>
                    </a:cubicBezTo>
                    <a:cubicBezTo>
                      <a:pt x="901889" y="56865"/>
                      <a:pt x="882555" y="34118"/>
                      <a:pt x="855260" y="21608"/>
                    </a:cubicBezTo>
                    <a:cubicBezTo>
                      <a:pt x="827965" y="9098"/>
                      <a:pt x="796119" y="0"/>
                      <a:pt x="773373" y="1137"/>
                    </a:cubicBezTo>
                    <a:close/>
                  </a:path>
                </a:pathLst>
              </a:custGeom>
              <a:grpFill/>
              <a:ln>
                <a:noFill/>
              </a:ln>
              <a:sp3d>
                <a:bevelT w="25400" h="25400"/>
                <a:bevelB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grpSp>
            <p:nvGrpSpPr>
              <p:cNvPr id="39" name="Group 45"/>
              <p:cNvGrpSpPr/>
              <p:nvPr/>
            </p:nvGrpSpPr>
            <p:grpSpPr>
              <a:xfrm>
                <a:off x="1000100" y="3000372"/>
                <a:ext cx="686572" cy="1486294"/>
                <a:chOff x="5468945" y="3286124"/>
                <a:chExt cx="962025" cy="2559050"/>
              </a:xfrm>
              <a:grpFill/>
            </p:grpSpPr>
            <p:sp>
              <p:nvSpPr>
                <p:cNvPr id="43" name="Freeform 291"/>
                <p:cNvSpPr>
                  <a:spLocks noEditPoints="1"/>
                </p:cNvSpPr>
                <p:nvPr/>
              </p:nvSpPr>
              <p:spPr bwMode="auto">
                <a:xfrm>
                  <a:off x="5643570" y="3286124"/>
                  <a:ext cx="787400" cy="2559050"/>
                </a:xfrm>
                <a:custGeom>
                  <a:avLst/>
                  <a:gdLst/>
                  <a:ahLst/>
                  <a:cxnLst>
                    <a:cxn ang="0">
                      <a:pos x="488" y="770"/>
                    </a:cxn>
                    <a:cxn ang="0">
                      <a:pos x="478" y="654"/>
                    </a:cxn>
                    <a:cxn ang="0">
                      <a:pos x="456" y="408"/>
                    </a:cxn>
                    <a:cxn ang="0">
                      <a:pos x="440" y="306"/>
                    </a:cxn>
                    <a:cxn ang="0">
                      <a:pos x="376" y="268"/>
                    </a:cxn>
                    <a:cxn ang="0">
                      <a:pos x="306" y="226"/>
                    </a:cxn>
                    <a:cxn ang="0">
                      <a:pos x="312" y="188"/>
                    </a:cxn>
                    <a:cxn ang="0">
                      <a:pos x="344" y="130"/>
                    </a:cxn>
                    <a:cxn ang="0">
                      <a:pos x="344" y="108"/>
                    </a:cxn>
                    <a:cxn ang="0">
                      <a:pos x="340" y="38"/>
                    </a:cxn>
                    <a:cxn ang="0">
                      <a:pos x="292" y="2"/>
                    </a:cxn>
                    <a:cxn ang="0">
                      <a:pos x="226" y="8"/>
                    </a:cxn>
                    <a:cxn ang="0">
                      <a:pos x="190" y="58"/>
                    </a:cxn>
                    <a:cxn ang="0">
                      <a:pos x="182" y="110"/>
                    </a:cxn>
                    <a:cxn ang="0">
                      <a:pos x="196" y="174"/>
                    </a:cxn>
                    <a:cxn ang="0">
                      <a:pos x="202" y="210"/>
                    </a:cxn>
                    <a:cxn ang="0">
                      <a:pos x="184" y="242"/>
                    </a:cxn>
                    <a:cxn ang="0">
                      <a:pos x="70" y="290"/>
                    </a:cxn>
                    <a:cxn ang="0">
                      <a:pos x="28" y="430"/>
                    </a:cxn>
                    <a:cxn ang="0">
                      <a:pos x="2" y="528"/>
                    </a:cxn>
                    <a:cxn ang="0">
                      <a:pos x="10" y="610"/>
                    </a:cxn>
                    <a:cxn ang="0">
                      <a:pos x="26" y="714"/>
                    </a:cxn>
                    <a:cxn ang="0">
                      <a:pos x="40" y="712"/>
                    </a:cxn>
                    <a:cxn ang="0">
                      <a:pos x="48" y="768"/>
                    </a:cxn>
                    <a:cxn ang="0">
                      <a:pos x="102" y="820"/>
                    </a:cxn>
                    <a:cxn ang="0">
                      <a:pos x="90" y="1098"/>
                    </a:cxn>
                    <a:cxn ang="0">
                      <a:pos x="76" y="1526"/>
                    </a:cxn>
                    <a:cxn ang="0">
                      <a:pos x="96" y="1546"/>
                    </a:cxn>
                    <a:cxn ang="0">
                      <a:pos x="72" y="1588"/>
                    </a:cxn>
                    <a:cxn ang="0">
                      <a:pos x="84" y="1608"/>
                    </a:cxn>
                    <a:cxn ang="0">
                      <a:pos x="150" y="1602"/>
                    </a:cxn>
                    <a:cxn ang="0">
                      <a:pos x="170" y="1552"/>
                    </a:cxn>
                    <a:cxn ang="0">
                      <a:pos x="186" y="1410"/>
                    </a:cxn>
                    <a:cxn ang="0">
                      <a:pos x="204" y="1188"/>
                    </a:cxn>
                    <a:cxn ang="0">
                      <a:pos x="244" y="884"/>
                    </a:cxn>
                    <a:cxn ang="0">
                      <a:pos x="274" y="1008"/>
                    </a:cxn>
                    <a:cxn ang="0">
                      <a:pos x="296" y="1206"/>
                    </a:cxn>
                    <a:cxn ang="0">
                      <a:pos x="308" y="1524"/>
                    </a:cxn>
                    <a:cxn ang="0">
                      <a:pos x="310" y="1570"/>
                    </a:cxn>
                    <a:cxn ang="0">
                      <a:pos x="354" y="1592"/>
                    </a:cxn>
                    <a:cxn ang="0">
                      <a:pos x="418" y="1608"/>
                    </a:cxn>
                    <a:cxn ang="0">
                      <a:pos x="444" y="1590"/>
                    </a:cxn>
                    <a:cxn ang="0">
                      <a:pos x="400" y="1542"/>
                    </a:cxn>
                    <a:cxn ang="0">
                      <a:pos x="424" y="1452"/>
                    </a:cxn>
                    <a:cxn ang="0">
                      <a:pos x="410" y="1348"/>
                    </a:cxn>
                    <a:cxn ang="0">
                      <a:pos x="412" y="874"/>
                    </a:cxn>
                    <a:cxn ang="0">
                      <a:pos x="420" y="796"/>
                    </a:cxn>
                    <a:cxn ang="0">
                      <a:pos x="428" y="752"/>
                    </a:cxn>
                    <a:cxn ang="0">
                      <a:pos x="446" y="792"/>
                    </a:cxn>
                    <a:cxn ang="0">
                      <a:pos x="450" y="826"/>
                    </a:cxn>
                    <a:cxn ang="0">
                      <a:pos x="452" y="854"/>
                    </a:cxn>
                    <a:cxn ang="0">
                      <a:pos x="440" y="882"/>
                    </a:cxn>
                    <a:cxn ang="0">
                      <a:pos x="478" y="872"/>
                    </a:cxn>
                    <a:cxn ang="0">
                      <a:pos x="496" y="828"/>
                    </a:cxn>
                    <a:cxn ang="0">
                      <a:pos x="94" y="668"/>
                    </a:cxn>
                    <a:cxn ang="0">
                      <a:pos x="82" y="694"/>
                    </a:cxn>
                    <a:cxn ang="0">
                      <a:pos x="88" y="678"/>
                    </a:cxn>
                    <a:cxn ang="0">
                      <a:pos x="82" y="604"/>
                    </a:cxn>
                    <a:cxn ang="0">
                      <a:pos x="78" y="540"/>
                    </a:cxn>
                    <a:cxn ang="0">
                      <a:pos x="104" y="488"/>
                    </a:cxn>
                  </a:cxnLst>
                  <a:rect l="0" t="0" r="r" b="b"/>
                  <a:pathLst>
                    <a:path w="496" h="1612">
                      <a:moveTo>
                        <a:pt x="492" y="798"/>
                      </a:moveTo>
                      <a:lnTo>
                        <a:pt x="492" y="798"/>
                      </a:lnTo>
                      <a:lnTo>
                        <a:pt x="486" y="780"/>
                      </a:lnTo>
                      <a:lnTo>
                        <a:pt x="486" y="772"/>
                      </a:lnTo>
                      <a:lnTo>
                        <a:pt x="486" y="772"/>
                      </a:lnTo>
                      <a:lnTo>
                        <a:pt x="488" y="770"/>
                      </a:lnTo>
                      <a:lnTo>
                        <a:pt x="490" y="766"/>
                      </a:lnTo>
                      <a:lnTo>
                        <a:pt x="490" y="754"/>
                      </a:lnTo>
                      <a:lnTo>
                        <a:pt x="490" y="736"/>
                      </a:lnTo>
                      <a:lnTo>
                        <a:pt x="488" y="716"/>
                      </a:lnTo>
                      <a:lnTo>
                        <a:pt x="482" y="676"/>
                      </a:lnTo>
                      <a:lnTo>
                        <a:pt x="478" y="654"/>
                      </a:lnTo>
                      <a:lnTo>
                        <a:pt x="478" y="654"/>
                      </a:lnTo>
                      <a:lnTo>
                        <a:pt x="472" y="608"/>
                      </a:lnTo>
                      <a:lnTo>
                        <a:pt x="464" y="532"/>
                      </a:lnTo>
                      <a:lnTo>
                        <a:pt x="464" y="532"/>
                      </a:lnTo>
                      <a:lnTo>
                        <a:pt x="458" y="460"/>
                      </a:lnTo>
                      <a:lnTo>
                        <a:pt x="456" y="408"/>
                      </a:lnTo>
                      <a:lnTo>
                        <a:pt x="456" y="408"/>
                      </a:lnTo>
                      <a:lnTo>
                        <a:pt x="454" y="376"/>
                      </a:lnTo>
                      <a:lnTo>
                        <a:pt x="448" y="330"/>
                      </a:lnTo>
                      <a:lnTo>
                        <a:pt x="448" y="330"/>
                      </a:lnTo>
                      <a:lnTo>
                        <a:pt x="444" y="316"/>
                      </a:lnTo>
                      <a:lnTo>
                        <a:pt x="440" y="306"/>
                      </a:lnTo>
                      <a:lnTo>
                        <a:pt x="434" y="298"/>
                      </a:lnTo>
                      <a:lnTo>
                        <a:pt x="428" y="290"/>
                      </a:lnTo>
                      <a:lnTo>
                        <a:pt x="414" y="280"/>
                      </a:lnTo>
                      <a:lnTo>
                        <a:pt x="404" y="276"/>
                      </a:lnTo>
                      <a:lnTo>
                        <a:pt x="404" y="276"/>
                      </a:lnTo>
                      <a:lnTo>
                        <a:pt x="376" y="268"/>
                      </a:lnTo>
                      <a:lnTo>
                        <a:pt x="360" y="262"/>
                      </a:lnTo>
                      <a:lnTo>
                        <a:pt x="344" y="254"/>
                      </a:lnTo>
                      <a:lnTo>
                        <a:pt x="344" y="254"/>
                      </a:lnTo>
                      <a:lnTo>
                        <a:pt x="320" y="240"/>
                      </a:lnTo>
                      <a:lnTo>
                        <a:pt x="312" y="232"/>
                      </a:lnTo>
                      <a:lnTo>
                        <a:pt x="306" y="226"/>
                      </a:lnTo>
                      <a:lnTo>
                        <a:pt x="306" y="226"/>
                      </a:lnTo>
                      <a:lnTo>
                        <a:pt x="304" y="218"/>
                      </a:lnTo>
                      <a:lnTo>
                        <a:pt x="304" y="210"/>
                      </a:lnTo>
                      <a:lnTo>
                        <a:pt x="310" y="190"/>
                      </a:lnTo>
                      <a:lnTo>
                        <a:pt x="310" y="190"/>
                      </a:lnTo>
                      <a:lnTo>
                        <a:pt x="312" y="188"/>
                      </a:lnTo>
                      <a:lnTo>
                        <a:pt x="316" y="186"/>
                      </a:lnTo>
                      <a:lnTo>
                        <a:pt x="322" y="180"/>
                      </a:lnTo>
                      <a:lnTo>
                        <a:pt x="330" y="168"/>
                      </a:lnTo>
                      <a:lnTo>
                        <a:pt x="330" y="168"/>
                      </a:lnTo>
                      <a:lnTo>
                        <a:pt x="338" y="148"/>
                      </a:lnTo>
                      <a:lnTo>
                        <a:pt x="344" y="130"/>
                      </a:lnTo>
                      <a:lnTo>
                        <a:pt x="344" y="130"/>
                      </a:lnTo>
                      <a:lnTo>
                        <a:pt x="344" y="126"/>
                      </a:lnTo>
                      <a:lnTo>
                        <a:pt x="342" y="124"/>
                      </a:lnTo>
                      <a:lnTo>
                        <a:pt x="340" y="122"/>
                      </a:lnTo>
                      <a:lnTo>
                        <a:pt x="340" y="122"/>
                      </a:lnTo>
                      <a:lnTo>
                        <a:pt x="344" y="108"/>
                      </a:lnTo>
                      <a:lnTo>
                        <a:pt x="346" y="94"/>
                      </a:lnTo>
                      <a:lnTo>
                        <a:pt x="348" y="76"/>
                      </a:lnTo>
                      <a:lnTo>
                        <a:pt x="348" y="76"/>
                      </a:lnTo>
                      <a:lnTo>
                        <a:pt x="348" y="66"/>
                      </a:lnTo>
                      <a:lnTo>
                        <a:pt x="346" y="56"/>
                      </a:lnTo>
                      <a:lnTo>
                        <a:pt x="340" y="38"/>
                      </a:lnTo>
                      <a:lnTo>
                        <a:pt x="332" y="26"/>
                      </a:lnTo>
                      <a:lnTo>
                        <a:pt x="326" y="20"/>
                      </a:lnTo>
                      <a:lnTo>
                        <a:pt x="326" y="20"/>
                      </a:lnTo>
                      <a:lnTo>
                        <a:pt x="316" y="12"/>
                      </a:lnTo>
                      <a:lnTo>
                        <a:pt x="302" y="6"/>
                      </a:lnTo>
                      <a:lnTo>
                        <a:pt x="292" y="2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0" y="0"/>
                      </a:lnTo>
                      <a:lnTo>
                        <a:pt x="250" y="0"/>
                      </a:lnTo>
                      <a:lnTo>
                        <a:pt x="236" y="4"/>
                      </a:lnTo>
                      <a:lnTo>
                        <a:pt x="226" y="8"/>
                      </a:lnTo>
                      <a:lnTo>
                        <a:pt x="216" y="16"/>
                      </a:lnTo>
                      <a:lnTo>
                        <a:pt x="208" y="24"/>
                      </a:lnTo>
                      <a:lnTo>
                        <a:pt x="202" y="32"/>
                      </a:lnTo>
                      <a:lnTo>
                        <a:pt x="198" y="42"/>
                      </a:lnTo>
                      <a:lnTo>
                        <a:pt x="190" y="58"/>
                      </a:lnTo>
                      <a:lnTo>
                        <a:pt x="190" y="58"/>
                      </a:lnTo>
                      <a:lnTo>
                        <a:pt x="186" y="76"/>
                      </a:lnTo>
                      <a:lnTo>
                        <a:pt x="186" y="90"/>
                      </a:lnTo>
                      <a:lnTo>
                        <a:pt x="188" y="106"/>
                      </a:lnTo>
                      <a:lnTo>
                        <a:pt x="188" y="106"/>
                      </a:lnTo>
                      <a:lnTo>
                        <a:pt x="184" y="108"/>
                      </a:lnTo>
                      <a:lnTo>
                        <a:pt x="182" y="110"/>
                      </a:lnTo>
                      <a:lnTo>
                        <a:pt x="180" y="116"/>
                      </a:lnTo>
                      <a:lnTo>
                        <a:pt x="180" y="126"/>
                      </a:lnTo>
                      <a:lnTo>
                        <a:pt x="182" y="138"/>
                      </a:lnTo>
                      <a:lnTo>
                        <a:pt x="188" y="160"/>
                      </a:lnTo>
                      <a:lnTo>
                        <a:pt x="192" y="170"/>
                      </a:lnTo>
                      <a:lnTo>
                        <a:pt x="196" y="174"/>
                      </a:lnTo>
                      <a:lnTo>
                        <a:pt x="196" y="174"/>
                      </a:lnTo>
                      <a:lnTo>
                        <a:pt x="198" y="178"/>
                      </a:lnTo>
                      <a:lnTo>
                        <a:pt x="200" y="182"/>
                      </a:lnTo>
                      <a:lnTo>
                        <a:pt x="202" y="194"/>
                      </a:lnTo>
                      <a:lnTo>
                        <a:pt x="202" y="210"/>
                      </a:lnTo>
                      <a:lnTo>
                        <a:pt x="202" y="210"/>
                      </a:lnTo>
                      <a:lnTo>
                        <a:pt x="200" y="214"/>
                      </a:lnTo>
                      <a:lnTo>
                        <a:pt x="198" y="224"/>
                      </a:lnTo>
                      <a:lnTo>
                        <a:pt x="194" y="234"/>
                      </a:lnTo>
                      <a:lnTo>
                        <a:pt x="190" y="238"/>
                      </a:lnTo>
                      <a:lnTo>
                        <a:pt x="184" y="242"/>
                      </a:lnTo>
                      <a:lnTo>
                        <a:pt x="184" y="242"/>
                      </a:lnTo>
                      <a:lnTo>
                        <a:pt x="162" y="252"/>
                      </a:lnTo>
                      <a:lnTo>
                        <a:pt x="146" y="258"/>
                      </a:lnTo>
                      <a:lnTo>
                        <a:pt x="146" y="258"/>
                      </a:lnTo>
                      <a:lnTo>
                        <a:pt x="78" y="286"/>
                      </a:lnTo>
                      <a:lnTo>
                        <a:pt x="78" y="286"/>
                      </a:lnTo>
                      <a:lnTo>
                        <a:pt x="70" y="290"/>
                      </a:lnTo>
                      <a:lnTo>
                        <a:pt x="62" y="300"/>
                      </a:lnTo>
                      <a:lnTo>
                        <a:pt x="54" y="314"/>
                      </a:lnTo>
                      <a:lnTo>
                        <a:pt x="50" y="326"/>
                      </a:lnTo>
                      <a:lnTo>
                        <a:pt x="50" y="326"/>
                      </a:lnTo>
                      <a:lnTo>
                        <a:pt x="38" y="390"/>
                      </a:lnTo>
                      <a:lnTo>
                        <a:pt x="28" y="430"/>
                      </a:lnTo>
                      <a:lnTo>
                        <a:pt x="20" y="458"/>
                      </a:lnTo>
                      <a:lnTo>
                        <a:pt x="20" y="458"/>
                      </a:lnTo>
                      <a:lnTo>
                        <a:pt x="10" y="492"/>
                      </a:lnTo>
                      <a:lnTo>
                        <a:pt x="4" y="518"/>
                      </a:lnTo>
                      <a:lnTo>
                        <a:pt x="4" y="518"/>
                      </a:lnTo>
                      <a:lnTo>
                        <a:pt x="2" y="528"/>
                      </a:lnTo>
                      <a:lnTo>
                        <a:pt x="0" y="540"/>
                      </a:lnTo>
                      <a:lnTo>
                        <a:pt x="0" y="554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6" y="582"/>
                      </a:lnTo>
                      <a:lnTo>
                        <a:pt x="10" y="610"/>
                      </a:lnTo>
                      <a:lnTo>
                        <a:pt x="14" y="656"/>
                      </a:lnTo>
                      <a:lnTo>
                        <a:pt x="14" y="656"/>
                      </a:lnTo>
                      <a:lnTo>
                        <a:pt x="16" y="672"/>
                      </a:lnTo>
                      <a:lnTo>
                        <a:pt x="18" y="692"/>
                      </a:lnTo>
                      <a:lnTo>
                        <a:pt x="22" y="710"/>
                      </a:lnTo>
                      <a:lnTo>
                        <a:pt x="26" y="714"/>
                      </a:lnTo>
                      <a:lnTo>
                        <a:pt x="30" y="716"/>
                      </a:lnTo>
                      <a:lnTo>
                        <a:pt x="30" y="716"/>
                      </a:lnTo>
                      <a:lnTo>
                        <a:pt x="36" y="712"/>
                      </a:lnTo>
                      <a:lnTo>
                        <a:pt x="38" y="712"/>
                      </a:lnTo>
                      <a:lnTo>
                        <a:pt x="40" y="712"/>
                      </a:lnTo>
                      <a:lnTo>
                        <a:pt x="40" y="712"/>
                      </a:lnTo>
                      <a:lnTo>
                        <a:pt x="44" y="718"/>
                      </a:lnTo>
                      <a:lnTo>
                        <a:pt x="44" y="724"/>
                      </a:lnTo>
                      <a:lnTo>
                        <a:pt x="46" y="740"/>
                      </a:lnTo>
                      <a:lnTo>
                        <a:pt x="46" y="740"/>
                      </a:lnTo>
                      <a:lnTo>
                        <a:pt x="46" y="756"/>
                      </a:lnTo>
                      <a:lnTo>
                        <a:pt x="48" y="768"/>
                      </a:lnTo>
                      <a:lnTo>
                        <a:pt x="52" y="778"/>
                      </a:lnTo>
                      <a:lnTo>
                        <a:pt x="58" y="792"/>
                      </a:lnTo>
                      <a:lnTo>
                        <a:pt x="68" y="802"/>
                      </a:lnTo>
                      <a:lnTo>
                        <a:pt x="82" y="812"/>
                      </a:lnTo>
                      <a:lnTo>
                        <a:pt x="102" y="820"/>
                      </a:lnTo>
                      <a:lnTo>
                        <a:pt x="102" y="820"/>
                      </a:lnTo>
                      <a:lnTo>
                        <a:pt x="102" y="898"/>
                      </a:lnTo>
                      <a:lnTo>
                        <a:pt x="102" y="898"/>
                      </a:lnTo>
                      <a:lnTo>
                        <a:pt x="100" y="946"/>
                      </a:lnTo>
                      <a:lnTo>
                        <a:pt x="98" y="1004"/>
                      </a:lnTo>
                      <a:lnTo>
                        <a:pt x="90" y="1098"/>
                      </a:lnTo>
                      <a:lnTo>
                        <a:pt x="90" y="1098"/>
                      </a:lnTo>
                      <a:lnTo>
                        <a:pt x="84" y="1174"/>
                      </a:lnTo>
                      <a:lnTo>
                        <a:pt x="80" y="1220"/>
                      </a:lnTo>
                      <a:lnTo>
                        <a:pt x="80" y="1270"/>
                      </a:lnTo>
                      <a:lnTo>
                        <a:pt x="80" y="1270"/>
                      </a:lnTo>
                      <a:lnTo>
                        <a:pt x="76" y="1526"/>
                      </a:lnTo>
                      <a:lnTo>
                        <a:pt x="76" y="1526"/>
                      </a:lnTo>
                      <a:lnTo>
                        <a:pt x="78" y="1534"/>
                      </a:lnTo>
                      <a:lnTo>
                        <a:pt x="80" y="1536"/>
                      </a:lnTo>
                      <a:lnTo>
                        <a:pt x="82" y="1536"/>
                      </a:lnTo>
                      <a:lnTo>
                        <a:pt x="88" y="1540"/>
                      </a:lnTo>
                      <a:lnTo>
                        <a:pt x="92" y="1542"/>
                      </a:lnTo>
                      <a:lnTo>
                        <a:pt x="96" y="1546"/>
                      </a:lnTo>
                      <a:lnTo>
                        <a:pt x="96" y="1546"/>
                      </a:lnTo>
                      <a:lnTo>
                        <a:pt x="98" y="1550"/>
                      </a:lnTo>
                      <a:lnTo>
                        <a:pt x="96" y="1552"/>
                      </a:lnTo>
                      <a:lnTo>
                        <a:pt x="92" y="1560"/>
                      </a:lnTo>
                      <a:lnTo>
                        <a:pt x="78" y="1578"/>
                      </a:lnTo>
                      <a:lnTo>
                        <a:pt x="72" y="1588"/>
                      </a:lnTo>
                      <a:lnTo>
                        <a:pt x="70" y="1596"/>
                      </a:lnTo>
                      <a:lnTo>
                        <a:pt x="70" y="1598"/>
                      </a:lnTo>
                      <a:lnTo>
                        <a:pt x="72" y="1602"/>
                      </a:lnTo>
                      <a:lnTo>
                        <a:pt x="78" y="1606"/>
                      </a:lnTo>
                      <a:lnTo>
                        <a:pt x="84" y="1608"/>
                      </a:lnTo>
                      <a:lnTo>
                        <a:pt x="84" y="1608"/>
                      </a:lnTo>
                      <a:lnTo>
                        <a:pt x="100" y="1610"/>
                      </a:lnTo>
                      <a:lnTo>
                        <a:pt x="114" y="1612"/>
                      </a:lnTo>
                      <a:lnTo>
                        <a:pt x="124" y="1612"/>
                      </a:lnTo>
                      <a:lnTo>
                        <a:pt x="134" y="1610"/>
                      </a:lnTo>
                      <a:lnTo>
                        <a:pt x="144" y="1606"/>
                      </a:lnTo>
                      <a:lnTo>
                        <a:pt x="150" y="1602"/>
                      </a:lnTo>
                      <a:lnTo>
                        <a:pt x="156" y="1598"/>
                      </a:lnTo>
                      <a:lnTo>
                        <a:pt x="160" y="1592"/>
                      </a:lnTo>
                      <a:lnTo>
                        <a:pt x="166" y="1580"/>
                      </a:lnTo>
                      <a:lnTo>
                        <a:pt x="170" y="1568"/>
                      </a:lnTo>
                      <a:lnTo>
                        <a:pt x="170" y="1552"/>
                      </a:lnTo>
                      <a:lnTo>
                        <a:pt x="170" y="1552"/>
                      </a:lnTo>
                      <a:lnTo>
                        <a:pt x="174" y="1532"/>
                      </a:lnTo>
                      <a:lnTo>
                        <a:pt x="174" y="1532"/>
                      </a:lnTo>
                      <a:lnTo>
                        <a:pt x="178" y="1522"/>
                      </a:lnTo>
                      <a:lnTo>
                        <a:pt x="180" y="1504"/>
                      </a:lnTo>
                      <a:lnTo>
                        <a:pt x="184" y="1458"/>
                      </a:lnTo>
                      <a:lnTo>
                        <a:pt x="186" y="1410"/>
                      </a:lnTo>
                      <a:lnTo>
                        <a:pt x="188" y="1376"/>
                      </a:lnTo>
                      <a:lnTo>
                        <a:pt x="188" y="1376"/>
                      </a:lnTo>
                      <a:lnTo>
                        <a:pt x="190" y="1344"/>
                      </a:lnTo>
                      <a:lnTo>
                        <a:pt x="192" y="1294"/>
                      </a:lnTo>
                      <a:lnTo>
                        <a:pt x="198" y="1240"/>
                      </a:lnTo>
                      <a:lnTo>
                        <a:pt x="204" y="1188"/>
                      </a:lnTo>
                      <a:lnTo>
                        <a:pt x="204" y="1188"/>
                      </a:lnTo>
                      <a:lnTo>
                        <a:pt x="216" y="1086"/>
                      </a:lnTo>
                      <a:lnTo>
                        <a:pt x="230" y="972"/>
                      </a:lnTo>
                      <a:lnTo>
                        <a:pt x="230" y="972"/>
                      </a:lnTo>
                      <a:lnTo>
                        <a:pt x="236" y="922"/>
                      </a:lnTo>
                      <a:lnTo>
                        <a:pt x="244" y="884"/>
                      </a:lnTo>
                      <a:lnTo>
                        <a:pt x="254" y="850"/>
                      </a:lnTo>
                      <a:lnTo>
                        <a:pt x="254" y="850"/>
                      </a:lnTo>
                      <a:lnTo>
                        <a:pt x="254" y="878"/>
                      </a:lnTo>
                      <a:lnTo>
                        <a:pt x="258" y="906"/>
                      </a:lnTo>
                      <a:lnTo>
                        <a:pt x="264" y="960"/>
                      </a:lnTo>
                      <a:lnTo>
                        <a:pt x="274" y="1008"/>
                      </a:lnTo>
                      <a:lnTo>
                        <a:pt x="280" y="1052"/>
                      </a:lnTo>
                      <a:lnTo>
                        <a:pt x="280" y="1052"/>
                      </a:lnTo>
                      <a:lnTo>
                        <a:pt x="288" y="1144"/>
                      </a:lnTo>
                      <a:lnTo>
                        <a:pt x="292" y="1182"/>
                      </a:lnTo>
                      <a:lnTo>
                        <a:pt x="296" y="1206"/>
                      </a:lnTo>
                      <a:lnTo>
                        <a:pt x="296" y="1206"/>
                      </a:lnTo>
                      <a:lnTo>
                        <a:pt x="298" y="1222"/>
                      </a:lnTo>
                      <a:lnTo>
                        <a:pt x="300" y="1252"/>
                      </a:lnTo>
                      <a:lnTo>
                        <a:pt x="304" y="1342"/>
                      </a:lnTo>
                      <a:lnTo>
                        <a:pt x="308" y="1488"/>
                      </a:lnTo>
                      <a:lnTo>
                        <a:pt x="308" y="1488"/>
                      </a:lnTo>
                      <a:lnTo>
                        <a:pt x="308" y="1524"/>
                      </a:lnTo>
                      <a:lnTo>
                        <a:pt x="308" y="1538"/>
                      </a:lnTo>
                      <a:lnTo>
                        <a:pt x="312" y="1550"/>
                      </a:lnTo>
                      <a:lnTo>
                        <a:pt x="312" y="1550"/>
                      </a:lnTo>
                      <a:lnTo>
                        <a:pt x="312" y="1560"/>
                      </a:lnTo>
                      <a:lnTo>
                        <a:pt x="312" y="1566"/>
                      </a:lnTo>
                      <a:lnTo>
                        <a:pt x="310" y="1570"/>
                      </a:lnTo>
                      <a:lnTo>
                        <a:pt x="310" y="1576"/>
                      </a:lnTo>
                      <a:lnTo>
                        <a:pt x="310" y="1576"/>
                      </a:lnTo>
                      <a:lnTo>
                        <a:pt x="312" y="1578"/>
                      </a:lnTo>
                      <a:lnTo>
                        <a:pt x="318" y="1582"/>
                      </a:lnTo>
                      <a:lnTo>
                        <a:pt x="332" y="1586"/>
                      </a:lnTo>
                      <a:lnTo>
                        <a:pt x="354" y="1592"/>
                      </a:lnTo>
                      <a:lnTo>
                        <a:pt x="376" y="1600"/>
                      </a:lnTo>
                      <a:lnTo>
                        <a:pt x="376" y="1600"/>
                      </a:lnTo>
                      <a:lnTo>
                        <a:pt x="388" y="1604"/>
                      </a:lnTo>
                      <a:lnTo>
                        <a:pt x="398" y="1606"/>
                      </a:lnTo>
                      <a:lnTo>
                        <a:pt x="410" y="1608"/>
                      </a:lnTo>
                      <a:lnTo>
                        <a:pt x="418" y="1608"/>
                      </a:lnTo>
                      <a:lnTo>
                        <a:pt x="428" y="1606"/>
                      </a:lnTo>
                      <a:lnTo>
                        <a:pt x="434" y="1602"/>
                      </a:lnTo>
                      <a:lnTo>
                        <a:pt x="440" y="1600"/>
                      </a:lnTo>
                      <a:lnTo>
                        <a:pt x="444" y="1594"/>
                      </a:lnTo>
                      <a:lnTo>
                        <a:pt x="444" y="1594"/>
                      </a:lnTo>
                      <a:lnTo>
                        <a:pt x="444" y="1590"/>
                      </a:lnTo>
                      <a:lnTo>
                        <a:pt x="440" y="1582"/>
                      </a:lnTo>
                      <a:lnTo>
                        <a:pt x="434" y="1576"/>
                      </a:lnTo>
                      <a:lnTo>
                        <a:pt x="426" y="1568"/>
                      </a:lnTo>
                      <a:lnTo>
                        <a:pt x="400" y="1546"/>
                      </a:lnTo>
                      <a:lnTo>
                        <a:pt x="400" y="1546"/>
                      </a:lnTo>
                      <a:lnTo>
                        <a:pt x="400" y="1542"/>
                      </a:lnTo>
                      <a:lnTo>
                        <a:pt x="400" y="1536"/>
                      </a:lnTo>
                      <a:lnTo>
                        <a:pt x="406" y="1514"/>
                      </a:lnTo>
                      <a:lnTo>
                        <a:pt x="422" y="1468"/>
                      </a:lnTo>
                      <a:lnTo>
                        <a:pt x="422" y="1468"/>
                      </a:lnTo>
                      <a:lnTo>
                        <a:pt x="422" y="1460"/>
                      </a:lnTo>
                      <a:lnTo>
                        <a:pt x="424" y="1452"/>
                      </a:lnTo>
                      <a:lnTo>
                        <a:pt x="422" y="1436"/>
                      </a:lnTo>
                      <a:lnTo>
                        <a:pt x="416" y="1418"/>
                      </a:lnTo>
                      <a:lnTo>
                        <a:pt x="412" y="1392"/>
                      </a:lnTo>
                      <a:lnTo>
                        <a:pt x="412" y="1392"/>
                      </a:lnTo>
                      <a:lnTo>
                        <a:pt x="410" y="1374"/>
                      </a:lnTo>
                      <a:lnTo>
                        <a:pt x="410" y="1348"/>
                      </a:lnTo>
                      <a:lnTo>
                        <a:pt x="412" y="1290"/>
                      </a:lnTo>
                      <a:lnTo>
                        <a:pt x="414" y="1234"/>
                      </a:lnTo>
                      <a:lnTo>
                        <a:pt x="416" y="1194"/>
                      </a:lnTo>
                      <a:lnTo>
                        <a:pt x="416" y="1194"/>
                      </a:lnTo>
                      <a:lnTo>
                        <a:pt x="414" y="1032"/>
                      </a:lnTo>
                      <a:lnTo>
                        <a:pt x="412" y="874"/>
                      </a:lnTo>
                      <a:lnTo>
                        <a:pt x="412" y="874"/>
                      </a:lnTo>
                      <a:lnTo>
                        <a:pt x="412" y="852"/>
                      </a:lnTo>
                      <a:lnTo>
                        <a:pt x="414" y="832"/>
                      </a:lnTo>
                      <a:lnTo>
                        <a:pt x="416" y="814"/>
                      </a:lnTo>
                      <a:lnTo>
                        <a:pt x="416" y="814"/>
                      </a:lnTo>
                      <a:lnTo>
                        <a:pt x="420" y="796"/>
                      </a:lnTo>
                      <a:lnTo>
                        <a:pt x="422" y="774"/>
                      </a:lnTo>
                      <a:lnTo>
                        <a:pt x="422" y="774"/>
                      </a:lnTo>
                      <a:lnTo>
                        <a:pt x="422" y="762"/>
                      </a:lnTo>
                      <a:lnTo>
                        <a:pt x="424" y="756"/>
                      </a:lnTo>
                      <a:lnTo>
                        <a:pt x="428" y="752"/>
                      </a:lnTo>
                      <a:lnTo>
                        <a:pt x="428" y="752"/>
                      </a:lnTo>
                      <a:lnTo>
                        <a:pt x="430" y="764"/>
                      </a:lnTo>
                      <a:lnTo>
                        <a:pt x="434" y="774"/>
                      </a:lnTo>
                      <a:lnTo>
                        <a:pt x="442" y="784"/>
                      </a:lnTo>
                      <a:lnTo>
                        <a:pt x="442" y="784"/>
                      </a:lnTo>
                      <a:lnTo>
                        <a:pt x="446" y="788"/>
                      </a:lnTo>
                      <a:lnTo>
                        <a:pt x="446" y="792"/>
                      </a:lnTo>
                      <a:lnTo>
                        <a:pt x="444" y="798"/>
                      </a:lnTo>
                      <a:lnTo>
                        <a:pt x="444" y="798"/>
                      </a:lnTo>
                      <a:lnTo>
                        <a:pt x="444" y="802"/>
                      </a:lnTo>
                      <a:lnTo>
                        <a:pt x="444" y="806"/>
                      </a:lnTo>
                      <a:lnTo>
                        <a:pt x="446" y="816"/>
                      </a:lnTo>
                      <a:lnTo>
                        <a:pt x="450" y="826"/>
                      </a:lnTo>
                      <a:lnTo>
                        <a:pt x="450" y="830"/>
                      </a:lnTo>
                      <a:lnTo>
                        <a:pt x="450" y="836"/>
                      </a:lnTo>
                      <a:lnTo>
                        <a:pt x="450" y="836"/>
                      </a:lnTo>
                      <a:lnTo>
                        <a:pt x="450" y="844"/>
                      </a:lnTo>
                      <a:lnTo>
                        <a:pt x="450" y="850"/>
                      </a:lnTo>
                      <a:lnTo>
                        <a:pt x="452" y="854"/>
                      </a:lnTo>
                      <a:lnTo>
                        <a:pt x="452" y="858"/>
                      </a:lnTo>
                      <a:lnTo>
                        <a:pt x="452" y="858"/>
                      </a:lnTo>
                      <a:lnTo>
                        <a:pt x="450" y="864"/>
                      </a:lnTo>
                      <a:lnTo>
                        <a:pt x="444" y="872"/>
                      </a:lnTo>
                      <a:lnTo>
                        <a:pt x="440" y="878"/>
                      </a:lnTo>
                      <a:lnTo>
                        <a:pt x="440" y="882"/>
                      </a:lnTo>
                      <a:lnTo>
                        <a:pt x="440" y="884"/>
                      </a:lnTo>
                      <a:lnTo>
                        <a:pt x="440" y="884"/>
                      </a:lnTo>
                      <a:lnTo>
                        <a:pt x="444" y="886"/>
                      </a:lnTo>
                      <a:lnTo>
                        <a:pt x="448" y="886"/>
                      </a:lnTo>
                      <a:lnTo>
                        <a:pt x="462" y="882"/>
                      </a:lnTo>
                      <a:lnTo>
                        <a:pt x="478" y="872"/>
                      </a:lnTo>
                      <a:lnTo>
                        <a:pt x="484" y="866"/>
                      </a:lnTo>
                      <a:lnTo>
                        <a:pt x="490" y="860"/>
                      </a:lnTo>
                      <a:lnTo>
                        <a:pt x="490" y="860"/>
                      </a:lnTo>
                      <a:lnTo>
                        <a:pt x="492" y="852"/>
                      </a:lnTo>
                      <a:lnTo>
                        <a:pt x="496" y="846"/>
                      </a:lnTo>
                      <a:lnTo>
                        <a:pt x="496" y="828"/>
                      </a:lnTo>
                      <a:lnTo>
                        <a:pt x="496" y="812"/>
                      </a:lnTo>
                      <a:lnTo>
                        <a:pt x="492" y="798"/>
                      </a:lnTo>
                      <a:lnTo>
                        <a:pt x="492" y="798"/>
                      </a:lnTo>
                      <a:close/>
                      <a:moveTo>
                        <a:pt x="94" y="620"/>
                      </a:moveTo>
                      <a:lnTo>
                        <a:pt x="94" y="620"/>
                      </a:lnTo>
                      <a:lnTo>
                        <a:pt x="94" y="668"/>
                      </a:lnTo>
                      <a:lnTo>
                        <a:pt x="98" y="698"/>
                      </a:lnTo>
                      <a:lnTo>
                        <a:pt x="98" y="698"/>
                      </a:lnTo>
                      <a:lnTo>
                        <a:pt x="92" y="698"/>
                      </a:lnTo>
                      <a:lnTo>
                        <a:pt x="86" y="696"/>
                      </a:lnTo>
                      <a:lnTo>
                        <a:pt x="82" y="696"/>
                      </a:lnTo>
                      <a:lnTo>
                        <a:pt x="82" y="694"/>
                      </a:lnTo>
                      <a:lnTo>
                        <a:pt x="80" y="690"/>
                      </a:lnTo>
                      <a:lnTo>
                        <a:pt x="82" y="686"/>
                      </a:lnTo>
                      <a:lnTo>
                        <a:pt x="82" y="686"/>
                      </a:lnTo>
                      <a:lnTo>
                        <a:pt x="84" y="684"/>
                      </a:lnTo>
                      <a:lnTo>
                        <a:pt x="86" y="680"/>
                      </a:lnTo>
                      <a:lnTo>
                        <a:pt x="88" y="678"/>
                      </a:lnTo>
                      <a:lnTo>
                        <a:pt x="88" y="674"/>
                      </a:lnTo>
                      <a:lnTo>
                        <a:pt x="88" y="674"/>
                      </a:lnTo>
                      <a:lnTo>
                        <a:pt x="88" y="660"/>
                      </a:lnTo>
                      <a:lnTo>
                        <a:pt x="86" y="640"/>
                      </a:lnTo>
                      <a:lnTo>
                        <a:pt x="84" y="622"/>
                      </a:lnTo>
                      <a:lnTo>
                        <a:pt x="82" y="604"/>
                      </a:lnTo>
                      <a:lnTo>
                        <a:pt x="82" y="604"/>
                      </a:lnTo>
                      <a:lnTo>
                        <a:pt x="80" y="590"/>
                      </a:lnTo>
                      <a:lnTo>
                        <a:pt x="78" y="576"/>
                      </a:lnTo>
                      <a:lnTo>
                        <a:pt x="78" y="560"/>
                      </a:lnTo>
                      <a:lnTo>
                        <a:pt x="78" y="540"/>
                      </a:lnTo>
                      <a:lnTo>
                        <a:pt x="78" y="540"/>
                      </a:lnTo>
                      <a:lnTo>
                        <a:pt x="82" y="524"/>
                      </a:lnTo>
                      <a:lnTo>
                        <a:pt x="88" y="508"/>
                      </a:lnTo>
                      <a:lnTo>
                        <a:pt x="96" y="494"/>
                      </a:lnTo>
                      <a:lnTo>
                        <a:pt x="100" y="490"/>
                      </a:lnTo>
                      <a:lnTo>
                        <a:pt x="104" y="488"/>
                      </a:lnTo>
                      <a:lnTo>
                        <a:pt x="104" y="488"/>
                      </a:lnTo>
                      <a:lnTo>
                        <a:pt x="102" y="516"/>
                      </a:lnTo>
                      <a:lnTo>
                        <a:pt x="98" y="548"/>
                      </a:lnTo>
                      <a:lnTo>
                        <a:pt x="96" y="582"/>
                      </a:lnTo>
                      <a:lnTo>
                        <a:pt x="94" y="620"/>
                      </a:lnTo>
                      <a:lnTo>
                        <a:pt x="94" y="6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Freeform 292"/>
                <p:cNvSpPr/>
                <p:nvPr/>
              </p:nvSpPr>
              <p:spPr bwMode="auto">
                <a:xfrm>
                  <a:off x="5929320" y="3638549"/>
                  <a:ext cx="222250" cy="447675"/>
                </a:xfrm>
                <a:custGeom>
                  <a:avLst/>
                  <a:gdLst/>
                  <a:ahLst/>
                  <a:cxnLst>
                    <a:cxn ang="0">
                      <a:pos x="134" y="8"/>
                    </a:cxn>
                    <a:cxn ang="0">
                      <a:pos x="134" y="8"/>
                    </a:cxn>
                    <a:cxn ang="0">
                      <a:pos x="140" y="16"/>
                    </a:cxn>
                    <a:cxn ang="0">
                      <a:pos x="140" y="16"/>
                    </a:cxn>
                    <a:cxn ang="0">
                      <a:pos x="138" y="32"/>
                    </a:cxn>
                    <a:cxn ang="0">
                      <a:pos x="134" y="46"/>
                    </a:cxn>
                    <a:cxn ang="0">
                      <a:pos x="126" y="62"/>
                    </a:cxn>
                    <a:cxn ang="0">
                      <a:pos x="126" y="62"/>
                    </a:cxn>
                    <a:cxn ang="0">
                      <a:pos x="122" y="78"/>
                    </a:cxn>
                    <a:cxn ang="0">
                      <a:pos x="116" y="104"/>
                    </a:cxn>
                    <a:cxn ang="0">
                      <a:pos x="104" y="172"/>
                    </a:cxn>
                    <a:cxn ang="0">
                      <a:pos x="98" y="208"/>
                    </a:cxn>
                    <a:cxn ang="0">
                      <a:pos x="90" y="240"/>
                    </a:cxn>
                    <a:cxn ang="0">
                      <a:pos x="84" y="254"/>
                    </a:cxn>
                    <a:cxn ang="0">
                      <a:pos x="80" y="266"/>
                    </a:cxn>
                    <a:cxn ang="0">
                      <a:pos x="74" y="276"/>
                    </a:cxn>
                    <a:cxn ang="0">
                      <a:pos x="66" y="282"/>
                    </a:cxn>
                    <a:cxn ang="0">
                      <a:pos x="66" y="282"/>
                    </a:cxn>
                    <a:cxn ang="0">
                      <a:pos x="54" y="202"/>
                    </a:cxn>
                    <a:cxn ang="0">
                      <a:pos x="42" y="140"/>
                    </a:cxn>
                    <a:cxn ang="0">
                      <a:pos x="36" y="112"/>
                    </a:cxn>
                    <a:cxn ang="0">
                      <a:pos x="30" y="92"/>
                    </a:cxn>
                    <a:cxn ang="0">
                      <a:pos x="30" y="92"/>
                    </a:cxn>
                    <a:cxn ang="0">
                      <a:pos x="22" y="78"/>
                    </a:cxn>
                    <a:cxn ang="0">
                      <a:pos x="16" y="66"/>
                    </a:cxn>
                    <a:cxn ang="0">
                      <a:pos x="6" y="50"/>
                    </a:cxn>
                    <a:cxn ang="0">
                      <a:pos x="2" y="42"/>
                    </a:cxn>
                    <a:cxn ang="0">
                      <a:pos x="0" y="36"/>
                    </a:cxn>
                    <a:cxn ang="0">
                      <a:pos x="0" y="26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10" y="6"/>
                    </a:cxn>
                    <a:cxn ang="0">
                      <a:pos x="14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8" y="6"/>
                    </a:cxn>
                    <a:cxn ang="0">
                      <a:pos x="20" y="10"/>
                    </a:cxn>
                    <a:cxn ang="0">
                      <a:pos x="26" y="16"/>
                    </a:cxn>
                    <a:cxn ang="0">
                      <a:pos x="26" y="16"/>
                    </a:cxn>
                    <a:cxn ang="0">
                      <a:pos x="40" y="26"/>
                    </a:cxn>
                    <a:cxn ang="0">
                      <a:pos x="52" y="36"/>
                    </a:cxn>
                    <a:cxn ang="0">
                      <a:pos x="58" y="38"/>
                    </a:cxn>
                    <a:cxn ang="0">
                      <a:pos x="64" y="40"/>
                    </a:cxn>
                    <a:cxn ang="0">
                      <a:pos x="72" y="40"/>
                    </a:cxn>
                    <a:cxn ang="0">
                      <a:pos x="80" y="38"/>
                    </a:cxn>
                    <a:cxn ang="0">
                      <a:pos x="80" y="38"/>
                    </a:cxn>
                    <a:cxn ang="0">
                      <a:pos x="92" y="34"/>
                    </a:cxn>
                    <a:cxn ang="0">
                      <a:pos x="102" y="30"/>
                    </a:cxn>
                    <a:cxn ang="0">
                      <a:pos x="110" y="24"/>
                    </a:cxn>
                    <a:cxn ang="0">
                      <a:pos x="116" y="18"/>
                    </a:cxn>
                    <a:cxn ang="0">
                      <a:pos x="122" y="8"/>
                    </a:cxn>
                    <a:cxn ang="0">
                      <a:pos x="124" y="0"/>
                    </a:cxn>
                    <a:cxn ang="0">
                      <a:pos x="124" y="0"/>
                    </a:cxn>
                    <a:cxn ang="0">
                      <a:pos x="128" y="0"/>
                    </a:cxn>
                    <a:cxn ang="0">
                      <a:pos x="134" y="8"/>
                    </a:cxn>
                    <a:cxn ang="0">
                      <a:pos x="134" y="8"/>
                    </a:cxn>
                  </a:cxnLst>
                  <a:rect l="0" t="0" r="r" b="b"/>
                  <a:pathLst>
                    <a:path w="140" h="282"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40" y="16"/>
                      </a:lnTo>
                      <a:lnTo>
                        <a:pt x="140" y="16"/>
                      </a:lnTo>
                      <a:lnTo>
                        <a:pt x="138" y="32"/>
                      </a:lnTo>
                      <a:lnTo>
                        <a:pt x="134" y="46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lnTo>
                        <a:pt x="122" y="78"/>
                      </a:lnTo>
                      <a:lnTo>
                        <a:pt x="116" y="104"/>
                      </a:lnTo>
                      <a:lnTo>
                        <a:pt x="104" y="172"/>
                      </a:lnTo>
                      <a:lnTo>
                        <a:pt x="98" y="208"/>
                      </a:lnTo>
                      <a:lnTo>
                        <a:pt x="90" y="240"/>
                      </a:lnTo>
                      <a:lnTo>
                        <a:pt x="84" y="254"/>
                      </a:lnTo>
                      <a:lnTo>
                        <a:pt x="80" y="266"/>
                      </a:lnTo>
                      <a:lnTo>
                        <a:pt x="74" y="276"/>
                      </a:lnTo>
                      <a:lnTo>
                        <a:pt x="66" y="282"/>
                      </a:lnTo>
                      <a:lnTo>
                        <a:pt x="66" y="282"/>
                      </a:lnTo>
                      <a:lnTo>
                        <a:pt x="54" y="202"/>
                      </a:lnTo>
                      <a:lnTo>
                        <a:pt x="42" y="140"/>
                      </a:lnTo>
                      <a:lnTo>
                        <a:pt x="36" y="112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22" y="78"/>
                      </a:lnTo>
                      <a:lnTo>
                        <a:pt x="16" y="66"/>
                      </a:lnTo>
                      <a:lnTo>
                        <a:pt x="6" y="50"/>
                      </a:lnTo>
                      <a:lnTo>
                        <a:pt x="2" y="42"/>
                      </a:lnTo>
                      <a:lnTo>
                        <a:pt x="0" y="36"/>
                      </a:ln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6" y="16"/>
                      </a:lnTo>
                      <a:lnTo>
                        <a:pt x="26" y="16"/>
                      </a:lnTo>
                      <a:lnTo>
                        <a:pt x="40" y="26"/>
                      </a:lnTo>
                      <a:lnTo>
                        <a:pt x="52" y="36"/>
                      </a:lnTo>
                      <a:lnTo>
                        <a:pt x="58" y="38"/>
                      </a:lnTo>
                      <a:lnTo>
                        <a:pt x="64" y="40"/>
                      </a:lnTo>
                      <a:lnTo>
                        <a:pt x="72" y="40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92" y="34"/>
                      </a:lnTo>
                      <a:lnTo>
                        <a:pt x="102" y="30"/>
                      </a:lnTo>
                      <a:lnTo>
                        <a:pt x="110" y="24"/>
                      </a:lnTo>
                      <a:lnTo>
                        <a:pt x="116" y="18"/>
                      </a:lnTo>
                      <a:lnTo>
                        <a:pt x="122" y="8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8" y="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Freeform 293"/>
                <p:cNvSpPr/>
                <p:nvPr/>
              </p:nvSpPr>
              <p:spPr bwMode="auto">
                <a:xfrm>
                  <a:off x="6002345" y="3705224"/>
                  <a:ext cx="82550" cy="419100"/>
                </a:xfrm>
                <a:custGeom>
                  <a:avLst/>
                  <a:gdLst/>
                  <a:ahLst/>
                  <a:cxnLst>
                    <a:cxn ang="0">
                      <a:pos x="52" y="218"/>
                    </a:cxn>
                    <a:cxn ang="0">
                      <a:pos x="52" y="218"/>
                    </a:cxn>
                    <a:cxn ang="0">
                      <a:pos x="50" y="198"/>
                    </a:cxn>
                    <a:cxn ang="0">
                      <a:pos x="48" y="160"/>
                    </a:cxn>
                    <a:cxn ang="0">
                      <a:pos x="40" y="86"/>
                    </a:cxn>
                    <a:cxn ang="0">
                      <a:pos x="40" y="86"/>
                    </a:cxn>
                    <a:cxn ang="0">
                      <a:pos x="38" y="70"/>
                    </a:cxn>
                    <a:cxn ang="0">
                      <a:pos x="34" y="56"/>
                    </a:cxn>
                    <a:cxn ang="0">
                      <a:pos x="28" y="40"/>
                    </a:cxn>
                    <a:cxn ang="0">
                      <a:pos x="28" y="40"/>
                    </a:cxn>
                    <a:cxn ang="0">
                      <a:pos x="30" y="34"/>
                    </a:cxn>
                    <a:cxn ang="0">
                      <a:pos x="36" y="24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0" y="8"/>
                    </a:cxn>
                    <a:cxn ang="0">
                      <a:pos x="36" y="4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12" y="6"/>
                    </a:cxn>
                    <a:cxn ang="0">
                      <a:pos x="8" y="12"/>
                    </a:cxn>
                    <a:cxn ang="0">
                      <a:pos x="8" y="14"/>
                    </a:cxn>
                    <a:cxn ang="0">
                      <a:pos x="8" y="18"/>
                    </a:cxn>
                    <a:cxn ang="0">
                      <a:pos x="8" y="18"/>
                    </a:cxn>
                    <a:cxn ang="0">
                      <a:pos x="14" y="28"/>
                    </a:cxn>
                    <a:cxn ang="0">
                      <a:pos x="14" y="32"/>
                    </a:cxn>
                    <a:cxn ang="0">
                      <a:pos x="14" y="38"/>
                    </a:cxn>
                    <a:cxn ang="0">
                      <a:pos x="14" y="38"/>
                    </a:cxn>
                    <a:cxn ang="0">
                      <a:pos x="6" y="126"/>
                    </a:cxn>
                    <a:cxn ang="0">
                      <a:pos x="2" y="184"/>
                    </a:cxn>
                    <a:cxn ang="0">
                      <a:pos x="0" y="216"/>
                    </a:cxn>
                    <a:cxn ang="0">
                      <a:pos x="0" y="216"/>
                    </a:cxn>
                    <a:cxn ang="0">
                      <a:pos x="4" y="236"/>
                    </a:cxn>
                    <a:cxn ang="0">
                      <a:pos x="8" y="248"/>
                    </a:cxn>
                    <a:cxn ang="0">
                      <a:pos x="14" y="258"/>
                    </a:cxn>
                    <a:cxn ang="0">
                      <a:pos x="18" y="262"/>
                    </a:cxn>
                    <a:cxn ang="0">
                      <a:pos x="22" y="264"/>
                    </a:cxn>
                    <a:cxn ang="0">
                      <a:pos x="26" y="264"/>
                    </a:cxn>
                    <a:cxn ang="0">
                      <a:pos x="30" y="262"/>
                    </a:cxn>
                    <a:cxn ang="0">
                      <a:pos x="36" y="256"/>
                    </a:cxn>
                    <a:cxn ang="0">
                      <a:pos x="40" y="248"/>
                    </a:cxn>
                    <a:cxn ang="0">
                      <a:pos x="46" y="234"/>
                    </a:cxn>
                    <a:cxn ang="0">
                      <a:pos x="52" y="218"/>
                    </a:cxn>
                    <a:cxn ang="0">
                      <a:pos x="52" y="218"/>
                    </a:cxn>
                  </a:cxnLst>
                  <a:rect l="0" t="0" r="r" b="b"/>
                  <a:pathLst>
                    <a:path w="52" h="264">
                      <a:moveTo>
                        <a:pt x="52" y="218"/>
                      </a:moveTo>
                      <a:lnTo>
                        <a:pt x="52" y="218"/>
                      </a:lnTo>
                      <a:lnTo>
                        <a:pt x="50" y="198"/>
                      </a:lnTo>
                      <a:lnTo>
                        <a:pt x="48" y="160"/>
                      </a:lnTo>
                      <a:lnTo>
                        <a:pt x="40" y="86"/>
                      </a:lnTo>
                      <a:lnTo>
                        <a:pt x="40" y="86"/>
                      </a:lnTo>
                      <a:lnTo>
                        <a:pt x="38" y="70"/>
                      </a:lnTo>
                      <a:lnTo>
                        <a:pt x="34" y="56"/>
                      </a:lnTo>
                      <a:lnTo>
                        <a:pt x="28" y="40"/>
                      </a:lnTo>
                      <a:lnTo>
                        <a:pt x="28" y="40"/>
                      </a:lnTo>
                      <a:lnTo>
                        <a:pt x="30" y="34"/>
                      </a:lnTo>
                      <a:lnTo>
                        <a:pt x="36" y="24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0" y="8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6" y="126"/>
                      </a:lnTo>
                      <a:lnTo>
                        <a:pt x="2" y="184"/>
                      </a:lnTo>
                      <a:lnTo>
                        <a:pt x="0" y="216"/>
                      </a:lnTo>
                      <a:lnTo>
                        <a:pt x="0" y="216"/>
                      </a:lnTo>
                      <a:lnTo>
                        <a:pt x="4" y="236"/>
                      </a:lnTo>
                      <a:lnTo>
                        <a:pt x="8" y="248"/>
                      </a:lnTo>
                      <a:lnTo>
                        <a:pt x="14" y="258"/>
                      </a:lnTo>
                      <a:lnTo>
                        <a:pt x="18" y="262"/>
                      </a:lnTo>
                      <a:lnTo>
                        <a:pt x="22" y="264"/>
                      </a:lnTo>
                      <a:lnTo>
                        <a:pt x="26" y="264"/>
                      </a:lnTo>
                      <a:lnTo>
                        <a:pt x="30" y="262"/>
                      </a:lnTo>
                      <a:lnTo>
                        <a:pt x="36" y="256"/>
                      </a:lnTo>
                      <a:lnTo>
                        <a:pt x="40" y="248"/>
                      </a:lnTo>
                      <a:lnTo>
                        <a:pt x="46" y="234"/>
                      </a:lnTo>
                      <a:lnTo>
                        <a:pt x="52" y="218"/>
                      </a:lnTo>
                      <a:lnTo>
                        <a:pt x="52" y="2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Freeform 295"/>
                <p:cNvSpPr/>
                <p:nvPr/>
              </p:nvSpPr>
              <p:spPr bwMode="auto">
                <a:xfrm>
                  <a:off x="5468945" y="4527549"/>
                  <a:ext cx="568325" cy="673100"/>
                </a:xfrm>
                <a:custGeom>
                  <a:avLst/>
                  <a:gdLst/>
                  <a:ahLst/>
                  <a:cxnLst>
                    <a:cxn ang="0">
                      <a:pos x="344" y="100"/>
                    </a:cxn>
                    <a:cxn ang="0">
                      <a:pos x="344" y="100"/>
                    </a:cxn>
                    <a:cxn ang="0">
                      <a:pos x="230" y="50"/>
                    </a:cxn>
                    <a:cxn ang="0">
                      <a:pos x="148" y="16"/>
                    </a:cxn>
                    <a:cxn ang="0">
                      <a:pos x="118" y="4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0" y="2"/>
                    </a:cxn>
                    <a:cxn ang="0">
                      <a:pos x="72" y="4"/>
                    </a:cxn>
                    <a:cxn ang="0">
                      <a:pos x="62" y="10"/>
                    </a:cxn>
                    <a:cxn ang="0">
                      <a:pos x="62" y="10"/>
                    </a:cxn>
                    <a:cxn ang="0">
                      <a:pos x="60" y="12"/>
                    </a:cxn>
                    <a:cxn ang="0">
                      <a:pos x="56" y="22"/>
                    </a:cxn>
                    <a:cxn ang="0">
                      <a:pos x="48" y="48"/>
                    </a:cxn>
                    <a:cxn ang="0">
                      <a:pos x="28" y="128"/>
                    </a:cxn>
                    <a:cxn ang="0">
                      <a:pos x="10" y="210"/>
                    </a:cxn>
                    <a:cxn ang="0">
                      <a:pos x="0" y="262"/>
                    </a:cxn>
                    <a:cxn ang="0">
                      <a:pos x="0" y="262"/>
                    </a:cxn>
                    <a:cxn ang="0">
                      <a:pos x="0" y="280"/>
                    </a:cxn>
                    <a:cxn ang="0">
                      <a:pos x="2" y="286"/>
                    </a:cxn>
                    <a:cxn ang="0">
                      <a:pos x="4" y="290"/>
                    </a:cxn>
                    <a:cxn ang="0">
                      <a:pos x="10" y="296"/>
                    </a:cxn>
                    <a:cxn ang="0">
                      <a:pos x="22" y="306"/>
                    </a:cxn>
                    <a:cxn ang="0">
                      <a:pos x="22" y="306"/>
                    </a:cxn>
                    <a:cxn ang="0">
                      <a:pos x="40" y="316"/>
                    </a:cxn>
                    <a:cxn ang="0">
                      <a:pos x="74" y="332"/>
                    </a:cxn>
                    <a:cxn ang="0">
                      <a:pos x="168" y="372"/>
                    </a:cxn>
                    <a:cxn ang="0">
                      <a:pos x="298" y="424"/>
                    </a:cxn>
                    <a:cxn ang="0">
                      <a:pos x="298" y="424"/>
                    </a:cxn>
                    <a:cxn ang="0">
                      <a:pos x="312" y="374"/>
                    </a:cxn>
                    <a:cxn ang="0">
                      <a:pos x="326" y="322"/>
                    </a:cxn>
                    <a:cxn ang="0">
                      <a:pos x="340" y="262"/>
                    </a:cxn>
                    <a:cxn ang="0">
                      <a:pos x="352" y="202"/>
                    </a:cxn>
                    <a:cxn ang="0">
                      <a:pos x="356" y="176"/>
                    </a:cxn>
                    <a:cxn ang="0">
                      <a:pos x="358" y="150"/>
                    </a:cxn>
                    <a:cxn ang="0">
                      <a:pos x="358" y="130"/>
                    </a:cxn>
                    <a:cxn ang="0">
                      <a:pos x="356" y="114"/>
                    </a:cxn>
                    <a:cxn ang="0">
                      <a:pos x="354" y="108"/>
                    </a:cxn>
                    <a:cxn ang="0">
                      <a:pos x="352" y="104"/>
                    </a:cxn>
                    <a:cxn ang="0">
                      <a:pos x="348" y="100"/>
                    </a:cxn>
                    <a:cxn ang="0">
                      <a:pos x="344" y="100"/>
                    </a:cxn>
                    <a:cxn ang="0">
                      <a:pos x="344" y="100"/>
                    </a:cxn>
                  </a:cxnLst>
                  <a:rect l="0" t="0" r="r" b="b"/>
                  <a:pathLst>
                    <a:path w="358" h="424">
                      <a:moveTo>
                        <a:pt x="344" y="100"/>
                      </a:moveTo>
                      <a:lnTo>
                        <a:pt x="344" y="100"/>
                      </a:lnTo>
                      <a:lnTo>
                        <a:pt x="230" y="50"/>
                      </a:lnTo>
                      <a:lnTo>
                        <a:pt x="148" y="16"/>
                      </a:lnTo>
                      <a:lnTo>
                        <a:pt x="118" y="4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0" y="2"/>
                      </a:lnTo>
                      <a:lnTo>
                        <a:pt x="72" y="4"/>
                      </a:lnTo>
                      <a:lnTo>
                        <a:pt x="62" y="10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6" y="22"/>
                      </a:lnTo>
                      <a:lnTo>
                        <a:pt x="48" y="48"/>
                      </a:lnTo>
                      <a:lnTo>
                        <a:pt x="28" y="128"/>
                      </a:lnTo>
                      <a:lnTo>
                        <a:pt x="10" y="210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0" y="280"/>
                      </a:lnTo>
                      <a:lnTo>
                        <a:pt x="2" y="286"/>
                      </a:lnTo>
                      <a:lnTo>
                        <a:pt x="4" y="290"/>
                      </a:lnTo>
                      <a:lnTo>
                        <a:pt x="10" y="296"/>
                      </a:lnTo>
                      <a:lnTo>
                        <a:pt x="22" y="306"/>
                      </a:lnTo>
                      <a:lnTo>
                        <a:pt x="22" y="306"/>
                      </a:lnTo>
                      <a:lnTo>
                        <a:pt x="40" y="316"/>
                      </a:lnTo>
                      <a:lnTo>
                        <a:pt x="74" y="332"/>
                      </a:lnTo>
                      <a:lnTo>
                        <a:pt x="168" y="372"/>
                      </a:lnTo>
                      <a:lnTo>
                        <a:pt x="298" y="424"/>
                      </a:lnTo>
                      <a:lnTo>
                        <a:pt x="298" y="424"/>
                      </a:lnTo>
                      <a:lnTo>
                        <a:pt x="312" y="374"/>
                      </a:lnTo>
                      <a:lnTo>
                        <a:pt x="326" y="322"/>
                      </a:lnTo>
                      <a:lnTo>
                        <a:pt x="340" y="262"/>
                      </a:lnTo>
                      <a:lnTo>
                        <a:pt x="352" y="202"/>
                      </a:lnTo>
                      <a:lnTo>
                        <a:pt x="356" y="176"/>
                      </a:lnTo>
                      <a:lnTo>
                        <a:pt x="358" y="150"/>
                      </a:lnTo>
                      <a:lnTo>
                        <a:pt x="358" y="130"/>
                      </a:lnTo>
                      <a:lnTo>
                        <a:pt x="356" y="114"/>
                      </a:lnTo>
                      <a:lnTo>
                        <a:pt x="354" y="108"/>
                      </a:lnTo>
                      <a:lnTo>
                        <a:pt x="352" y="104"/>
                      </a:lnTo>
                      <a:lnTo>
                        <a:pt x="348" y="100"/>
                      </a:lnTo>
                      <a:lnTo>
                        <a:pt x="344" y="100"/>
                      </a:lnTo>
                      <a:lnTo>
                        <a:pt x="344" y="10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0" name="Group 48"/>
              <p:cNvGrpSpPr/>
              <p:nvPr/>
            </p:nvGrpSpPr>
            <p:grpSpPr>
              <a:xfrm>
                <a:off x="1785918" y="2928934"/>
                <a:ext cx="470340" cy="1556602"/>
                <a:chOff x="5500694" y="4214818"/>
                <a:chExt cx="533400" cy="1765300"/>
              </a:xfrm>
              <a:grpFill/>
            </p:grpSpPr>
            <p:sp>
              <p:nvSpPr>
                <p:cNvPr id="41" name="Freeform 288"/>
                <p:cNvSpPr>
                  <a:spLocks noEditPoints="1"/>
                </p:cNvSpPr>
                <p:nvPr/>
              </p:nvSpPr>
              <p:spPr bwMode="auto">
                <a:xfrm>
                  <a:off x="5500694" y="4214818"/>
                  <a:ext cx="533400" cy="1765300"/>
                </a:xfrm>
                <a:custGeom>
                  <a:avLst/>
                  <a:gdLst/>
                  <a:ahLst/>
                  <a:cxnLst>
                    <a:cxn ang="0">
                      <a:pos x="300" y="204"/>
                    </a:cxn>
                    <a:cxn ang="0">
                      <a:pos x="240" y="172"/>
                    </a:cxn>
                    <a:cxn ang="0">
                      <a:pos x="212" y="154"/>
                    </a:cxn>
                    <a:cxn ang="0">
                      <a:pos x="202" y="142"/>
                    </a:cxn>
                    <a:cxn ang="0">
                      <a:pos x="204" y="120"/>
                    </a:cxn>
                    <a:cxn ang="0">
                      <a:pos x="222" y="80"/>
                    </a:cxn>
                    <a:cxn ang="0">
                      <a:pos x="220" y="32"/>
                    </a:cxn>
                    <a:cxn ang="0">
                      <a:pos x="190" y="2"/>
                    </a:cxn>
                    <a:cxn ang="0">
                      <a:pos x="156" y="4"/>
                    </a:cxn>
                    <a:cxn ang="0">
                      <a:pos x="132" y="22"/>
                    </a:cxn>
                    <a:cxn ang="0">
                      <a:pos x="126" y="44"/>
                    </a:cxn>
                    <a:cxn ang="0">
                      <a:pos x="124" y="66"/>
                    </a:cxn>
                    <a:cxn ang="0">
                      <a:pos x="122" y="86"/>
                    </a:cxn>
                    <a:cxn ang="0">
                      <a:pos x="134" y="108"/>
                    </a:cxn>
                    <a:cxn ang="0">
                      <a:pos x="134" y="138"/>
                    </a:cxn>
                    <a:cxn ang="0">
                      <a:pos x="116" y="154"/>
                    </a:cxn>
                    <a:cxn ang="0">
                      <a:pos x="50" y="186"/>
                    </a:cxn>
                    <a:cxn ang="0">
                      <a:pos x="40" y="194"/>
                    </a:cxn>
                    <a:cxn ang="0">
                      <a:pos x="22" y="232"/>
                    </a:cxn>
                    <a:cxn ang="0">
                      <a:pos x="0" y="358"/>
                    </a:cxn>
                    <a:cxn ang="0">
                      <a:pos x="8" y="400"/>
                    </a:cxn>
                    <a:cxn ang="0">
                      <a:pos x="42" y="446"/>
                    </a:cxn>
                    <a:cxn ang="0">
                      <a:pos x="58" y="496"/>
                    </a:cxn>
                    <a:cxn ang="0">
                      <a:pos x="54" y="580"/>
                    </a:cxn>
                    <a:cxn ang="0">
                      <a:pos x="60" y="642"/>
                    </a:cxn>
                    <a:cxn ang="0">
                      <a:pos x="56" y="888"/>
                    </a:cxn>
                    <a:cxn ang="0">
                      <a:pos x="54" y="974"/>
                    </a:cxn>
                    <a:cxn ang="0">
                      <a:pos x="64" y="1048"/>
                    </a:cxn>
                    <a:cxn ang="0">
                      <a:pos x="38" y="1092"/>
                    </a:cxn>
                    <a:cxn ang="0">
                      <a:pos x="56" y="1106"/>
                    </a:cxn>
                    <a:cxn ang="0">
                      <a:pos x="86" y="1102"/>
                    </a:cxn>
                    <a:cxn ang="0">
                      <a:pos x="126" y="1070"/>
                    </a:cxn>
                    <a:cxn ang="0">
                      <a:pos x="136" y="1050"/>
                    </a:cxn>
                    <a:cxn ang="0">
                      <a:pos x="140" y="1012"/>
                    </a:cxn>
                    <a:cxn ang="0">
                      <a:pos x="144" y="736"/>
                    </a:cxn>
                    <a:cxn ang="0">
                      <a:pos x="156" y="626"/>
                    </a:cxn>
                    <a:cxn ang="0">
                      <a:pos x="158" y="620"/>
                    </a:cxn>
                    <a:cxn ang="0">
                      <a:pos x="178" y="742"/>
                    </a:cxn>
                    <a:cxn ang="0">
                      <a:pos x="180" y="922"/>
                    </a:cxn>
                    <a:cxn ang="0">
                      <a:pos x="178" y="1058"/>
                    </a:cxn>
                    <a:cxn ang="0">
                      <a:pos x="190" y="1066"/>
                    </a:cxn>
                    <a:cxn ang="0">
                      <a:pos x="188" y="1086"/>
                    </a:cxn>
                    <a:cxn ang="0">
                      <a:pos x="198" y="1108"/>
                    </a:cxn>
                    <a:cxn ang="0">
                      <a:pos x="230" y="1112"/>
                    </a:cxn>
                    <a:cxn ang="0">
                      <a:pos x="248" y="1090"/>
                    </a:cxn>
                    <a:cxn ang="0">
                      <a:pos x="238" y="1054"/>
                    </a:cxn>
                    <a:cxn ang="0">
                      <a:pos x="246" y="920"/>
                    </a:cxn>
                    <a:cxn ang="0">
                      <a:pos x="252" y="746"/>
                    </a:cxn>
                    <a:cxn ang="0">
                      <a:pos x="266" y="582"/>
                    </a:cxn>
                    <a:cxn ang="0">
                      <a:pos x="276" y="560"/>
                    </a:cxn>
                    <a:cxn ang="0">
                      <a:pos x="296" y="480"/>
                    </a:cxn>
                    <a:cxn ang="0">
                      <a:pos x="336" y="368"/>
                    </a:cxn>
                    <a:cxn ang="0">
                      <a:pos x="324" y="292"/>
                    </a:cxn>
                    <a:cxn ang="0">
                      <a:pos x="68" y="380"/>
                    </a:cxn>
                    <a:cxn ang="0">
                      <a:pos x="60" y="360"/>
                    </a:cxn>
                    <a:cxn ang="0">
                      <a:pos x="68" y="358"/>
                    </a:cxn>
                    <a:cxn ang="0">
                      <a:pos x="274" y="376"/>
                    </a:cxn>
                    <a:cxn ang="0">
                      <a:pos x="266" y="362"/>
                    </a:cxn>
                    <a:cxn ang="0">
                      <a:pos x="274" y="376"/>
                    </a:cxn>
                  </a:cxnLst>
                  <a:rect l="0" t="0" r="r" b="b"/>
                  <a:pathLst>
                    <a:path w="336" h="1112">
                      <a:moveTo>
                        <a:pt x="308" y="222"/>
                      </a:moveTo>
                      <a:lnTo>
                        <a:pt x="308" y="222"/>
                      </a:lnTo>
                      <a:lnTo>
                        <a:pt x="304" y="210"/>
                      </a:lnTo>
                      <a:lnTo>
                        <a:pt x="300" y="204"/>
                      </a:lnTo>
                      <a:lnTo>
                        <a:pt x="294" y="198"/>
                      </a:lnTo>
                      <a:lnTo>
                        <a:pt x="286" y="192"/>
                      </a:lnTo>
                      <a:lnTo>
                        <a:pt x="274" y="186"/>
                      </a:lnTo>
                      <a:lnTo>
                        <a:pt x="240" y="172"/>
                      </a:lnTo>
                      <a:lnTo>
                        <a:pt x="240" y="172"/>
                      </a:lnTo>
                      <a:lnTo>
                        <a:pt x="224" y="164"/>
                      </a:lnTo>
                      <a:lnTo>
                        <a:pt x="218" y="158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10" y="150"/>
                      </a:lnTo>
                      <a:lnTo>
                        <a:pt x="202" y="142"/>
                      </a:lnTo>
                      <a:lnTo>
                        <a:pt x="202" y="142"/>
                      </a:lnTo>
                      <a:lnTo>
                        <a:pt x="198" y="136"/>
                      </a:lnTo>
                      <a:lnTo>
                        <a:pt x="198" y="130"/>
                      </a:lnTo>
                      <a:lnTo>
                        <a:pt x="200" y="124"/>
                      </a:lnTo>
                      <a:lnTo>
                        <a:pt x="204" y="120"/>
                      </a:lnTo>
                      <a:lnTo>
                        <a:pt x="204" y="120"/>
                      </a:lnTo>
                      <a:lnTo>
                        <a:pt x="212" y="112"/>
                      </a:lnTo>
                      <a:lnTo>
                        <a:pt x="218" y="96"/>
                      </a:lnTo>
                      <a:lnTo>
                        <a:pt x="222" y="80"/>
                      </a:lnTo>
                      <a:lnTo>
                        <a:pt x="224" y="62"/>
                      </a:lnTo>
                      <a:lnTo>
                        <a:pt x="224" y="62"/>
                      </a:lnTo>
                      <a:lnTo>
                        <a:pt x="222" y="42"/>
                      </a:lnTo>
                      <a:lnTo>
                        <a:pt x="220" y="32"/>
                      </a:lnTo>
                      <a:lnTo>
                        <a:pt x="216" y="22"/>
                      </a:lnTo>
                      <a:lnTo>
                        <a:pt x="210" y="14"/>
                      </a:lnTo>
                      <a:lnTo>
                        <a:pt x="202" y="6"/>
                      </a:lnTo>
                      <a:lnTo>
                        <a:pt x="190" y="2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4" y="0"/>
                      </a:lnTo>
                      <a:lnTo>
                        <a:pt x="156" y="4"/>
                      </a:lnTo>
                      <a:lnTo>
                        <a:pt x="148" y="6"/>
                      </a:lnTo>
                      <a:lnTo>
                        <a:pt x="142" y="12"/>
                      </a:lnTo>
                      <a:lnTo>
                        <a:pt x="136" y="16"/>
                      </a:lnTo>
                      <a:lnTo>
                        <a:pt x="132" y="22"/>
                      </a:lnTo>
                      <a:lnTo>
                        <a:pt x="128" y="28"/>
                      </a:lnTo>
                      <a:lnTo>
                        <a:pt x="126" y="34"/>
                      </a:lnTo>
                      <a:lnTo>
                        <a:pt x="126" y="34"/>
                      </a:lnTo>
                      <a:lnTo>
                        <a:pt x="126" y="44"/>
                      </a:lnTo>
                      <a:lnTo>
                        <a:pt x="126" y="56"/>
                      </a:lnTo>
                      <a:lnTo>
                        <a:pt x="126" y="56"/>
                      </a:lnTo>
                      <a:lnTo>
                        <a:pt x="126" y="62"/>
                      </a:lnTo>
                      <a:lnTo>
                        <a:pt x="124" y="66"/>
                      </a:lnTo>
                      <a:lnTo>
                        <a:pt x="122" y="72"/>
                      </a:lnTo>
                      <a:lnTo>
                        <a:pt x="122" y="78"/>
                      </a:lnTo>
                      <a:lnTo>
                        <a:pt x="122" y="78"/>
                      </a:lnTo>
                      <a:lnTo>
                        <a:pt x="122" y="86"/>
                      </a:lnTo>
                      <a:lnTo>
                        <a:pt x="126" y="94"/>
                      </a:lnTo>
                      <a:lnTo>
                        <a:pt x="126" y="94"/>
                      </a:lnTo>
                      <a:lnTo>
                        <a:pt x="130" y="102"/>
                      </a:lnTo>
                      <a:lnTo>
                        <a:pt x="134" y="108"/>
                      </a:lnTo>
                      <a:lnTo>
                        <a:pt x="136" y="120"/>
                      </a:lnTo>
                      <a:lnTo>
                        <a:pt x="136" y="120"/>
                      </a:lnTo>
                      <a:lnTo>
                        <a:pt x="136" y="132"/>
                      </a:lnTo>
                      <a:lnTo>
                        <a:pt x="134" y="138"/>
                      </a:lnTo>
                      <a:lnTo>
                        <a:pt x="130" y="140"/>
                      </a:lnTo>
                      <a:lnTo>
                        <a:pt x="126" y="144"/>
                      </a:lnTo>
                      <a:lnTo>
                        <a:pt x="126" y="144"/>
                      </a:lnTo>
                      <a:lnTo>
                        <a:pt x="116" y="154"/>
                      </a:lnTo>
                      <a:lnTo>
                        <a:pt x="102" y="162"/>
                      </a:lnTo>
                      <a:lnTo>
                        <a:pt x="102" y="162"/>
                      </a:lnTo>
                      <a:lnTo>
                        <a:pt x="78" y="174"/>
                      </a:lnTo>
                      <a:lnTo>
                        <a:pt x="50" y="186"/>
                      </a:lnTo>
                      <a:lnTo>
                        <a:pt x="50" y="186"/>
                      </a:lnTo>
                      <a:lnTo>
                        <a:pt x="44" y="192"/>
                      </a:lnTo>
                      <a:lnTo>
                        <a:pt x="40" y="194"/>
                      </a:lnTo>
                      <a:lnTo>
                        <a:pt x="40" y="194"/>
                      </a:lnTo>
                      <a:lnTo>
                        <a:pt x="36" y="200"/>
                      </a:lnTo>
                      <a:lnTo>
                        <a:pt x="36" y="200"/>
                      </a:lnTo>
                      <a:lnTo>
                        <a:pt x="28" y="214"/>
                      </a:lnTo>
                      <a:lnTo>
                        <a:pt x="22" y="232"/>
                      </a:lnTo>
                      <a:lnTo>
                        <a:pt x="16" y="254"/>
                      </a:lnTo>
                      <a:lnTo>
                        <a:pt x="12" y="276"/>
                      </a:lnTo>
                      <a:lnTo>
                        <a:pt x="4" y="322"/>
                      </a:lnTo>
                      <a:lnTo>
                        <a:pt x="0" y="358"/>
                      </a:lnTo>
                      <a:lnTo>
                        <a:pt x="0" y="358"/>
                      </a:lnTo>
                      <a:lnTo>
                        <a:pt x="0" y="376"/>
                      </a:lnTo>
                      <a:lnTo>
                        <a:pt x="2" y="388"/>
                      </a:lnTo>
                      <a:lnTo>
                        <a:pt x="8" y="400"/>
                      </a:lnTo>
                      <a:lnTo>
                        <a:pt x="14" y="410"/>
                      </a:lnTo>
                      <a:lnTo>
                        <a:pt x="28" y="428"/>
                      </a:lnTo>
                      <a:lnTo>
                        <a:pt x="42" y="446"/>
                      </a:lnTo>
                      <a:lnTo>
                        <a:pt x="42" y="446"/>
                      </a:lnTo>
                      <a:lnTo>
                        <a:pt x="48" y="458"/>
                      </a:lnTo>
                      <a:lnTo>
                        <a:pt x="52" y="470"/>
                      </a:lnTo>
                      <a:lnTo>
                        <a:pt x="58" y="496"/>
                      </a:lnTo>
                      <a:lnTo>
                        <a:pt x="58" y="496"/>
                      </a:lnTo>
                      <a:lnTo>
                        <a:pt x="54" y="530"/>
                      </a:lnTo>
                      <a:lnTo>
                        <a:pt x="54" y="530"/>
                      </a:lnTo>
                      <a:lnTo>
                        <a:pt x="52" y="572"/>
                      </a:lnTo>
                      <a:lnTo>
                        <a:pt x="54" y="580"/>
                      </a:lnTo>
                      <a:lnTo>
                        <a:pt x="56" y="582"/>
                      </a:lnTo>
                      <a:lnTo>
                        <a:pt x="58" y="584"/>
                      </a:lnTo>
                      <a:lnTo>
                        <a:pt x="58" y="584"/>
                      </a:lnTo>
                      <a:lnTo>
                        <a:pt x="60" y="64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0" y="826"/>
                      </a:lnTo>
                      <a:lnTo>
                        <a:pt x="56" y="888"/>
                      </a:lnTo>
                      <a:lnTo>
                        <a:pt x="54" y="940"/>
                      </a:lnTo>
                      <a:lnTo>
                        <a:pt x="54" y="960"/>
                      </a:lnTo>
                      <a:lnTo>
                        <a:pt x="54" y="974"/>
                      </a:lnTo>
                      <a:lnTo>
                        <a:pt x="54" y="974"/>
                      </a:lnTo>
                      <a:lnTo>
                        <a:pt x="62" y="1018"/>
                      </a:lnTo>
                      <a:lnTo>
                        <a:pt x="64" y="1036"/>
                      </a:lnTo>
                      <a:lnTo>
                        <a:pt x="64" y="1048"/>
                      </a:lnTo>
                      <a:lnTo>
                        <a:pt x="64" y="1048"/>
                      </a:lnTo>
                      <a:lnTo>
                        <a:pt x="60" y="1058"/>
                      </a:lnTo>
                      <a:lnTo>
                        <a:pt x="50" y="1074"/>
                      </a:lnTo>
                      <a:lnTo>
                        <a:pt x="40" y="1088"/>
                      </a:lnTo>
                      <a:lnTo>
                        <a:pt x="38" y="1092"/>
                      </a:lnTo>
                      <a:lnTo>
                        <a:pt x="38" y="1096"/>
                      </a:lnTo>
                      <a:lnTo>
                        <a:pt x="38" y="1096"/>
                      </a:lnTo>
                      <a:lnTo>
                        <a:pt x="44" y="1100"/>
                      </a:lnTo>
                      <a:lnTo>
                        <a:pt x="56" y="1106"/>
                      </a:lnTo>
                      <a:lnTo>
                        <a:pt x="64" y="1108"/>
                      </a:lnTo>
                      <a:lnTo>
                        <a:pt x="72" y="1108"/>
                      </a:lnTo>
                      <a:lnTo>
                        <a:pt x="78" y="1106"/>
                      </a:lnTo>
                      <a:lnTo>
                        <a:pt x="86" y="1102"/>
                      </a:lnTo>
                      <a:lnTo>
                        <a:pt x="86" y="1102"/>
                      </a:lnTo>
                      <a:lnTo>
                        <a:pt x="110" y="1082"/>
                      </a:lnTo>
                      <a:lnTo>
                        <a:pt x="126" y="1070"/>
                      </a:lnTo>
                      <a:lnTo>
                        <a:pt x="126" y="1070"/>
                      </a:lnTo>
                      <a:lnTo>
                        <a:pt x="132" y="1066"/>
                      </a:lnTo>
                      <a:lnTo>
                        <a:pt x="134" y="1062"/>
                      </a:lnTo>
                      <a:lnTo>
                        <a:pt x="136" y="1056"/>
                      </a:lnTo>
                      <a:lnTo>
                        <a:pt x="136" y="1050"/>
                      </a:lnTo>
                      <a:lnTo>
                        <a:pt x="136" y="1050"/>
                      </a:lnTo>
                      <a:lnTo>
                        <a:pt x="138" y="1032"/>
                      </a:lnTo>
                      <a:lnTo>
                        <a:pt x="140" y="1012"/>
                      </a:lnTo>
                      <a:lnTo>
                        <a:pt x="140" y="1012"/>
                      </a:lnTo>
                      <a:lnTo>
                        <a:pt x="140" y="884"/>
                      </a:lnTo>
                      <a:lnTo>
                        <a:pt x="140" y="794"/>
                      </a:lnTo>
                      <a:lnTo>
                        <a:pt x="142" y="758"/>
                      </a:lnTo>
                      <a:lnTo>
                        <a:pt x="144" y="736"/>
                      </a:lnTo>
                      <a:lnTo>
                        <a:pt x="144" y="736"/>
                      </a:lnTo>
                      <a:lnTo>
                        <a:pt x="148" y="698"/>
                      </a:lnTo>
                      <a:lnTo>
                        <a:pt x="152" y="656"/>
                      </a:lnTo>
                      <a:lnTo>
                        <a:pt x="156" y="626"/>
                      </a:lnTo>
                      <a:lnTo>
                        <a:pt x="158" y="620"/>
                      </a:lnTo>
                      <a:lnTo>
                        <a:pt x="158" y="618"/>
                      </a:lnTo>
                      <a:lnTo>
                        <a:pt x="158" y="620"/>
                      </a:lnTo>
                      <a:lnTo>
                        <a:pt x="158" y="620"/>
                      </a:lnTo>
                      <a:lnTo>
                        <a:pt x="164" y="642"/>
                      </a:lnTo>
                      <a:lnTo>
                        <a:pt x="168" y="678"/>
                      </a:lnTo>
                      <a:lnTo>
                        <a:pt x="178" y="742"/>
                      </a:lnTo>
                      <a:lnTo>
                        <a:pt x="178" y="742"/>
                      </a:lnTo>
                      <a:lnTo>
                        <a:pt x="180" y="774"/>
                      </a:lnTo>
                      <a:lnTo>
                        <a:pt x="180" y="822"/>
                      </a:lnTo>
                      <a:lnTo>
                        <a:pt x="180" y="922"/>
                      </a:lnTo>
                      <a:lnTo>
                        <a:pt x="180" y="922"/>
                      </a:lnTo>
                      <a:lnTo>
                        <a:pt x="180" y="984"/>
                      </a:lnTo>
                      <a:lnTo>
                        <a:pt x="180" y="1030"/>
                      </a:lnTo>
                      <a:lnTo>
                        <a:pt x="180" y="1030"/>
                      </a:lnTo>
                      <a:lnTo>
                        <a:pt x="178" y="1058"/>
                      </a:lnTo>
                      <a:lnTo>
                        <a:pt x="178" y="1064"/>
                      </a:lnTo>
                      <a:lnTo>
                        <a:pt x="182" y="1066"/>
                      </a:lnTo>
                      <a:lnTo>
                        <a:pt x="182" y="1066"/>
                      </a:lnTo>
                      <a:lnTo>
                        <a:pt x="190" y="1066"/>
                      </a:lnTo>
                      <a:lnTo>
                        <a:pt x="190" y="1068"/>
                      </a:lnTo>
                      <a:lnTo>
                        <a:pt x="190" y="1076"/>
                      </a:lnTo>
                      <a:lnTo>
                        <a:pt x="190" y="1076"/>
                      </a:lnTo>
                      <a:lnTo>
                        <a:pt x="188" y="1086"/>
                      </a:lnTo>
                      <a:lnTo>
                        <a:pt x="188" y="1092"/>
                      </a:lnTo>
                      <a:lnTo>
                        <a:pt x="188" y="1098"/>
                      </a:lnTo>
                      <a:lnTo>
                        <a:pt x="192" y="1104"/>
                      </a:lnTo>
                      <a:lnTo>
                        <a:pt x="198" y="1108"/>
                      </a:lnTo>
                      <a:lnTo>
                        <a:pt x="208" y="1112"/>
                      </a:lnTo>
                      <a:lnTo>
                        <a:pt x="224" y="1112"/>
                      </a:lnTo>
                      <a:lnTo>
                        <a:pt x="224" y="1112"/>
                      </a:lnTo>
                      <a:lnTo>
                        <a:pt x="230" y="1112"/>
                      </a:lnTo>
                      <a:lnTo>
                        <a:pt x="238" y="1110"/>
                      </a:lnTo>
                      <a:lnTo>
                        <a:pt x="244" y="1106"/>
                      </a:lnTo>
                      <a:lnTo>
                        <a:pt x="248" y="1100"/>
                      </a:lnTo>
                      <a:lnTo>
                        <a:pt x="248" y="1090"/>
                      </a:lnTo>
                      <a:lnTo>
                        <a:pt x="246" y="1076"/>
                      </a:lnTo>
                      <a:lnTo>
                        <a:pt x="236" y="1056"/>
                      </a:lnTo>
                      <a:lnTo>
                        <a:pt x="236" y="1056"/>
                      </a:lnTo>
                      <a:lnTo>
                        <a:pt x="238" y="1054"/>
                      </a:lnTo>
                      <a:lnTo>
                        <a:pt x="240" y="1048"/>
                      </a:lnTo>
                      <a:lnTo>
                        <a:pt x="240" y="1042"/>
                      </a:lnTo>
                      <a:lnTo>
                        <a:pt x="240" y="1042"/>
                      </a:lnTo>
                      <a:lnTo>
                        <a:pt x="246" y="920"/>
                      </a:lnTo>
                      <a:lnTo>
                        <a:pt x="250" y="838"/>
                      </a:lnTo>
                      <a:lnTo>
                        <a:pt x="250" y="788"/>
                      </a:lnTo>
                      <a:lnTo>
                        <a:pt x="250" y="788"/>
                      </a:lnTo>
                      <a:lnTo>
                        <a:pt x="252" y="746"/>
                      </a:lnTo>
                      <a:lnTo>
                        <a:pt x="254" y="680"/>
                      </a:lnTo>
                      <a:lnTo>
                        <a:pt x="260" y="616"/>
                      </a:lnTo>
                      <a:lnTo>
                        <a:pt x="262" y="594"/>
                      </a:lnTo>
                      <a:lnTo>
                        <a:pt x="266" y="582"/>
                      </a:lnTo>
                      <a:lnTo>
                        <a:pt x="266" y="582"/>
                      </a:lnTo>
                      <a:lnTo>
                        <a:pt x="274" y="572"/>
                      </a:lnTo>
                      <a:lnTo>
                        <a:pt x="276" y="568"/>
                      </a:lnTo>
                      <a:lnTo>
                        <a:pt x="276" y="560"/>
                      </a:lnTo>
                      <a:lnTo>
                        <a:pt x="276" y="560"/>
                      </a:lnTo>
                      <a:lnTo>
                        <a:pt x="274" y="534"/>
                      </a:lnTo>
                      <a:lnTo>
                        <a:pt x="274" y="534"/>
                      </a:lnTo>
                      <a:lnTo>
                        <a:pt x="296" y="480"/>
                      </a:lnTo>
                      <a:lnTo>
                        <a:pt x="296" y="480"/>
                      </a:lnTo>
                      <a:lnTo>
                        <a:pt x="322" y="414"/>
                      </a:lnTo>
                      <a:lnTo>
                        <a:pt x="332" y="388"/>
                      </a:lnTo>
                      <a:lnTo>
                        <a:pt x="336" y="368"/>
                      </a:lnTo>
                      <a:lnTo>
                        <a:pt x="336" y="368"/>
                      </a:lnTo>
                      <a:lnTo>
                        <a:pt x="336" y="356"/>
                      </a:lnTo>
                      <a:lnTo>
                        <a:pt x="332" y="338"/>
                      </a:lnTo>
                      <a:lnTo>
                        <a:pt x="324" y="292"/>
                      </a:lnTo>
                      <a:lnTo>
                        <a:pt x="308" y="222"/>
                      </a:lnTo>
                      <a:lnTo>
                        <a:pt x="308" y="222"/>
                      </a:lnTo>
                      <a:close/>
                      <a:moveTo>
                        <a:pt x="68" y="380"/>
                      </a:moveTo>
                      <a:lnTo>
                        <a:pt x="68" y="380"/>
                      </a:lnTo>
                      <a:lnTo>
                        <a:pt x="62" y="374"/>
                      </a:lnTo>
                      <a:lnTo>
                        <a:pt x="60" y="366"/>
                      </a:lnTo>
                      <a:lnTo>
                        <a:pt x="60" y="366"/>
                      </a:lnTo>
                      <a:lnTo>
                        <a:pt x="60" y="360"/>
                      </a:lnTo>
                      <a:lnTo>
                        <a:pt x="62" y="352"/>
                      </a:lnTo>
                      <a:lnTo>
                        <a:pt x="70" y="340"/>
                      </a:lnTo>
                      <a:lnTo>
                        <a:pt x="70" y="340"/>
                      </a:lnTo>
                      <a:lnTo>
                        <a:pt x="68" y="358"/>
                      </a:lnTo>
                      <a:lnTo>
                        <a:pt x="68" y="380"/>
                      </a:lnTo>
                      <a:lnTo>
                        <a:pt x="68" y="380"/>
                      </a:lnTo>
                      <a:close/>
                      <a:moveTo>
                        <a:pt x="274" y="376"/>
                      </a:moveTo>
                      <a:lnTo>
                        <a:pt x="274" y="376"/>
                      </a:lnTo>
                      <a:lnTo>
                        <a:pt x="266" y="394"/>
                      </a:lnTo>
                      <a:lnTo>
                        <a:pt x="266" y="394"/>
                      </a:lnTo>
                      <a:lnTo>
                        <a:pt x="266" y="362"/>
                      </a:lnTo>
                      <a:lnTo>
                        <a:pt x="266" y="362"/>
                      </a:lnTo>
                      <a:lnTo>
                        <a:pt x="272" y="370"/>
                      </a:lnTo>
                      <a:lnTo>
                        <a:pt x="274" y="374"/>
                      </a:lnTo>
                      <a:lnTo>
                        <a:pt x="274" y="376"/>
                      </a:lnTo>
                      <a:lnTo>
                        <a:pt x="274" y="37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290"/>
                <p:cNvSpPr/>
                <p:nvPr/>
              </p:nvSpPr>
              <p:spPr bwMode="auto">
                <a:xfrm>
                  <a:off x="5713419" y="4491043"/>
                  <a:ext cx="82550" cy="539750"/>
                </a:xfrm>
                <a:custGeom>
                  <a:avLst/>
                  <a:gdLst/>
                  <a:ahLst/>
                  <a:cxnLst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38" y="4"/>
                    </a:cxn>
                    <a:cxn ang="0">
                      <a:pos x="34" y="0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20" y="4"/>
                    </a:cxn>
                    <a:cxn ang="0">
                      <a:pos x="18" y="6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22" y="16"/>
                    </a:cxn>
                    <a:cxn ang="0">
                      <a:pos x="22" y="26"/>
                    </a:cxn>
                    <a:cxn ang="0">
                      <a:pos x="22" y="26"/>
                    </a:cxn>
                    <a:cxn ang="0">
                      <a:pos x="16" y="58"/>
                    </a:cxn>
                    <a:cxn ang="0">
                      <a:pos x="12" y="76"/>
                    </a:cxn>
                    <a:cxn ang="0">
                      <a:pos x="12" y="92"/>
                    </a:cxn>
                    <a:cxn ang="0">
                      <a:pos x="12" y="92"/>
                    </a:cxn>
                    <a:cxn ang="0">
                      <a:pos x="4" y="206"/>
                    </a:cxn>
                    <a:cxn ang="0">
                      <a:pos x="0" y="286"/>
                    </a:cxn>
                    <a:cxn ang="0">
                      <a:pos x="0" y="316"/>
                    </a:cxn>
                    <a:cxn ang="0">
                      <a:pos x="2" y="334"/>
                    </a:cxn>
                    <a:cxn ang="0">
                      <a:pos x="2" y="334"/>
                    </a:cxn>
                    <a:cxn ang="0">
                      <a:pos x="4" y="338"/>
                    </a:cxn>
                    <a:cxn ang="0">
                      <a:pos x="6" y="340"/>
                    </a:cxn>
                    <a:cxn ang="0">
                      <a:pos x="10" y="340"/>
                    </a:cxn>
                    <a:cxn ang="0">
                      <a:pos x="14" y="336"/>
                    </a:cxn>
                    <a:cxn ang="0">
                      <a:pos x="22" y="328"/>
                    </a:cxn>
                    <a:cxn ang="0">
                      <a:pos x="30" y="314"/>
                    </a:cxn>
                    <a:cxn ang="0">
                      <a:pos x="46" y="286"/>
                    </a:cxn>
                    <a:cxn ang="0">
                      <a:pos x="52" y="272"/>
                    </a:cxn>
                    <a:cxn ang="0">
                      <a:pos x="52" y="272"/>
                    </a:cxn>
                    <a:cxn ang="0">
                      <a:pos x="44" y="234"/>
                    </a:cxn>
                    <a:cxn ang="0">
                      <a:pos x="40" y="196"/>
                    </a:cxn>
                    <a:cxn ang="0">
                      <a:pos x="38" y="178"/>
                    </a:cxn>
                    <a:cxn ang="0">
                      <a:pos x="38" y="158"/>
                    </a:cxn>
                    <a:cxn ang="0">
                      <a:pos x="38" y="158"/>
                    </a:cxn>
                    <a:cxn ang="0">
                      <a:pos x="42" y="82"/>
                    </a:cxn>
                    <a:cxn ang="0">
                      <a:pos x="42" y="52"/>
                    </a:cxn>
                    <a:cxn ang="0">
                      <a:pos x="40" y="42"/>
                    </a:cxn>
                    <a:cxn ang="0">
                      <a:pos x="38" y="36"/>
                    </a:cxn>
                    <a:cxn ang="0">
                      <a:pos x="38" y="36"/>
                    </a:cxn>
                    <a:cxn ang="0">
                      <a:pos x="36" y="30"/>
                    </a:cxn>
                    <a:cxn ang="0">
                      <a:pos x="34" y="24"/>
                    </a:cxn>
                    <a:cxn ang="0">
                      <a:pos x="36" y="18"/>
                    </a:cxn>
                    <a:cxn ang="0">
                      <a:pos x="42" y="10"/>
                    </a:cxn>
                    <a:cxn ang="0">
                      <a:pos x="42" y="10"/>
                    </a:cxn>
                  </a:cxnLst>
                  <a:rect l="0" t="0" r="r" b="b"/>
                  <a:pathLst>
                    <a:path w="52" h="340">
                      <a:moveTo>
                        <a:pt x="42" y="10"/>
                      </a:moveTo>
                      <a:lnTo>
                        <a:pt x="42" y="10"/>
                      </a:lnTo>
                      <a:lnTo>
                        <a:pt x="38" y="4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0"/>
                      </a:lnTo>
                      <a:lnTo>
                        <a:pt x="22" y="16"/>
                      </a:lnTo>
                      <a:lnTo>
                        <a:pt x="22" y="26"/>
                      </a:lnTo>
                      <a:lnTo>
                        <a:pt x="22" y="26"/>
                      </a:lnTo>
                      <a:lnTo>
                        <a:pt x="16" y="58"/>
                      </a:lnTo>
                      <a:lnTo>
                        <a:pt x="12" y="76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4" y="206"/>
                      </a:lnTo>
                      <a:lnTo>
                        <a:pt x="0" y="286"/>
                      </a:lnTo>
                      <a:lnTo>
                        <a:pt x="0" y="316"/>
                      </a:lnTo>
                      <a:lnTo>
                        <a:pt x="2" y="334"/>
                      </a:lnTo>
                      <a:lnTo>
                        <a:pt x="2" y="334"/>
                      </a:lnTo>
                      <a:lnTo>
                        <a:pt x="4" y="338"/>
                      </a:lnTo>
                      <a:lnTo>
                        <a:pt x="6" y="340"/>
                      </a:lnTo>
                      <a:lnTo>
                        <a:pt x="10" y="340"/>
                      </a:lnTo>
                      <a:lnTo>
                        <a:pt x="14" y="336"/>
                      </a:lnTo>
                      <a:lnTo>
                        <a:pt x="22" y="328"/>
                      </a:lnTo>
                      <a:lnTo>
                        <a:pt x="30" y="314"/>
                      </a:lnTo>
                      <a:lnTo>
                        <a:pt x="46" y="286"/>
                      </a:lnTo>
                      <a:lnTo>
                        <a:pt x="52" y="272"/>
                      </a:lnTo>
                      <a:lnTo>
                        <a:pt x="52" y="272"/>
                      </a:lnTo>
                      <a:lnTo>
                        <a:pt x="44" y="234"/>
                      </a:lnTo>
                      <a:lnTo>
                        <a:pt x="40" y="196"/>
                      </a:lnTo>
                      <a:lnTo>
                        <a:pt x="38" y="178"/>
                      </a:lnTo>
                      <a:lnTo>
                        <a:pt x="38" y="158"/>
                      </a:lnTo>
                      <a:lnTo>
                        <a:pt x="38" y="158"/>
                      </a:lnTo>
                      <a:lnTo>
                        <a:pt x="42" y="82"/>
                      </a:lnTo>
                      <a:lnTo>
                        <a:pt x="42" y="52"/>
                      </a:lnTo>
                      <a:lnTo>
                        <a:pt x="40" y="42"/>
                      </a:lnTo>
                      <a:lnTo>
                        <a:pt x="38" y="36"/>
                      </a:lnTo>
                      <a:lnTo>
                        <a:pt x="38" y="36"/>
                      </a:lnTo>
                      <a:lnTo>
                        <a:pt x="36" y="30"/>
                      </a:lnTo>
                      <a:lnTo>
                        <a:pt x="34" y="24"/>
                      </a:lnTo>
                      <a:lnTo>
                        <a:pt x="36" y="18"/>
                      </a:lnTo>
                      <a:lnTo>
                        <a:pt x="42" y="10"/>
                      </a:lnTo>
                      <a:lnTo>
                        <a:pt x="42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4" name="Group 12"/>
            <p:cNvGrpSpPr/>
            <p:nvPr/>
          </p:nvGrpSpPr>
          <p:grpSpPr>
            <a:xfrm>
              <a:off x="4456967" y="2603179"/>
              <a:ext cx="498539" cy="1620258"/>
              <a:chOff x="5643570" y="3286124"/>
              <a:chExt cx="787400" cy="2559050"/>
            </a:xfrm>
            <a:solidFill>
              <a:schemeClr val="bg1"/>
            </a:solidFill>
            <a:effectLst/>
          </p:grpSpPr>
          <p:sp>
            <p:nvSpPr>
              <p:cNvPr id="35" name="Freeform 291"/>
              <p:cNvSpPr>
                <a:spLocks noEditPoints="1"/>
              </p:cNvSpPr>
              <p:nvPr/>
            </p:nvSpPr>
            <p:spPr bwMode="auto">
              <a:xfrm>
                <a:off x="5643570" y="3286124"/>
                <a:ext cx="787400" cy="2559050"/>
              </a:xfrm>
              <a:custGeom>
                <a:avLst/>
                <a:gdLst/>
                <a:ahLst/>
                <a:cxnLst>
                  <a:cxn ang="0">
                    <a:pos x="488" y="770"/>
                  </a:cxn>
                  <a:cxn ang="0">
                    <a:pos x="478" y="654"/>
                  </a:cxn>
                  <a:cxn ang="0">
                    <a:pos x="456" y="408"/>
                  </a:cxn>
                  <a:cxn ang="0">
                    <a:pos x="440" y="306"/>
                  </a:cxn>
                  <a:cxn ang="0">
                    <a:pos x="376" y="268"/>
                  </a:cxn>
                  <a:cxn ang="0">
                    <a:pos x="306" y="226"/>
                  </a:cxn>
                  <a:cxn ang="0">
                    <a:pos x="312" y="188"/>
                  </a:cxn>
                  <a:cxn ang="0">
                    <a:pos x="344" y="130"/>
                  </a:cxn>
                  <a:cxn ang="0">
                    <a:pos x="344" y="108"/>
                  </a:cxn>
                  <a:cxn ang="0">
                    <a:pos x="340" y="38"/>
                  </a:cxn>
                  <a:cxn ang="0">
                    <a:pos x="292" y="2"/>
                  </a:cxn>
                  <a:cxn ang="0">
                    <a:pos x="226" y="8"/>
                  </a:cxn>
                  <a:cxn ang="0">
                    <a:pos x="190" y="58"/>
                  </a:cxn>
                  <a:cxn ang="0">
                    <a:pos x="182" y="110"/>
                  </a:cxn>
                  <a:cxn ang="0">
                    <a:pos x="196" y="174"/>
                  </a:cxn>
                  <a:cxn ang="0">
                    <a:pos x="202" y="210"/>
                  </a:cxn>
                  <a:cxn ang="0">
                    <a:pos x="184" y="242"/>
                  </a:cxn>
                  <a:cxn ang="0">
                    <a:pos x="70" y="290"/>
                  </a:cxn>
                  <a:cxn ang="0">
                    <a:pos x="28" y="430"/>
                  </a:cxn>
                  <a:cxn ang="0">
                    <a:pos x="2" y="528"/>
                  </a:cxn>
                  <a:cxn ang="0">
                    <a:pos x="10" y="610"/>
                  </a:cxn>
                  <a:cxn ang="0">
                    <a:pos x="26" y="714"/>
                  </a:cxn>
                  <a:cxn ang="0">
                    <a:pos x="40" y="712"/>
                  </a:cxn>
                  <a:cxn ang="0">
                    <a:pos x="48" y="768"/>
                  </a:cxn>
                  <a:cxn ang="0">
                    <a:pos x="102" y="820"/>
                  </a:cxn>
                  <a:cxn ang="0">
                    <a:pos x="90" y="1098"/>
                  </a:cxn>
                  <a:cxn ang="0">
                    <a:pos x="76" y="1526"/>
                  </a:cxn>
                  <a:cxn ang="0">
                    <a:pos x="96" y="1546"/>
                  </a:cxn>
                  <a:cxn ang="0">
                    <a:pos x="72" y="1588"/>
                  </a:cxn>
                  <a:cxn ang="0">
                    <a:pos x="84" y="1608"/>
                  </a:cxn>
                  <a:cxn ang="0">
                    <a:pos x="150" y="1602"/>
                  </a:cxn>
                  <a:cxn ang="0">
                    <a:pos x="170" y="1552"/>
                  </a:cxn>
                  <a:cxn ang="0">
                    <a:pos x="186" y="1410"/>
                  </a:cxn>
                  <a:cxn ang="0">
                    <a:pos x="204" y="1188"/>
                  </a:cxn>
                  <a:cxn ang="0">
                    <a:pos x="244" y="884"/>
                  </a:cxn>
                  <a:cxn ang="0">
                    <a:pos x="274" y="1008"/>
                  </a:cxn>
                  <a:cxn ang="0">
                    <a:pos x="296" y="1206"/>
                  </a:cxn>
                  <a:cxn ang="0">
                    <a:pos x="308" y="1524"/>
                  </a:cxn>
                  <a:cxn ang="0">
                    <a:pos x="310" y="1570"/>
                  </a:cxn>
                  <a:cxn ang="0">
                    <a:pos x="354" y="1592"/>
                  </a:cxn>
                  <a:cxn ang="0">
                    <a:pos x="418" y="1608"/>
                  </a:cxn>
                  <a:cxn ang="0">
                    <a:pos x="444" y="1590"/>
                  </a:cxn>
                  <a:cxn ang="0">
                    <a:pos x="400" y="1542"/>
                  </a:cxn>
                  <a:cxn ang="0">
                    <a:pos x="424" y="1452"/>
                  </a:cxn>
                  <a:cxn ang="0">
                    <a:pos x="410" y="1348"/>
                  </a:cxn>
                  <a:cxn ang="0">
                    <a:pos x="412" y="874"/>
                  </a:cxn>
                  <a:cxn ang="0">
                    <a:pos x="420" y="796"/>
                  </a:cxn>
                  <a:cxn ang="0">
                    <a:pos x="428" y="752"/>
                  </a:cxn>
                  <a:cxn ang="0">
                    <a:pos x="446" y="792"/>
                  </a:cxn>
                  <a:cxn ang="0">
                    <a:pos x="450" y="826"/>
                  </a:cxn>
                  <a:cxn ang="0">
                    <a:pos x="452" y="854"/>
                  </a:cxn>
                  <a:cxn ang="0">
                    <a:pos x="440" y="882"/>
                  </a:cxn>
                  <a:cxn ang="0">
                    <a:pos x="478" y="872"/>
                  </a:cxn>
                  <a:cxn ang="0">
                    <a:pos x="496" y="828"/>
                  </a:cxn>
                  <a:cxn ang="0">
                    <a:pos x="94" y="668"/>
                  </a:cxn>
                  <a:cxn ang="0">
                    <a:pos x="82" y="694"/>
                  </a:cxn>
                  <a:cxn ang="0">
                    <a:pos x="88" y="678"/>
                  </a:cxn>
                  <a:cxn ang="0">
                    <a:pos x="82" y="604"/>
                  </a:cxn>
                  <a:cxn ang="0">
                    <a:pos x="78" y="540"/>
                  </a:cxn>
                  <a:cxn ang="0">
                    <a:pos x="104" y="488"/>
                  </a:cxn>
                </a:cxnLst>
                <a:rect l="0" t="0" r="r" b="b"/>
                <a:pathLst>
                  <a:path w="496" h="1612">
                    <a:moveTo>
                      <a:pt x="492" y="798"/>
                    </a:moveTo>
                    <a:lnTo>
                      <a:pt x="492" y="798"/>
                    </a:lnTo>
                    <a:lnTo>
                      <a:pt x="486" y="780"/>
                    </a:lnTo>
                    <a:lnTo>
                      <a:pt x="486" y="772"/>
                    </a:lnTo>
                    <a:lnTo>
                      <a:pt x="486" y="772"/>
                    </a:lnTo>
                    <a:lnTo>
                      <a:pt x="488" y="770"/>
                    </a:lnTo>
                    <a:lnTo>
                      <a:pt x="490" y="766"/>
                    </a:lnTo>
                    <a:lnTo>
                      <a:pt x="490" y="754"/>
                    </a:lnTo>
                    <a:lnTo>
                      <a:pt x="490" y="736"/>
                    </a:lnTo>
                    <a:lnTo>
                      <a:pt x="488" y="716"/>
                    </a:lnTo>
                    <a:lnTo>
                      <a:pt x="482" y="676"/>
                    </a:lnTo>
                    <a:lnTo>
                      <a:pt x="478" y="654"/>
                    </a:lnTo>
                    <a:lnTo>
                      <a:pt x="478" y="654"/>
                    </a:lnTo>
                    <a:lnTo>
                      <a:pt x="472" y="608"/>
                    </a:lnTo>
                    <a:lnTo>
                      <a:pt x="464" y="532"/>
                    </a:lnTo>
                    <a:lnTo>
                      <a:pt x="464" y="532"/>
                    </a:lnTo>
                    <a:lnTo>
                      <a:pt x="458" y="460"/>
                    </a:lnTo>
                    <a:lnTo>
                      <a:pt x="456" y="408"/>
                    </a:lnTo>
                    <a:lnTo>
                      <a:pt x="456" y="408"/>
                    </a:lnTo>
                    <a:lnTo>
                      <a:pt x="454" y="376"/>
                    </a:lnTo>
                    <a:lnTo>
                      <a:pt x="448" y="330"/>
                    </a:lnTo>
                    <a:lnTo>
                      <a:pt x="448" y="330"/>
                    </a:lnTo>
                    <a:lnTo>
                      <a:pt x="444" y="316"/>
                    </a:lnTo>
                    <a:lnTo>
                      <a:pt x="440" y="306"/>
                    </a:lnTo>
                    <a:lnTo>
                      <a:pt x="434" y="298"/>
                    </a:lnTo>
                    <a:lnTo>
                      <a:pt x="428" y="290"/>
                    </a:lnTo>
                    <a:lnTo>
                      <a:pt x="414" y="280"/>
                    </a:lnTo>
                    <a:lnTo>
                      <a:pt x="404" y="276"/>
                    </a:lnTo>
                    <a:lnTo>
                      <a:pt x="404" y="276"/>
                    </a:lnTo>
                    <a:lnTo>
                      <a:pt x="376" y="268"/>
                    </a:lnTo>
                    <a:lnTo>
                      <a:pt x="360" y="262"/>
                    </a:lnTo>
                    <a:lnTo>
                      <a:pt x="344" y="254"/>
                    </a:lnTo>
                    <a:lnTo>
                      <a:pt x="344" y="254"/>
                    </a:lnTo>
                    <a:lnTo>
                      <a:pt x="320" y="240"/>
                    </a:lnTo>
                    <a:lnTo>
                      <a:pt x="312" y="232"/>
                    </a:lnTo>
                    <a:lnTo>
                      <a:pt x="306" y="226"/>
                    </a:lnTo>
                    <a:lnTo>
                      <a:pt x="306" y="226"/>
                    </a:lnTo>
                    <a:lnTo>
                      <a:pt x="304" y="218"/>
                    </a:lnTo>
                    <a:lnTo>
                      <a:pt x="304" y="210"/>
                    </a:lnTo>
                    <a:lnTo>
                      <a:pt x="310" y="190"/>
                    </a:lnTo>
                    <a:lnTo>
                      <a:pt x="310" y="190"/>
                    </a:lnTo>
                    <a:lnTo>
                      <a:pt x="312" y="188"/>
                    </a:lnTo>
                    <a:lnTo>
                      <a:pt x="316" y="186"/>
                    </a:lnTo>
                    <a:lnTo>
                      <a:pt x="322" y="180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38" y="148"/>
                    </a:lnTo>
                    <a:lnTo>
                      <a:pt x="344" y="130"/>
                    </a:lnTo>
                    <a:lnTo>
                      <a:pt x="344" y="130"/>
                    </a:lnTo>
                    <a:lnTo>
                      <a:pt x="344" y="126"/>
                    </a:lnTo>
                    <a:lnTo>
                      <a:pt x="342" y="124"/>
                    </a:lnTo>
                    <a:lnTo>
                      <a:pt x="340" y="122"/>
                    </a:lnTo>
                    <a:lnTo>
                      <a:pt x="340" y="122"/>
                    </a:lnTo>
                    <a:lnTo>
                      <a:pt x="344" y="108"/>
                    </a:lnTo>
                    <a:lnTo>
                      <a:pt x="346" y="94"/>
                    </a:lnTo>
                    <a:lnTo>
                      <a:pt x="348" y="76"/>
                    </a:lnTo>
                    <a:lnTo>
                      <a:pt x="348" y="76"/>
                    </a:lnTo>
                    <a:lnTo>
                      <a:pt x="348" y="66"/>
                    </a:lnTo>
                    <a:lnTo>
                      <a:pt x="346" y="56"/>
                    </a:lnTo>
                    <a:lnTo>
                      <a:pt x="340" y="38"/>
                    </a:lnTo>
                    <a:lnTo>
                      <a:pt x="332" y="26"/>
                    </a:lnTo>
                    <a:lnTo>
                      <a:pt x="326" y="20"/>
                    </a:lnTo>
                    <a:lnTo>
                      <a:pt x="326" y="20"/>
                    </a:lnTo>
                    <a:lnTo>
                      <a:pt x="316" y="12"/>
                    </a:lnTo>
                    <a:lnTo>
                      <a:pt x="302" y="6"/>
                    </a:lnTo>
                    <a:lnTo>
                      <a:pt x="292" y="2"/>
                    </a:lnTo>
                    <a:lnTo>
                      <a:pt x="280" y="0"/>
                    </a:lnTo>
                    <a:lnTo>
                      <a:pt x="266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36" y="4"/>
                    </a:lnTo>
                    <a:lnTo>
                      <a:pt x="226" y="8"/>
                    </a:lnTo>
                    <a:lnTo>
                      <a:pt x="216" y="16"/>
                    </a:lnTo>
                    <a:lnTo>
                      <a:pt x="208" y="24"/>
                    </a:lnTo>
                    <a:lnTo>
                      <a:pt x="202" y="32"/>
                    </a:lnTo>
                    <a:lnTo>
                      <a:pt x="198" y="42"/>
                    </a:lnTo>
                    <a:lnTo>
                      <a:pt x="190" y="58"/>
                    </a:lnTo>
                    <a:lnTo>
                      <a:pt x="190" y="58"/>
                    </a:lnTo>
                    <a:lnTo>
                      <a:pt x="186" y="76"/>
                    </a:lnTo>
                    <a:lnTo>
                      <a:pt x="186" y="90"/>
                    </a:lnTo>
                    <a:lnTo>
                      <a:pt x="188" y="106"/>
                    </a:lnTo>
                    <a:lnTo>
                      <a:pt x="188" y="106"/>
                    </a:lnTo>
                    <a:lnTo>
                      <a:pt x="184" y="108"/>
                    </a:lnTo>
                    <a:lnTo>
                      <a:pt x="182" y="110"/>
                    </a:lnTo>
                    <a:lnTo>
                      <a:pt x="180" y="116"/>
                    </a:lnTo>
                    <a:lnTo>
                      <a:pt x="180" y="126"/>
                    </a:lnTo>
                    <a:lnTo>
                      <a:pt x="182" y="138"/>
                    </a:lnTo>
                    <a:lnTo>
                      <a:pt x="188" y="160"/>
                    </a:lnTo>
                    <a:lnTo>
                      <a:pt x="192" y="170"/>
                    </a:lnTo>
                    <a:lnTo>
                      <a:pt x="196" y="174"/>
                    </a:lnTo>
                    <a:lnTo>
                      <a:pt x="196" y="174"/>
                    </a:lnTo>
                    <a:lnTo>
                      <a:pt x="198" y="178"/>
                    </a:lnTo>
                    <a:lnTo>
                      <a:pt x="200" y="182"/>
                    </a:lnTo>
                    <a:lnTo>
                      <a:pt x="202" y="194"/>
                    </a:lnTo>
                    <a:lnTo>
                      <a:pt x="202" y="210"/>
                    </a:lnTo>
                    <a:lnTo>
                      <a:pt x="202" y="210"/>
                    </a:lnTo>
                    <a:lnTo>
                      <a:pt x="200" y="214"/>
                    </a:lnTo>
                    <a:lnTo>
                      <a:pt x="198" y="224"/>
                    </a:lnTo>
                    <a:lnTo>
                      <a:pt x="194" y="234"/>
                    </a:lnTo>
                    <a:lnTo>
                      <a:pt x="190" y="238"/>
                    </a:lnTo>
                    <a:lnTo>
                      <a:pt x="184" y="242"/>
                    </a:lnTo>
                    <a:lnTo>
                      <a:pt x="184" y="242"/>
                    </a:lnTo>
                    <a:lnTo>
                      <a:pt x="162" y="252"/>
                    </a:lnTo>
                    <a:lnTo>
                      <a:pt x="146" y="258"/>
                    </a:lnTo>
                    <a:lnTo>
                      <a:pt x="146" y="25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0" y="290"/>
                    </a:lnTo>
                    <a:lnTo>
                      <a:pt x="62" y="300"/>
                    </a:lnTo>
                    <a:lnTo>
                      <a:pt x="54" y="314"/>
                    </a:lnTo>
                    <a:lnTo>
                      <a:pt x="50" y="326"/>
                    </a:lnTo>
                    <a:lnTo>
                      <a:pt x="50" y="326"/>
                    </a:lnTo>
                    <a:lnTo>
                      <a:pt x="38" y="390"/>
                    </a:lnTo>
                    <a:lnTo>
                      <a:pt x="28" y="430"/>
                    </a:lnTo>
                    <a:lnTo>
                      <a:pt x="20" y="458"/>
                    </a:lnTo>
                    <a:lnTo>
                      <a:pt x="20" y="458"/>
                    </a:lnTo>
                    <a:lnTo>
                      <a:pt x="10" y="492"/>
                    </a:lnTo>
                    <a:lnTo>
                      <a:pt x="4" y="518"/>
                    </a:lnTo>
                    <a:lnTo>
                      <a:pt x="4" y="518"/>
                    </a:lnTo>
                    <a:lnTo>
                      <a:pt x="2" y="528"/>
                    </a:lnTo>
                    <a:lnTo>
                      <a:pt x="0" y="540"/>
                    </a:lnTo>
                    <a:lnTo>
                      <a:pt x="0" y="554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6" y="582"/>
                    </a:lnTo>
                    <a:lnTo>
                      <a:pt x="10" y="610"/>
                    </a:lnTo>
                    <a:lnTo>
                      <a:pt x="14" y="656"/>
                    </a:lnTo>
                    <a:lnTo>
                      <a:pt x="14" y="656"/>
                    </a:lnTo>
                    <a:lnTo>
                      <a:pt x="16" y="672"/>
                    </a:lnTo>
                    <a:lnTo>
                      <a:pt x="18" y="692"/>
                    </a:lnTo>
                    <a:lnTo>
                      <a:pt x="22" y="710"/>
                    </a:lnTo>
                    <a:lnTo>
                      <a:pt x="26" y="714"/>
                    </a:lnTo>
                    <a:lnTo>
                      <a:pt x="30" y="716"/>
                    </a:lnTo>
                    <a:lnTo>
                      <a:pt x="30" y="716"/>
                    </a:lnTo>
                    <a:lnTo>
                      <a:pt x="36" y="712"/>
                    </a:lnTo>
                    <a:lnTo>
                      <a:pt x="38" y="712"/>
                    </a:lnTo>
                    <a:lnTo>
                      <a:pt x="40" y="712"/>
                    </a:lnTo>
                    <a:lnTo>
                      <a:pt x="40" y="712"/>
                    </a:lnTo>
                    <a:lnTo>
                      <a:pt x="44" y="718"/>
                    </a:lnTo>
                    <a:lnTo>
                      <a:pt x="44" y="724"/>
                    </a:lnTo>
                    <a:lnTo>
                      <a:pt x="46" y="740"/>
                    </a:lnTo>
                    <a:lnTo>
                      <a:pt x="46" y="740"/>
                    </a:lnTo>
                    <a:lnTo>
                      <a:pt x="46" y="756"/>
                    </a:lnTo>
                    <a:lnTo>
                      <a:pt x="48" y="768"/>
                    </a:lnTo>
                    <a:lnTo>
                      <a:pt x="52" y="778"/>
                    </a:lnTo>
                    <a:lnTo>
                      <a:pt x="58" y="792"/>
                    </a:lnTo>
                    <a:lnTo>
                      <a:pt x="68" y="802"/>
                    </a:lnTo>
                    <a:lnTo>
                      <a:pt x="82" y="812"/>
                    </a:lnTo>
                    <a:lnTo>
                      <a:pt x="102" y="820"/>
                    </a:lnTo>
                    <a:lnTo>
                      <a:pt x="102" y="820"/>
                    </a:lnTo>
                    <a:lnTo>
                      <a:pt x="102" y="898"/>
                    </a:lnTo>
                    <a:lnTo>
                      <a:pt x="102" y="898"/>
                    </a:lnTo>
                    <a:lnTo>
                      <a:pt x="100" y="946"/>
                    </a:lnTo>
                    <a:lnTo>
                      <a:pt x="98" y="1004"/>
                    </a:lnTo>
                    <a:lnTo>
                      <a:pt x="90" y="1098"/>
                    </a:lnTo>
                    <a:lnTo>
                      <a:pt x="90" y="1098"/>
                    </a:lnTo>
                    <a:lnTo>
                      <a:pt x="84" y="1174"/>
                    </a:lnTo>
                    <a:lnTo>
                      <a:pt x="80" y="1220"/>
                    </a:lnTo>
                    <a:lnTo>
                      <a:pt x="80" y="1270"/>
                    </a:lnTo>
                    <a:lnTo>
                      <a:pt x="80" y="1270"/>
                    </a:lnTo>
                    <a:lnTo>
                      <a:pt x="76" y="1526"/>
                    </a:lnTo>
                    <a:lnTo>
                      <a:pt x="76" y="1526"/>
                    </a:lnTo>
                    <a:lnTo>
                      <a:pt x="78" y="1534"/>
                    </a:lnTo>
                    <a:lnTo>
                      <a:pt x="80" y="1536"/>
                    </a:lnTo>
                    <a:lnTo>
                      <a:pt x="82" y="1536"/>
                    </a:lnTo>
                    <a:lnTo>
                      <a:pt x="88" y="1540"/>
                    </a:lnTo>
                    <a:lnTo>
                      <a:pt x="92" y="1542"/>
                    </a:lnTo>
                    <a:lnTo>
                      <a:pt x="96" y="1546"/>
                    </a:lnTo>
                    <a:lnTo>
                      <a:pt x="96" y="1546"/>
                    </a:lnTo>
                    <a:lnTo>
                      <a:pt x="98" y="1550"/>
                    </a:lnTo>
                    <a:lnTo>
                      <a:pt x="96" y="1552"/>
                    </a:lnTo>
                    <a:lnTo>
                      <a:pt x="92" y="1560"/>
                    </a:lnTo>
                    <a:lnTo>
                      <a:pt x="78" y="1578"/>
                    </a:lnTo>
                    <a:lnTo>
                      <a:pt x="72" y="1588"/>
                    </a:lnTo>
                    <a:lnTo>
                      <a:pt x="70" y="1596"/>
                    </a:lnTo>
                    <a:lnTo>
                      <a:pt x="70" y="1598"/>
                    </a:lnTo>
                    <a:lnTo>
                      <a:pt x="72" y="1602"/>
                    </a:lnTo>
                    <a:lnTo>
                      <a:pt x="78" y="1606"/>
                    </a:lnTo>
                    <a:lnTo>
                      <a:pt x="84" y="1608"/>
                    </a:lnTo>
                    <a:lnTo>
                      <a:pt x="84" y="1608"/>
                    </a:lnTo>
                    <a:lnTo>
                      <a:pt x="100" y="1610"/>
                    </a:lnTo>
                    <a:lnTo>
                      <a:pt x="114" y="1612"/>
                    </a:lnTo>
                    <a:lnTo>
                      <a:pt x="124" y="1612"/>
                    </a:lnTo>
                    <a:lnTo>
                      <a:pt x="134" y="1610"/>
                    </a:lnTo>
                    <a:lnTo>
                      <a:pt x="144" y="1606"/>
                    </a:lnTo>
                    <a:lnTo>
                      <a:pt x="150" y="1602"/>
                    </a:lnTo>
                    <a:lnTo>
                      <a:pt x="156" y="1598"/>
                    </a:lnTo>
                    <a:lnTo>
                      <a:pt x="160" y="1592"/>
                    </a:lnTo>
                    <a:lnTo>
                      <a:pt x="166" y="1580"/>
                    </a:lnTo>
                    <a:lnTo>
                      <a:pt x="170" y="1568"/>
                    </a:lnTo>
                    <a:lnTo>
                      <a:pt x="170" y="1552"/>
                    </a:lnTo>
                    <a:lnTo>
                      <a:pt x="170" y="1552"/>
                    </a:lnTo>
                    <a:lnTo>
                      <a:pt x="174" y="1532"/>
                    </a:lnTo>
                    <a:lnTo>
                      <a:pt x="174" y="1532"/>
                    </a:lnTo>
                    <a:lnTo>
                      <a:pt x="178" y="1522"/>
                    </a:lnTo>
                    <a:lnTo>
                      <a:pt x="180" y="1504"/>
                    </a:lnTo>
                    <a:lnTo>
                      <a:pt x="184" y="1458"/>
                    </a:lnTo>
                    <a:lnTo>
                      <a:pt x="186" y="1410"/>
                    </a:lnTo>
                    <a:lnTo>
                      <a:pt x="188" y="1376"/>
                    </a:lnTo>
                    <a:lnTo>
                      <a:pt x="188" y="1376"/>
                    </a:lnTo>
                    <a:lnTo>
                      <a:pt x="190" y="1344"/>
                    </a:lnTo>
                    <a:lnTo>
                      <a:pt x="192" y="1294"/>
                    </a:lnTo>
                    <a:lnTo>
                      <a:pt x="198" y="1240"/>
                    </a:lnTo>
                    <a:lnTo>
                      <a:pt x="204" y="1188"/>
                    </a:lnTo>
                    <a:lnTo>
                      <a:pt x="204" y="1188"/>
                    </a:lnTo>
                    <a:lnTo>
                      <a:pt x="216" y="1086"/>
                    </a:lnTo>
                    <a:lnTo>
                      <a:pt x="230" y="972"/>
                    </a:lnTo>
                    <a:lnTo>
                      <a:pt x="230" y="972"/>
                    </a:lnTo>
                    <a:lnTo>
                      <a:pt x="236" y="922"/>
                    </a:lnTo>
                    <a:lnTo>
                      <a:pt x="244" y="884"/>
                    </a:lnTo>
                    <a:lnTo>
                      <a:pt x="254" y="850"/>
                    </a:lnTo>
                    <a:lnTo>
                      <a:pt x="254" y="850"/>
                    </a:lnTo>
                    <a:lnTo>
                      <a:pt x="254" y="878"/>
                    </a:lnTo>
                    <a:lnTo>
                      <a:pt x="258" y="906"/>
                    </a:lnTo>
                    <a:lnTo>
                      <a:pt x="264" y="960"/>
                    </a:lnTo>
                    <a:lnTo>
                      <a:pt x="274" y="1008"/>
                    </a:lnTo>
                    <a:lnTo>
                      <a:pt x="280" y="1052"/>
                    </a:lnTo>
                    <a:lnTo>
                      <a:pt x="280" y="1052"/>
                    </a:lnTo>
                    <a:lnTo>
                      <a:pt x="288" y="1144"/>
                    </a:lnTo>
                    <a:lnTo>
                      <a:pt x="292" y="1182"/>
                    </a:lnTo>
                    <a:lnTo>
                      <a:pt x="296" y="1206"/>
                    </a:lnTo>
                    <a:lnTo>
                      <a:pt x="296" y="1206"/>
                    </a:lnTo>
                    <a:lnTo>
                      <a:pt x="298" y="1222"/>
                    </a:lnTo>
                    <a:lnTo>
                      <a:pt x="300" y="1252"/>
                    </a:lnTo>
                    <a:lnTo>
                      <a:pt x="304" y="1342"/>
                    </a:lnTo>
                    <a:lnTo>
                      <a:pt x="308" y="1488"/>
                    </a:lnTo>
                    <a:lnTo>
                      <a:pt x="308" y="1488"/>
                    </a:lnTo>
                    <a:lnTo>
                      <a:pt x="308" y="1524"/>
                    </a:lnTo>
                    <a:lnTo>
                      <a:pt x="308" y="1538"/>
                    </a:lnTo>
                    <a:lnTo>
                      <a:pt x="312" y="1550"/>
                    </a:lnTo>
                    <a:lnTo>
                      <a:pt x="312" y="1550"/>
                    </a:lnTo>
                    <a:lnTo>
                      <a:pt x="312" y="1560"/>
                    </a:lnTo>
                    <a:lnTo>
                      <a:pt x="312" y="1566"/>
                    </a:lnTo>
                    <a:lnTo>
                      <a:pt x="310" y="1570"/>
                    </a:lnTo>
                    <a:lnTo>
                      <a:pt x="310" y="1576"/>
                    </a:lnTo>
                    <a:lnTo>
                      <a:pt x="310" y="1576"/>
                    </a:lnTo>
                    <a:lnTo>
                      <a:pt x="312" y="1578"/>
                    </a:lnTo>
                    <a:lnTo>
                      <a:pt x="318" y="1582"/>
                    </a:lnTo>
                    <a:lnTo>
                      <a:pt x="332" y="1586"/>
                    </a:lnTo>
                    <a:lnTo>
                      <a:pt x="354" y="1592"/>
                    </a:lnTo>
                    <a:lnTo>
                      <a:pt x="376" y="1600"/>
                    </a:lnTo>
                    <a:lnTo>
                      <a:pt x="376" y="1600"/>
                    </a:lnTo>
                    <a:lnTo>
                      <a:pt x="388" y="1604"/>
                    </a:lnTo>
                    <a:lnTo>
                      <a:pt x="398" y="1606"/>
                    </a:lnTo>
                    <a:lnTo>
                      <a:pt x="410" y="1608"/>
                    </a:lnTo>
                    <a:lnTo>
                      <a:pt x="418" y="1608"/>
                    </a:lnTo>
                    <a:lnTo>
                      <a:pt x="428" y="1606"/>
                    </a:lnTo>
                    <a:lnTo>
                      <a:pt x="434" y="1602"/>
                    </a:lnTo>
                    <a:lnTo>
                      <a:pt x="440" y="1600"/>
                    </a:lnTo>
                    <a:lnTo>
                      <a:pt x="444" y="1594"/>
                    </a:lnTo>
                    <a:lnTo>
                      <a:pt x="444" y="1594"/>
                    </a:lnTo>
                    <a:lnTo>
                      <a:pt x="444" y="1590"/>
                    </a:lnTo>
                    <a:lnTo>
                      <a:pt x="440" y="1582"/>
                    </a:lnTo>
                    <a:lnTo>
                      <a:pt x="434" y="1576"/>
                    </a:lnTo>
                    <a:lnTo>
                      <a:pt x="426" y="1568"/>
                    </a:lnTo>
                    <a:lnTo>
                      <a:pt x="400" y="1546"/>
                    </a:lnTo>
                    <a:lnTo>
                      <a:pt x="400" y="1546"/>
                    </a:lnTo>
                    <a:lnTo>
                      <a:pt x="400" y="1542"/>
                    </a:lnTo>
                    <a:lnTo>
                      <a:pt x="400" y="1536"/>
                    </a:lnTo>
                    <a:lnTo>
                      <a:pt x="406" y="1514"/>
                    </a:lnTo>
                    <a:lnTo>
                      <a:pt x="422" y="1468"/>
                    </a:lnTo>
                    <a:lnTo>
                      <a:pt x="422" y="1468"/>
                    </a:lnTo>
                    <a:lnTo>
                      <a:pt x="422" y="1460"/>
                    </a:lnTo>
                    <a:lnTo>
                      <a:pt x="424" y="1452"/>
                    </a:lnTo>
                    <a:lnTo>
                      <a:pt x="422" y="1436"/>
                    </a:lnTo>
                    <a:lnTo>
                      <a:pt x="416" y="1418"/>
                    </a:lnTo>
                    <a:lnTo>
                      <a:pt x="412" y="1392"/>
                    </a:lnTo>
                    <a:lnTo>
                      <a:pt x="412" y="1392"/>
                    </a:lnTo>
                    <a:lnTo>
                      <a:pt x="410" y="1374"/>
                    </a:lnTo>
                    <a:lnTo>
                      <a:pt x="410" y="1348"/>
                    </a:lnTo>
                    <a:lnTo>
                      <a:pt x="412" y="1290"/>
                    </a:lnTo>
                    <a:lnTo>
                      <a:pt x="414" y="1234"/>
                    </a:lnTo>
                    <a:lnTo>
                      <a:pt x="416" y="1194"/>
                    </a:lnTo>
                    <a:lnTo>
                      <a:pt x="416" y="1194"/>
                    </a:lnTo>
                    <a:lnTo>
                      <a:pt x="414" y="1032"/>
                    </a:lnTo>
                    <a:lnTo>
                      <a:pt x="412" y="874"/>
                    </a:lnTo>
                    <a:lnTo>
                      <a:pt x="412" y="874"/>
                    </a:lnTo>
                    <a:lnTo>
                      <a:pt x="412" y="852"/>
                    </a:lnTo>
                    <a:lnTo>
                      <a:pt x="414" y="832"/>
                    </a:lnTo>
                    <a:lnTo>
                      <a:pt x="416" y="814"/>
                    </a:lnTo>
                    <a:lnTo>
                      <a:pt x="416" y="814"/>
                    </a:lnTo>
                    <a:lnTo>
                      <a:pt x="420" y="796"/>
                    </a:lnTo>
                    <a:lnTo>
                      <a:pt x="422" y="774"/>
                    </a:lnTo>
                    <a:lnTo>
                      <a:pt x="422" y="774"/>
                    </a:lnTo>
                    <a:lnTo>
                      <a:pt x="422" y="762"/>
                    </a:lnTo>
                    <a:lnTo>
                      <a:pt x="424" y="756"/>
                    </a:lnTo>
                    <a:lnTo>
                      <a:pt x="428" y="752"/>
                    </a:lnTo>
                    <a:lnTo>
                      <a:pt x="428" y="752"/>
                    </a:lnTo>
                    <a:lnTo>
                      <a:pt x="430" y="764"/>
                    </a:lnTo>
                    <a:lnTo>
                      <a:pt x="434" y="774"/>
                    </a:lnTo>
                    <a:lnTo>
                      <a:pt x="442" y="784"/>
                    </a:lnTo>
                    <a:lnTo>
                      <a:pt x="442" y="784"/>
                    </a:lnTo>
                    <a:lnTo>
                      <a:pt x="446" y="788"/>
                    </a:lnTo>
                    <a:lnTo>
                      <a:pt x="446" y="792"/>
                    </a:lnTo>
                    <a:lnTo>
                      <a:pt x="444" y="798"/>
                    </a:lnTo>
                    <a:lnTo>
                      <a:pt x="444" y="798"/>
                    </a:lnTo>
                    <a:lnTo>
                      <a:pt x="444" y="802"/>
                    </a:lnTo>
                    <a:lnTo>
                      <a:pt x="444" y="806"/>
                    </a:lnTo>
                    <a:lnTo>
                      <a:pt x="446" y="816"/>
                    </a:lnTo>
                    <a:lnTo>
                      <a:pt x="450" y="826"/>
                    </a:lnTo>
                    <a:lnTo>
                      <a:pt x="450" y="830"/>
                    </a:lnTo>
                    <a:lnTo>
                      <a:pt x="450" y="836"/>
                    </a:lnTo>
                    <a:lnTo>
                      <a:pt x="450" y="836"/>
                    </a:lnTo>
                    <a:lnTo>
                      <a:pt x="450" y="844"/>
                    </a:lnTo>
                    <a:lnTo>
                      <a:pt x="450" y="850"/>
                    </a:lnTo>
                    <a:lnTo>
                      <a:pt x="452" y="854"/>
                    </a:lnTo>
                    <a:lnTo>
                      <a:pt x="452" y="858"/>
                    </a:lnTo>
                    <a:lnTo>
                      <a:pt x="452" y="858"/>
                    </a:lnTo>
                    <a:lnTo>
                      <a:pt x="450" y="864"/>
                    </a:lnTo>
                    <a:lnTo>
                      <a:pt x="444" y="872"/>
                    </a:lnTo>
                    <a:lnTo>
                      <a:pt x="440" y="878"/>
                    </a:lnTo>
                    <a:lnTo>
                      <a:pt x="440" y="882"/>
                    </a:lnTo>
                    <a:lnTo>
                      <a:pt x="440" y="884"/>
                    </a:lnTo>
                    <a:lnTo>
                      <a:pt x="440" y="884"/>
                    </a:lnTo>
                    <a:lnTo>
                      <a:pt x="444" y="886"/>
                    </a:lnTo>
                    <a:lnTo>
                      <a:pt x="448" y="886"/>
                    </a:lnTo>
                    <a:lnTo>
                      <a:pt x="462" y="882"/>
                    </a:lnTo>
                    <a:lnTo>
                      <a:pt x="478" y="872"/>
                    </a:lnTo>
                    <a:lnTo>
                      <a:pt x="484" y="866"/>
                    </a:lnTo>
                    <a:lnTo>
                      <a:pt x="490" y="860"/>
                    </a:lnTo>
                    <a:lnTo>
                      <a:pt x="490" y="860"/>
                    </a:lnTo>
                    <a:lnTo>
                      <a:pt x="492" y="852"/>
                    </a:lnTo>
                    <a:lnTo>
                      <a:pt x="496" y="846"/>
                    </a:lnTo>
                    <a:lnTo>
                      <a:pt x="496" y="828"/>
                    </a:lnTo>
                    <a:lnTo>
                      <a:pt x="496" y="812"/>
                    </a:lnTo>
                    <a:lnTo>
                      <a:pt x="492" y="798"/>
                    </a:lnTo>
                    <a:lnTo>
                      <a:pt x="492" y="798"/>
                    </a:lnTo>
                    <a:close/>
                    <a:moveTo>
                      <a:pt x="94" y="620"/>
                    </a:moveTo>
                    <a:lnTo>
                      <a:pt x="94" y="620"/>
                    </a:lnTo>
                    <a:lnTo>
                      <a:pt x="94" y="668"/>
                    </a:lnTo>
                    <a:lnTo>
                      <a:pt x="98" y="698"/>
                    </a:lnTo>
                    <a:lnTo>
                      <a:pt x="98" y="698"/>
                    </a:lnTo>
                    <a:lnTo>
                      <a:pt x="92" y="698"/>
                    </a:lnTo>
                    <a:lnTo>
                      <a:pt x="86" y="696"/>
                    </a:lnTo>
                    <a:lnTo>
                      <a:pt x="82" y="696"/>
                    </a:lnTo>
                    <a:lnTo>
                      <a:pt x="82" y="694"/>
                    </a:lnTo>
                    <a:lnTo>
                      <a:pt x="80" y="690"/>
                    </a:lnTo>
                    <a:lnTo>
                      <a:pt x="82" y="686"/>
                    </a:lnTo>
                    <a:lnTo>
                      <a:pt x="82" y="686"/>
                    </a:lnTo>
                    <a:lnTo>
                      <a:pt x="84" y="684"/>
                    </a:lnTo>
                    <a:lnTo>
                      <a:pt x="86" y="680"/>
                    </a:lnTo>
                    <a:lnTo>
                      <a:pt x="88" y="678"/>
                    </a:lnTo>
                    <a:lnTo>
                      <a:pt x="88" y="674"/>
                    </a:lnTo>
                    <a:lnTo>
                      <a:pt x="88" y="674"/>
                    </a:lnTo>
                    <a:lnTo>
                      <a:pt x="88" y="660"/>
                    </a:lnTo>
                    <a:lnTo>
                      <a:pt x="86" y="640"/>
                    </a:lnTo>
                    <a:lnTo>
                      <a:pt x="84" y="622"/>
                    </a:lnTo>
                    <a:lnTo>
                      <a:pt x="82" y="604"/>
                    </a:lnTo>
                    <a:lnTo>
                      <a:pt x="82" y="604"/>
                    </a:lnTo>
                    <a:lnTo>
                      <a:pt x="80" y="590"/>
                    </a:lnTo>
                    <a:lnTo>
                      <a:pt x="78" y="576"/>
                    </a:lnTo>
                    <a:lnTo>
                      <a:pt x="78" y="560"/>
                    </a:lnTo>
                    <a:lnTo>
                      <a:pt x="78" y="540"/>
                    </a:lnTo>
                    <a:lnTo>
                      <a:pt x="78" y="540"/>
                    </a:lnTo>
                    <a:lnTo>
                      <a:pt x="82" y="524"/>
                    </a:lnTo>
                    <a:lnTo>
                      <a:pt x="88" y="508"/>
                    </a:lnTo>
                    <a:lnTo>
                      <a:pt x="96" y="494"/>
                    </a:lnTo>
                    <a:lnTo>
                      <a:pt x="100" y="490"/>
                    </a:lnTo>
                    <a:lnTo>
                      <a:pt x="104" y="488"/>
                    </a:lnTo>
                    <a:lnTo>
                      <a:pt x="104" y="488"/>
                    </a:lnTo>
                    <a:lnTo>
                      <a:pt x="102" y="516"/>
                    </a:lnTo>
                    <a:lnTo>
                      <a:pt x="98" y="548"/>
                    </a:lnTo>
                    <a:lnTo>
                      <a:pt x="96" y="582"/>
                    </a:lnTo>
                    <a:lnTo>
                      <a:pt x="94" y="620"/>
                    </a:lnTo>
                    <a:lnTo>
                      <a:pt x="94" y="6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effectLst/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36" name="Freeform 292"/>
              <p:cNvSpPr/>
              <p:nvPr/>
            </p:nvSpPr>
            <p:spPr bwMode="auto">
              <a:xfrm>
                <a:off x="5929320" y="3638549"/>
                <a:ext cx="222250" cy="447675"/>
              </a:xfrm>
              <a:custGeom>
                <a:avLst/>
                <a:gdLst/>
                <a:ahLst/>
                <a:cxnLst>
                  <a:cxn ang="0">
                    <a:pos x="134" y="8"/>
                  </a:cxn>
                  <a:cxn ang="0">
                    <a:pos x="134" y="8"/>
                  </a:cxn>
                  <a:cxn ang="0">
                    <a:pos x="140" y="16"/>
                  </a:cxn>
                  <a:cxn ang="0">
                    <a:pos x="140" y="16"/>
                  </a:cxn>
                  <a:cxn ang="0">
                    <a:pos x="138" y="32"/>
                  </a:cxn>
                  <a:cxn ang="0">
                    <a:pos x="134" y="46"/>
                  </a:cxn>
                  <a:cxn ang="0">
                    <a:pos x="126" y="62"/>
                  </a:cxn>
                  <a:cxn ang="0">
                    <a:pos x="126" y="62"/>
                  </a:cxn>
                  <a:cxn ang="0">
                    <a:pos x="122" y="78"/>
                  </a:cxn>
                  <a:cxn ang="0">
                    <a:pos x="116" y="104"/>
                  </a:cxn>
                  <a:cxn ang="0">
                    <a:pos x="104" y="172"/>
                  </a:cxn>
                  <a:cxn ang="0">
                    <a:pos x="98" y="208"/>
                  </a:cxn>
                  <a:cxn ang="0">
                    <a:pos x="90" y="240"/>
                  </a:cxn>
                  <a:cxn ang="0">
                    <a:pos x="84" y="254"/>
                  </a:cxn>
                  <a:cxn ang="0">
                    <a:pos x="80" y="266"/>
                  </a:cxn>
                  <a:cxn ang="0">
                    <a:pos x="74" y="276"/>
                  </a:cxn>
                  <a:cxn ang="0">
                    <a:pos x="66" y="282"/>
                  </a:cxn>
                  <a:cxn ang="0">
                    <a:pos x="66" y="282"/>
                  </a:cxn>
                  <a:cxn ang="0">
                    <a:pos x="54" y="202"/>
                  </a:cxn>
                  <a:cxn ang="0">
                    <a:pos x="42" y="140"/>
                  </a:cxn>
                  <a:cxn ang="0">
                    <a:pos x="36" y="112"/>
                  </a:cxn>
                  <a:cxn ang="0">
                    <a:pos x="30" y="92"/>
                  </a:cxn>
                  <a:cxn ang="0">
                    <a:pos x="30" y="92"/>
                  </a:cxn>
                  <a:cxn ang="0">
                    <a:pos x="22" y="78"/>
                  </a:cxn>
                  <a:cxn ang="0">
                    <a:pos x="16" y="66"/>
                  </a:cxn>
                  <a:cxn ang="0">
                    <a:pos x="6" y="50"/>
                  </a:cxn>
                  <a:cxn ang="0">
                    <a:pos x="2" y="42"/>
                  </a:cxn>
                  <a:cxn ang="0">
                    <a:pos x="0" y="36"/>
                  </a:cxn>
                  <a:cxn ang="0">
                    <a:pos x="0" y="26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6"/>
                  </a:cxn>
                  <a:cxn ang="0">
                    <a:pos x="14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8" y="6"/>
                  </a:cxn>
                  <a:cxn ang="0">
                    <a:pos x="20" y="10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40" y="26"/>
                  </a:cxn>
                  <a:cxn ang="0">
                    <a:pos x="52" y="36"/>
                  </a:cxn>
                  <a:cxn ang="0">
                    <a:pos x="58" y="38"/>
                  </a:cxn>
                  <a:cxn ang="0">
                    <a:pos x="64" y="40"/>
                  </a:cxn>
                  <a:cxn ang="0">
                    <a:pos x="72" y="40"/>
                  </a:cxn>
                  <a:cxn ang="0">
                    <a:pos x="80" y="38"/>
                  </a:cxn>
                  <a:cxn ang="0">
                    <a:pos x="80" y="38"/>
                  </a:cxn>
                  <a:cxn ang="0">
                    <a:pos x="92" y="34"/>
                  </a:cxn>
                  <a:cxn ang="0">
                    <a:pos x="102" y="30"/>
                  </a:cxn>
                  <a:cxn ang="0">
                    <a:pos x="110" y="24"/>
                  </a:cxn>
                  <a:cxn ang="0">
                    <a:pos x="116" y="18"/>
                  </a:cxn>
                  <a:cxn ang="0">
                    <a:pos x="122" y="8"/>
                  </a:cxn>
                  <a:cxn ang="0">
                    <a:pos x="124" y="0"/>
                  </a:cxn>
                  <a:cxn ang="0">
                    <a:pos x="124" y="0"/>
                  </a:cxn>
                  <a:cxn ang="0">
                    <a:pos x="128" y="0"/>
                  </a:cxn>
                  <a:cxn ang="0">
                    <a:pos x="134" y="8"/>
                  </a:cxn>
                  <a:cxn ang="0">
                    <a:pos x="134" y="8"/>
                  </a:cxn>
                </a:cxnLst>
                <a:rect l="0" t="0" r="r" b="b"/>
                <a:pathLst>
                  <a:path w="140" h="282">
                    <a:moveTo>
                      <a:pt x="134" y="8"/>
                    </a:moveTo>
                    <a:lnTo>
                      <a:pt x="134" y="8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8" y="32"/>
                    </a:lnTo>
                    <a:lnTo>
                      <a:pt x="134" y="46"/>
                    </a:lnTo>
                    <a:lnTo>
                      <a:pt x="126" y="62"/>
                    </a:lnTo>
                    <a:lnTo>
                      <a:pt x="126" y="62"/>
                    </a:lnTo>
                    <a:lnTo>
                      <a:pt x="122" y="78"/>
                    </a:lnTo>
                    <a:lnTo>
                      <a:pt x="116" y="104"/>
                    </a:lnTo>
                    <a:lnTo>
                      <a:pt x="104" y="172"/>
                    </a:lnTo>
                    <a:lnTo>
                      <a:pt x="98" y="208"/>
                    </a:lnTo>
                    <a:lnTo>
                      <a:pt x="90" y="240"/>
                    </a:lnTo>
                    <a:lnTo>
                      <a:pt x="84" y="254"/>
                    </a:lnTo>
                    <a:lnTo>
                      <a:pt x="80" y="266"/>
                    </a:lnTo>
                    <a:lnTo>
                      <a:pt x="74" y="276"/>
                    </a:lnTo>
                    <a:lnTo>
                      <a:pt x="66" y="282"/>
                    </a:lnTo>
                    <a:lnTo>
                      <a:pt x="66" y="282"/>
                    </a:lnTo>
                    <a:lnTo>
                      <a:pt x="54" y="202"/>
                    </a:lnTo>
                    <a:lnTo>
                      <a:pt x="42" y="140"/>
                    </a:lnTo>
                    <a:lnTo>
                      <a:pt x="36" y="11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22" y="78"/>
                    </a:lnTo>
                    <a:lnTo>
                      <a:pt x="16" y="66"/>
                    </a:lnTo>
                    <a:lnTo>
                      <a:pt x="6" y="50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40" y="26"/>
                    </a:lnTo>
                    <a:lnTo>
                      <a:pt x="52" y="36"/>
                    </a:lnTo>
                    <a:lnTo>
                      <a:pt x="58" y="38"/>
                    </a:lnTo>
                    <a:lnTo>
                      <a:pt x="64" y="40"/>
                    </a:lnTo>
                    <a:lnTo>
                      <a:pt x="72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92" y="34"/>
                    </a:lnTo>
                    <a:lnTo>
                      <a:pt x="102" y="30"/>
                    </a:lnTo>
                    <a:lnTo>
                      <a:pt x="110" y="24"/>
                    </a:lnTo>
                    <a:lnTo>
                      <a:pt x="116" y="18"/>
                    </a:lnTo>
                    <a:lnTo>
                      <a:pt x="122" y="8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37" name="Freeform 293"/>
              <p:cNvSpPr/>
              <p:nvPr/>
            </p:nvSpPr>
            <p:spPr bwMode="auto">
              <a:xfrm>
                <a:off x="6002345" y="3705224"/>
                <a:ext cx="82550" cy="419100"/>
              </a:xfrm>
              <a:custGeom>
                <a:avLst/>
                <a:gdLst/>
                <a:ahLst/>
                <a:cxnLst>
                  <a:cxn ang="0">
                    <a:pos x="52" y="218"/>
                  </a:cxn>
                  <a:cxn ang="0">
                    <a:pos x="52" y="218"/>
                  </a:cxn>
                  <a:cxn ang="0">
                    <a:pos x="50" y="198"/>
                  </a:cxn>
                  <a:cxn ang="0">
                    <a:pos x="48" y="160"/>
                  </a:cxn>
                  <a:cxn ang="0">
                    <a:pos x="40" y="86"/>
                  </a:cxn>
                  <a:cxn ang="0">
                    <a:pos x="40" y="86"/>
                  </a:cxn>
                  <a:cxn ang="0">
                    <a:pos x="38" y="70"/>
                  </a:cxn>
                  <a:cxn ang="0">
                    <a:pos x="34" y="56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0" y="34"/>
                  </a:cxn>
                  <a:cxn ang="0">
                    <a:pos x="36" y="24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0" y="8"/>
                  </a:cxn>
                  <a:cxn ang="0">
                    <a:pos x="36" y="4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2" y="6"/>
                  </a:cxn>
                  <a:cxn ang="0">
                    <a:pos x="8" y="12"/>
                  </a:cxn>
                  <a:cxn ang="0">
                    <a:pos x="8" y="1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4" y="28"/>
                  </a:cxn>
                  <a:cxn ang="0">
                    <a:pos x="14" y="32"/>
                  </a:cxn>
                  <a:cxn ang="0">
                    <a:pos x="14" y="38"/>
                  </a:cxn>
                  <a:cxn ang="0">
                    <a:pos x="14" y="38"/>
                  </a:cxn>
                  <a:cxn ang="0">
                    <a:pos x="6" y="126"/>
                  </a:cxn>
                  <a:cxn ang="0">
                    <a:pos x="2" y="184"/>
                  </a:cxn>
                  <a:cxn ang="0">
                    <a:pos x="0" y="216"/>
                  </a:cxn>
                  <a:cxn ang="0">
                    <a:pos x="0" y="216"/>
                  </a:cxn>
                  <a:cxn ang="0">
                    <a:pos x="4" y="236"/>
                  </a:cxn>
                  <a:cxn ang="0">
                    <a:pos x="8" y="248"/>
                  </a:cxn>
                  <a:cxn ang="0">
                    <a:pos x="14" y="258"/>
                  </a:cxn>
                  <a:cxn ang="0">
                    <a:pos x="18" y="262"/>
                  </a:cxn>
                  <a:cxn ang="0">
                    <a:pos x="22" y="264"/>
                  </a:cxn>
                  <a:cxn ang="0">
                    <a:pos x="26" y="264"/>
                  </a:cxn>
                  <a:cxn ang="0">
                    <a:pos x="30" y="262"/>
                  </a:cxn>
                  <a:cxn ang="0">
                    <a:pos x="36" y="256"/>
                  </a:cxn>
                  <a:cxn ang="0">
                    <a:pos x="40" y="248"/>
                  </a:cxn>
                  <a:cxn ang="0">
                    <a:pos x="46" y="234"/>
                  </a:cxn>
                  <a:cxn ang="0">
                    <a:pos x="52" y="218"/>
                  </a:cxn>
                  <a:cxn ang="0">
                    <a:pos x="52" y="218"/>
                  </a:cxn>
                </a:cxnLst>
                <a:rect l="0" t="0" r="r" b="b"/>
                <a:pathLst>
                  <a:path w="52" h="264">
                    <a:moveTo>
                      <a:pt x="52" y="218"/>
                    </a:moveTo>
                    <a:lnTo>
                      <a:pt x="52" y="218"/>
                    </a:lnTo>
                    <a:lnTo>
                      <a:pt x="50" y="198"/>
                    </a:lnTo>
                    <a:lnTo>
                      <a:pt x="48" y="160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38" y="70"/>
                    </a:lnTo>
                    <a:lnTo>
                      <a:pt x="34" y="56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0" y="34"/>
                    </a:lnTo>
                    <a:lnTo>
                      <a:pt x="36" y="2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8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6" y="126"/>
                    </a:lnTo>
                    <a:lnTo>
                      <a:pt x="2" y="184"/>
                    </a:lnTo>
                    <a:lnTo>
                      <a:pt x="0" y="216"/>
                    </a:lnTo>
                    <a:lnTo>
                      <a:pt x="0" y="216"/>
                    </a:lnTo>
                    <a:lnTo>
                      <a:pt x="4" y="236"/>
                    </a:lnTo>
                    <a:lnTo>
                      <a:pt x="8" y="248"/>
                    </a:lnTo>
                    <a:lnTo>
                      <a:pt x="14" y="258"/>
                    </a:lnTo>
                    <a:lnTo>
                      <a:pt x="18" y="262"/>
                    </a:lnTo>
                    <a:lnTo>
                      <a:pt x="22" y="264"/>
                    </a:lnTo>
                    <a:lnTo>
                      <a:pt x="26" y="264"/>
                    </a:lnTo>
                    <a:lnTo>
                      <a:pt x="30" y="262"/>
                    </a:lnTo>
                    <a:lnTo>
                      <a:pt x="36" y="256"/>
                    </a:lnTo>
                    <a:lnTo>
                      <a:pt x="40" y="248"/>
                    </a:lnTo>
                    <a:lnTo>
                      <a:pt x="46" y="234"/>
                    </a:lnTo>
                    <a:lnTo>
                      <a:pt x="52" y="218"/>
                    </a:lnTo>
                    <a:lnTo>
                      <a:pt x="52" y="2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7" name="Group 48"/>
          <p:cNvGrpSpPr/>
          <p:nvPr/>
        </p:nvGrpSpPr>
        <p:grpSpPr>
          <a:xfrm>
            <a:off x="2928926" y="3668418"/>
            <a:ext cx="714380" cy="791457"/>
            <a:chOff x="3899111" y="2603179"/>
            <a:chExt cx="1462467" cy="1620258"/>
          </a:xfrm>
          <a:scene3d>
            <a:camera prst="perspectiveBelow">
              <a:rot lat="759376" lon="1407205" rev="21410228"/>
            </a:camera>
            <a:lightRig rig="soft" dir="t"/>
          </a:scene3d>
        </p:grpSpPr>
        <p:sp>
          <p:nvSpPr>
            <p:cNvPr id="48" name="Freeform 49"/>
            <p:cNvSpPr/>
            <p:nvPr/>
          </p:nvSpPr>
          <p:spPr>
            <a:xfrm flipH="1">
              <a:off x="3899111" y="2664564"/>
              <a:ext cx="416947" cy="1488919"/>
            </a:xfrm>
            <a:custGeom>
              <a:avLst/>
              <a:gdLst>
                <a:gd name="connsiteX0" fmla="*/ 773373 w 1513764"/>
                <a:gd name="connsiteY0" fmla="*/ 1137 h 5405650"/>
                <a:gd name="connsiteX1" fmla="*/ 718782 w 1513764"/>
                <a:gd name="connsiteY1" fmla="*/ 28432 h 5405650"/>
                <a:gd name="connsiteX2" fmla="*/ 650543 w 1513764"/>
                <a:gd name="connsiteY2" fmla="*/ 28432 h 5405650"/>
                <a:gd name="connsiteX3" fmla="*/ 568657 w 1513764"/>
                <a:gd name="connsiteY3" fmla="*/ 103495 h 5405650"/>
                <a:gd name="connsiteX4" fmla="*/ 486770 w 1513764"/>
                <a:gd name="connsiteY4" fmla="*/ 192205 h 5405650"/>
                <a:gd name="connsiteX5" fmla="*/ 479946 w 1513764"/>
                <a:gd name="connsiteY5" fmla="*/ 280916 h 5405650"/>
                <a:gd name="connsiteX6" fmla="*/ 520890 w 1513764"/>
                <a:gd name="connsiteY6" fmla="*/ 396922 h 5405650"/>
                <a:gd name="connsiteX7" fmla="*/ 541361 w 1513764"/>
                <a:gd name="connsiteY7" fmla="*/ 492456 h 5405650"/>
                <a:gd name="connsiteX8" fmla="*/ 575481 w 1513764"/>
                <a:gd name="connsiteY8" fmla="*/ 615286 h 5405650"/>
                <a:gd name="connsiteX9" fmla="*/ 636896 w 1513764"/>
                <a:gd name="connsiteY9" fmla="*/ 710820 h 5405650"/>
                <a:gd name="connsiteX10" fmla="*/ 691487 w 1513764"/>
                <a:gd name="connsiteY10" fmla="*/ 806355 h 5405650"/>
                <a:gd name="connsiteX11" fmla="*/ 616424 w 1513764"/>
                <a:gd name="connsiteY11" fmla="*/ 826826 h 5405650"/>
                <a:gd name="connsiteX12" fmla="*/ 418531 w 1513764"/>
                <a:gd name="connsiteY12" fmla="*/ 901889 h 5405650"/>
                <a:gd name="connsiteX13" fmla="*/ 316173 w 1513764"/>
                <a:gd name="connsiteY13" fmla="*/ 956480 h 5405650"/>
                <a:gd name="connsiteX14" fmla="*/ 241111 w 1513764"/>
                <a:gd name="connsiteY14" fmla="*/ 1099781 h 5405650"/>
                <a:gd name="connsiteX15" fmla="*/ 179696 w 1513764"/>
                <a:gd name="connsiteY15" fmla="*/ 1304498 h 5405650"/>
                <a:gd name="connsiteX16" fmla="*/ 125105 w 1513764"/>
                <a:gd name="connsiteY16" fmla="*/ 1454623 h 5405650"/>
                <a:gd name="connsiteX17" fmla="*/ 29570 w 1513764"/>
                <a:gd name="connsiteY17" fmla="*/ 1611572 h 5405650"/>
                <a:gd name="connsiteX18" fmla="*/ 2275 w 1513764"/>
                <a:gd name="connsiteY18" fmla="*/ 1693459 h 5405650"/>
                <a:gd name="connsiteX19" fmla="*/ 15922 w 1513764"/>
                <a:gd name="connsiteY19" fmla="*/ 1823113 h 5405650"/>
                <a:gd name="connsiteX20" fmla="*/ 70514 w 1513764"/>
                <a:gd name="connsiteY20" fmla="*/ 1884528 h 5405650"/>
                <a:gd name="connsiteX21" fmla="*/ 152400 w 1513764"/>
                <a:gd name="connsiteY21" fmla="*/ 1925471 h 5405650"/>
                <a:gd name="connsiteX22" fmla="*/ 309349 w 1513764"/>
                <a:gd name="connsiteY22" fmla="*/ 2007358 h 5405650"/>
                <a:gd name="connsiteX23" fmla="*/ 329821 w 1513764"/>
                <a:gd name="connsiteY23" fmla="*/ 2048301 h 5405650"/>
                <a:gd name="connsiteX24" fmla="*/ 288878 w 1513764"/>
                <a:gd name="connsiteY24" fmla="*/ 2464558 h 5405650"/>
                <a:gd name="connsiteX25" fmla="*/ 247934 w 1513764"/>
                <a:gd name="connsiteY25" fmla="*/ 2846695 h 5405650"/>
                <a:gd name="connsiteX26" fmla="*/ 254758 w 1513764"/>
                <a:gd name="connsiteY26" fmla="*/ 2894462 h 5405650"/>
                <a:gd name="connsiteX27" fmla="*/ 288878 w 1513764"/>
                <a:gd name="connsiteY27" fmla="*/ 2949053 h 5405650"/>
                <a:gd name="connsiteX28" fmla="*/ 343469 w 1513764"/>
                <a:gd name="connsiteY28" fmla="*/ 3167417 h 5405650"/>
                <a:gd name="connsiteX29" fmla="*/ 384412 w 1513764"/>
                <a:gd name="connsiteY29" fmla="*/ 3597322 h 5405650"/>
                <a:gd name="connsiteX30" fmla="*/ 398060 w 1513764"/>
                <a:gd name="connsiteY30" fmla="*/ 3945340 h 5405650"/>
                <a:gd name="connsiteX31" fmla="*/ 411708 w 1513764"/>
                <a:gd name="connsiteY31" fmla="*/ 4266062 h 5405650"/>
                <a:gd name="connsiteX32" fmla="*/ 411708 w 1513764"/>
                <a:gd name="connsiteY32" fmla="*/ 4436659 h 5405650"/>
                <a:gd name="connsiteX33" fmla="*/ 377588 w 1513764"/>
                <a:gd name="connsiteY33" fmla="*/ 4627728 h 5405650"/>
                <a:gd name="connsiteX34" fmla="*/ 391236 w 1513764"/>
                <a:gd name="connsiteY34" fmla="*/ 4736910 h 5405650"/>
                <a:gd name="connsiteX35" fmla="*/ 329821 w 1513764"/>
                <a:gd name="connsiteY35" fmla="*/ 4791501 h 5405650"/>
                <a:gd name="connsiteX36" fmla="*/ 118281 w 1513764"/>
                <a:gd name="connsiteY36" fmla="*/ 4873387 h 5405650"/>
                <a:gd name="connsiteX37" fmla="*/ 43218 w 1513764"/>
                <a:gd name="connsiteY37" fmla="*/ 4934802 h 5405650"/>
                <a:gd name="connsiteX38" fmla="*/ 111457 w 1513764"/>
                <a:gd name="connsiteY38" fmla="*/ 5009865 h 5405650"/>
                <a:gd name="connsiteX39" fmla="*/ 288878 w 1513764"/>
                <a:gd name="connsiteY39" fmla="*/ 5030337 h 5405650"/>
                <a:gd name="connsiteX40" fmla="*/ 398060 w 1513764"/>
                <a:gd name="connsiteY40" fmla="*/ 5009865 h 5405650"/>
                <a:gd name="connsiteX41" fmla="*/ 507242 w 1513764"/>
                <a:gd name="connsiteY41" fmla="*/ 4962098 h 5405650"/>
                <a:gd name="connsiteX42" fmla="*/ 555009 w 1513764"/>
                <a:gd name="connsiteY42" fmla="*/ 4927978 h 5405650"/>
                <a:gd name="connsiteX43" fmla="*/ 636896 w 1513764"/>
                <a:gd name="connsiteY43" fmla="*/ 4955274 h 5405650"/>
                <a:gd name="connsiteX44" fmla="*/ 759725 w 1513764"/>
                <a:gd name="connsiteY44" fmla="*/ 4927978 h 5405650"/>
                <a:gd name="connsiteX45" fmla="*/ 787021 w 1513764"/>
                <a:gd name="connsiteY45" fmla="*/ 4907507 h 5405650"/>
                <a:gd name="connsiteX46" fmla="*/ 787021 w 1513764"/>
                <a:gd name="connsiteY46" fmla="*/ 4832444 h 5405650"/>
                <a:gd name="connsiteX47" fmla="*/ 793845 w 1513764"/>
                <a:gd name="connsiteY47" fmla="*/ 4791501 h 5405650"/>
                <a:gd name="connsiteX48" fmla="*/ 821140 w 1513764"/>
                <a:gd name="connsiteY48" fmla="*/ 4716438 h 5405650"/>
                <a:gd name="connsiteX49" fmla="*/ 841612 w 1513764"/>
                <a:gd name="connsiteY49" fmla="*/ 4573137 h 5405650"/>
                <a:gd name="connsiteX50" fmla="*/ 855260 w 1513764"/>
                <a:gd name="connsiteY50" fmla="*/ 4893859 h 5405650"/>
                <a:gd name="connsiteX51" fmla="*/ 896203 w 1513764"/>
                <a:gd name="connsiteY51" fmla="*/ 5030337 h 5405650"/>
                <a:gd name="connsiteX52" fmla="*/ 834788 w 1513764"/>
                <a:gd name="connsiteY52" fmla="*/ 5125871 h 5405650"/>
                <a:gd name="connsiteX53" fmla="*/ 766549 w 1513764"/>
                <a:gd name="connsiteY53" fmla="*/ 5289644 h 5405650"/>
                <a:gd name="connsiteX54" fmla="*/ 800669 w 1513764"/>
                <a:gd name="connsiteY54" fmla="*/ 5371531 h 5405650"/>
                <a:gd name="connsiteX55" fmla="*/ 923499 w 1513764"/>
                <a:gd name="connsiteY55" fmla="*/ 5392002 h 5405650"/>
                <a:gd name="connsiteX56" fmla="*/ 1100919 w 1513764"/>
                <a:gd name="connsiteY56" fmla="*/ 5289644 h 5405650"/>
                <a:gd name="connsiteX57" fmla="*/ 1162334 w 1513764"/>
                <a:gd name="connsiteY57" fmla="*/ 5228229 h 5405650"/>
                <a:gd name="connsiteX58" fmla="*/ 1169158 w 1513764"/>
                <a:gd name="connsiteY58" fmla="*/ 5153167 h 5405650"/>
                <a:gd name="connsiteX59" fmla="*/ 1196454 w 1513764"/>
                <a:gd name="connsiteY59" fmla="*/ 5084928 h 5405650"/>
                <a:gd name="connsiteX60" fmla="*/ 1203278 w 1513764"/>
                <a:gd name="connsiteY60" fmla="*/ 4982570 h 5405650"/>
                <a:gd name="connsiteX61" fmla="*/ 1244221 w 1513764"/>
                <a:gd name="connsiteY61" fmla="*/ 4805149 h 5405650"/>
                <a:gd name="connsiteX62" fmla="*/ 1271517 w 1513764"/>
                <a:gd name="connsiteY62" fmla="*/ 4375244 h 5405650"/>
                <a:gd name="connsiteX63" fmla="*/ 1285164 w 1513764"/>
                <a:gd name="connsiteY63" fmla="*/ 3720152 h 5405650"/>
                <a:gd name="connsiteX64" fmla="*/ 1257869 w 1513764"/>
                <a:gd name="connsiteY64" fmla="*/ 3303895 h 5405650"/>
                <a:gd name="connsiteX65" fmla="*/ 1257869 w 1513764"/>
                <a:gd name="connsiteY65" fmla="*/ 2989996 h 5405650"/>
                <a:gd name="connsiteX66" fmla="*/ 1305636 w 1513764"/>
                <a:gd name="connsiteY66" fmla="*/ 2942229 h 5405650"/>
                <a:gd name="connsiteX67" fmla="*/ 1291988 w 1513764"/>
                <a:gd name="connsiteY67" fmla="*/ 2676098 h 5405650"/>
                <a:gd name="connsiteX68" fmla="*/ 1291988 w 1513764"/>
                <a:gd name="connsiteY68" fmla="*/ 2389495 h 5405650"/>
                <a:gd name="connsiteX69" fmla="*/ 1291988 w 1513764"/>
                <a:gd name="connsiteY69" fmla="*/ 2150659 h 5405650"/>
                <a:gd name="connsiteX70" fmla="*/ 1257869 w 1513764"/>
                <a:gd name="connsiteY70" fmla="*/ 2021005 h 5405650"/>
                <a:gd name="connsiteX71" fmla="*/ 1298812 w 1513764"/>
                <a:gd name="connsiteY71" fmla="*/ 1850408 h 5405650"/>
                <a:gd name="connsiteX72" fmla="*/ 1312460 w 1513764"/>
                <a:gd name="connsiteY72" fmla="*/ 1788993 h 5405650"/>
                <a:gd name="connsiteX73" fmla="*/ 1394346 w 1513764"/>
                <a:gd name="connsiteY73" fmla="*/ 1604749 h 5405650"/>
                <a:gd name="connsiteX74" fmla="*/ 1442114 w 1513764"/>
                <a:gd name="connsiteY74" fmla="*/ 1461447 h 5405650"/>
                <a:gd name="connsiteX75" fmla="*/ 1448937 w 1513764"/>
                <a:gd name="connsiteY75" fmla="*/ 1331793 h 5405650"/>
                <a:gd name="connsiteX76" fmla="*/ 1483057 w 1513764"/>
                <a:gd name="connsiteY76" fmla="*/ 1208964 h 5405650"/>
                <a:gd name="connsiteX77" fmla="*/ 1510352 w 1513764"/>
                <a:gd name="connsiteY77" fmla="*/ 1086134 h 5405650"/>
                <a:gd name="connsiteX78" fmla="*/ 1462585 w 1513764"/>
                <a:gd name="connsiteY78" fmla="*/ 976952 h 5405650"/>
                <a:gd name="connsiteX79" fmla="*/ 1339755 w 1513764"/>
                <a:gd name="connsiteY79" fmla="*/ 881417 h 5405650"/>
                <a:gd name="connsiteX80" fmla="*/ 1189630 w 1513764"/>
                <a:gd name="connsiteY80" fmla="*/ 806355 h 5405650"/>
                <a:gd name="connsiteX81" fmla="*/ 1121391 w 1513764"/>
                <a:gd name="connsiteY81" fmla="*/ 772235 h 5405650"/>
                <a:gd name="connsiteX82" fmla="*/ 1080448 w 1513764"/>
                <a:gd name="connsiteY82" fmla="*/ 724468 h 5405650"/>
                <a:gd name="connsiteX83" fmla="*/ 1019033 w 1513764"/>
                <a:gd name="connsiteY83" fmla="*/ 717644 h 5405650"/>
                <a:gd name="connsiteX84" fmla="*/ 978090 w 1513764"/>
                <a:gd name="connsiteY84" fmla="*/ 676701 h 5405650"/>
                <a:gd name="connsiteX85" fmla="*/ 971266 w 1513764"/>
                <a:gd name="connsiteY85" fmla="*/ 649405 h 5405650"/>
                <a:gd name="connsiteX86" fmla="*/ 1032681 w 1513764"/>
                <a:gd name="connsiteY86" fmla="*/ 601638 h 5405650"/>
                <a:gd name="connsiteX87" fmla="*/ 1066800 w 1513764"/>
                <a:gd name="connsiteY87" fmla="*/ 465161 h 5405650"/>
                <a:gd name="connsiteX88" fmla="*/ 1059976 w 1513764"/>
                <a:gd name="connsiteY88" fmla="*/ 287740 h 5405650"/>
                <a:gd name="connsiteX89" fmla="*/ 1025857 w 1513764"/>
                <a:gd name="connsiteY89" fmla="*/ 178558 h 5405650"/>
                <a:gd name="connsiteX90" fmla="*/ 930322 w 1513764"/>
                <a:gd name="connsiteY90" fmla="*/ 83023 h 5405650"/>
                <a:gd name="connsiteX91" fmla="*/ 855260 w 1513764"/>
                <a:gd name="connsiteY91" fmla="*/ 21608 h 5405650"/>
                <a:gd name="connsiteX92" fmla="*/ 773373 w 1513764"/>
                <a:gd name="connsiteY92" fmla="*/ 1137 h 540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513764" h="5405650">
                  <a:moveTo>
                    <a:pt x="773373" y="1137"/>
                  </a:moveTo>
                  <a:cubicBezTo>
                    <a:pt x="750627" y="2274"/>
                    <a:pt x="739254" y="23883"/>
                    <a:pt x="718782" y="28432"/>
                  </a:cubicBezTo>
                  <a:cubicBezTo>
                    <a:pt x="698310" y="32981"/>
                    <a:pt x="675564" y="15922"/>
                    <a:pt x="650543" y="28432"/>
                  </a:cubicBezTo>
                  <a:cubicBezTo>
                    <a:pt x="625522" y="40943"/>
                    <a:pt x="595952" y="76200"/>
                    <a:pt x="568657" y="103495"/>
                  </a:cubicBezTo>
                  <a:cubicBezTo>
                    <a:pt x="541362" y="130790"/>
                    <a:pt x="501555" y="162635"/>
                    <a:pt x="486770" y="192205"/>
                  </a:cubicBezTo>
                  <a:cubicBezTo>
                    <a:pt x="471985" y="221775"/>
                    <a:pt x="474259" y="246797"/>
                    <a:pt x="479946" y="280916"/>
                  </a:cubicBezTo>
                  <a:cubicBezTo>
                    <a:pt x="485633" y="315035"/>
                    <a:pt x="510654" y="361665"/>
                    <a:pt x="520890" y="396922"/>
                  </a:cubicBezTo>
                  <a:cubicBezTo>
                    <a:pt x="531126" y="432179"/>
                    <a:pt x="532263" y="456062"/>
                    <a:pt x="541361" y="492456"/>
                  </a:cubicBezTo>
                  <a:cubicBezTo>
                    <a:pt x="550459" y="528850"/>
                    <a:pt x="559559" y="578892"/>
                    <a:pt x="575481" y="615286"/>
                  </a:cubicBezTo>
                  <a:cubicBezTo>
                    <a:pt x="591403" y="651680"/>
                    <a:pt x="617562" y="678975"/>
                    <a:pt x="636896" y="710820"/>
                  </a:cubicBezTo>
                  <a:cubicBezTo>
                    <a:pt x="656230" y="742665"/>
                    <a:pt x="694899" y="787021"/>
                    <a:pt x="691487" y="806355"/>
                  </a:cubicBezTo>
                  <a:cubicBezTo>
                    <a:pt x="688075" y="825689"/>
                    <a:pt x="661917" y="810904"/>
                    <a:pt x="616424" y="826826"/>
                  </a:cubicBezTo>
                  <a:cubicBezTo>
                    <a:pt x="570931" y="842748"/>
                    <a:pt x="468573" y="880280"/>
                    <a:pt x="418531" y="901889"/>
                  </a:cubicBezTo>
                  <a:cubicBezTo>
                    <a:pt x="368489" y="923498"/>
                    <a:pt x="345743" y="923498"/>
                    <a:pt x="316173" y="956480"/>
                  </a:cubicBezTo>
                  <a:cubicBezTo>
                    <a:pt x="286603" y="989462"/>
                    <a:pt x="263857" y="1041778"/>
                    <a:pt x="241111" y="1099781"/>
                  </a:cubicBezTo>
                  <a:cubicBezTo>
                    <a:pt x="218365" y="1157784"/>
                    <a:pt x="199030" y="1245358"/>
                    <a:pt x="179696" y="1304498"/>
                  </a:cubicBezTo>
                  <a:cubicBezTo>
                    <a:pt x="160362" y="1363638"/>
                    <a:pt x="150126" y="1403444"/>
                    <a:pt x="125105" y="1454623"/>
                  </a:cubicBezTo>
                  <a:cubicBezTo>
                    <a:pt x="100084" y="1505802"/>
                    <a:pt x="50042" y="1571766"/>
                    <a:pt x="29570" y="1611572"/>
                  </a:cubicBezTo>
                  <a:cubicBezTo>
                    <a:pt x="9098" y="1651378"/>
                    <a:pt x="4550" y="1658202"/>
                    <a:pt x="2275" y="1693459"/>
                  </a:cubicBezTo>
                  <a:cubicBezTo>
                    <a:pt x="0" y="1728716"/>
                    <a:pt x="4549" y="1791268"/>
                    <a:pt x="15922" y="1823113"/>
                  </a:cubicBezTo>
                  <a:cubicBezTo>
                    <a:pt x="27295" y="1854958"/>
                    <a:pt x="47768" y="1867468"/>
                    <a:pt x="70514" y="1884528"/>
                  </a:cubicBezTo>
                  <a:cubicBezTo>
                    <a:pt x="93260" y="1901588"/>
                    <a:pt x="152400" y="1925471"/>
                    <a:pt x="152400" y="1925471"/>
                  </a:cubicBezTo>
                  <a:cubicBezTo>
                    <a:pt x="192206" y="1945943"/>
                    <a:pt x="279779" y="1986886"/>
                    <a:pt x="309349" y="2007358"/>
                  </a:cubicBezTo>
                  <a:cubicBezTo>
                    <a:pt x="338919" y="2027830"/>
                    <a:pt x="333233" y="1972101"/>
                    <a:pt x="329821" y="2048301"/>
                  </a:cubicBezTo>
                  <a:cubicBezTo>
                    <a:pt x="326409" y="2124501"/>
                    <a:pt x="302526" y="2331493"/>
                    <a:pt x="288878" y="2464558"/>
                  </a:cubicBezTo>
                  <a:cubicBezTo>
                    <a:pt x="275230" y="2597623"/>
                    <a:pt x="253621" y="2775044"/>
                    <a:pt x="247934" y="2846695"/>
                  </a:cubicBezTo>
                  <a:cubicBezTo>
                    <a:pt x="242247" y="2918346"/>
                    <a:pt x="247934" y="2877402"/>
                    <a:pt x="254758" y="2894462"/>
                  </a:cubicBezTo>
                  <a:cubicBezTo>
                    <a:pt x="261582" y="2911522"/>
                    <a:pt x="274093" y="2903561"/>
                    <a:pt x="288878" y="2949053"/>
                  </a:cubicBezTo>
                  <a:cubicBezTo>
                    <a:pt x="303663" y="2994545"/>
                    <a:pt x="327547" y="3059372"/>
                    <a:pt x="343469" y="3167417"/>
                  </a:cubicBezTo>
                  <a:cubicBezTo>
                    <a:pt x="359391" y="3275462"/>
                    <a:pt x="375313" y="3467668"/>
                    <a:pt x="384412" y="3597322"/>
                  </a:cubicBezTo>
                  <a:cubicBezTo>
                    <a:pt x="393511" y="3726976"/>
                    <a:pt x="393511" y="3833884"/>
                    <a:pt x="398060" y="3945340"/>
                  </a:cubicBezTo>
                  <a:cubicBezTo>
                    <a:pt x="402609" y="4056796"/>
                    <a:pt x="409433" y="4184176"/>
                    <a:pt x="411708" y="4266062"/>
                  </a:cubicBezTo>
                  <a:cubicBezTo>
                    <a:pt x="413983" y="4347948"/>
                    <a:pt x="417395" y="4376381"/>
                    <a:pt x="411708" y="4436659"/>
                  </a:cubicBezTo>
                  <a:cubicBezTo>
                    <a:pt x="406021" y="4496937"/>
                    <a:pt x="381000" y="4577686"/>
                    <a:pt x="377588" y="4627728"/>
                  </a:cubicBezTo>
                  <a:cubicBezTo>
                    <a:pt x="374176" y="4677770"/>
                    <a:pt x="399197" y="4709614"/>
                    <a:pt x="391236" y="4736910"/>
                  </a:cubicBezTo>
                  <a:cubicBezTo>
                    <a:pt x="383275" y="4764206"/>
                    <a:pt x="375313" y="4768755"/>
                    <a:pt x="329821" y="4791501"/>
                  </a:cubicBezTo>
                  <a:cubicBezTo>
                    <a:pt x="284329" y="4814247"/>
                    <a:pt x="166048" y="4849504"/>
                    <a:pt x="118281" y="4873387"/>
                  </a:cubicBezTo>
                  <a:cubicBezTo>
                    <a:pt x="70514" y="4897270"/>
                    <a:pt x="44355" y="4912056"/>
                    <a:pt x="43218" y="4934802"/>
                  </a:cubicBezTo>
                  <a:cubicBezTo>
                    <a:pt x="42081" y="4957548"/>
                    <a:pt x="70514" y="4993943"/>
                    <a:pt x="111457" y="5009865"/>
                  </a:cubicBezTo>
                  <a:cubicBezTo>
                    <a:pt x="152400" y="5025787"/>
                    <a:pt x="241111" y="5030337"/>
                    <a:pt x="288878" y="5030337"/>
                  </a:cubicBezTo>
                  <a:cubicBezTo>
                    <a:pt x="336645" y="5030337"/>
                    <a:pt x="361666" y="5021238"/>
                    <a:pt x="398060" y="5009865"/>
                  </a:cubicBezTo>
                  <a:cubicBezTo>
                    <a:pt x="434454" y="4998492"/>
                    <a:pt x="481084" y="4975746"/>
                    <a:pt x="507242" y="4962098"/>
                  </a:cubicBezTo>
                  <a:cubicBezTo>
                    <a:pt x="533400" y="4948450"/>
                    <a:pt x="533400" y="4929115"/>
                    <a:pt x="555009" y="4927978"/>
                  </a:cubicBezTo>
                  <a:cubicBezTo>
                    <a:pt x="576618" y="4926841"/>
                    <a:pt x="602777" y="4955274"/>
                    <a:pt x="636896" y="4955274"/>
                  </a:cubicBezTo>
                  <a:cubicBezTo>
                    <a:pt x="671015" y="4955274"/>
                    <a:pt x="734704" y="4935939"/>
                    <a:pt x="759725" y="4927978"/>
                  </a:cubicBezTo>
                  <a:cubicBezTo>
                    <a:pt x="784746" y="4920017"/>
                    <a:pt x="782472" y="4923429"/>
                    <a:pt x="787021" y="4907507"/>
                  </a:cubicBezTo>
                  <a:cubicBezTo>
                    <a:pt x="791570" y="4891585"/>
                    <a:pt x="785884" y="4851778"/>
                    <a:pt x="787021" y="4832444"/>
                  </a:cubicBezTo>
                  <a:cubicBezTo>
                    <a:pt x="788158" y="4813110"/>
                    <a:pt x="788159" y="4810835"/>
                    <a:pt x="793845" y="4791501"/>
                  </a:cubicBezTo>
                  <a:cubicBezTo>
                    <a:pt x="799531" y="4772167"/>
                    <a:pt x="813179" y="4752832"/>
                    <a:pt x="821140" y="4716438"/>
                  </a:cubicBezTo>
                  <a:cubicBezTo>
                    <a:pt x="829101" y="4680044"/>
                    <a:pt x="835925" y="4543567"/>
                    <a:pt x="841612" y="4573137"/>
                  </a:cubicBezTo>
                  <a:cubicBezTo>
                    <a:pt x="847299" y="4602707"/>
                    <a:pt x="846162" y="4817659"/>
                    <a:pt x="855260" y="4893859"/>
                  </a:cubicBezTo>
                  <a:cubicBezTo>
                    <a:pt x="864358" y="4970059"/>
                    <a:pt x="899615" y="4991668"/>
                    <a:pt x="896203" y="5030337"/>
                  </a:cubicBezTo>
                  <a:cubicBezTo>
                    <a:pt x="892791" y="5069006"/>
                    <a:pt x="856397" y="5082653"/>
                    <a:pt x="834788" y="5125871"/>
                  </a:cubicBezTo>
                  <a:cubicBezTo>
                    <a:pt x="813179" y="5169089"/>
                    <a:pt x="772235" y="5248701"/>
                    <a:pt x="766549" y="5289644"/>
                  </a:cubicBezTo>
                  <a:cubicBezTo>
                    <a:pt x="760863" y="5330587"/>
                    <a:pt x="774511" y="5354471"/>
                    <a:pt x="800669" y="5371531"/>
                  </a:cubicBezTo>
                  <a:cubicBezTo>
                    <a:pt x="826827" y="5388591"/>
                    <a:pt x="873457" y="5405650"/>
                    <a:pt x="923499" y="5392002"/>
                  </a:cubicBezTo>
                  <a:cubicBezTo>
                    <a:pt x="973541" y="5378354"/>
                    <a:pt x="1061113" y="5316939"/>
                    <a:pt x="1100919" y="5289644"/>
                  </a:cubicBezTo>
                  <a:cubicBezTo>
                    <a:pt x="1140725" y="5262349"/>
                    <a:pt x="1150961" y="5250975"/>
                    <a:pt x="1162334" y="5228229"/>
                  </a:cubicBezTo>
                  <a:cubicBezTo>
                    <a:pt x="1173707" y="5205483"/>
                    <a:pt x="1163471" y="5177051"/>
                    <a:pt x="1169158" y="5153167"/>
                  </a:cubicBezTo>
                  <a:cubicBezTo>
                    <a:pt x="1174845" y="5129284"/>
                    <a:pt x="1190767" y="5113361"/>
                    <a:pt x="1196454" y="5084928"/>
                  </a:cubicBezTo>
                  <a:cubicBezTo>
                    <a:pt x="1202141" y="5056495"/>
                    <a:pt x="1195317" y="5029200"/>
                    <a:pt x="1203278" y="4982570"/>
                  </a:cubicBezTo>
                  <a:cubicBezTo>
                    <a:pt x="1211239" y="4935940"/>
                    <a:pt x="1232848" y="4906370"/>
                    <a:pt x="1244221" y="4805149"/>
                  </a:cubicBezTo>
                  <a:cubicBezTo>
                    <a:pt x="1255594" y="4703928"/>
                    <a:pt x="1264693" y="4556077"/>
                    <a:pt x="1271517" y="4375244"/>
                  </a:cubicBezTo>
                  <a:cubicBezTo>
                    <a:pt x="1278341" y="4194411"/>
                    <a:pt x="1287439" y="3898710"/>
                    <a:pt x="1285164" y="3720152"/>
                  </a:cubicBezTo>
                  <a:cubicBezTo>
                    <a:pt x="1282889" y="3541594"/>
                    <a:pt x="1262418" y="3425588"/>
                    <a:pt x="1257869" y="3303895"/>
                  </a:cubicBezTo>
                  <a:cubicBezTo>
                    <a:pt x="1253320" y="3182202"/>
                    <a:pt x="1249908" y="3050274"/>
                    <a:pt x="1257869" y="2989996"/>
                  </a:cubicBezTo>
                  <a:cubicBezTo>
                    <a:pt x="1265830" y="2929718"/>
                    <a:pt x="1299950" y="2994545"/>
                    <a:pt x="1305636" y="2942229"/>
                  </a:cubicBezTo>
                  <a:cubicBezTo>
                    <a:pt x="1311322" y="2889913"/>
                    <a:pt x="1294263" y="2768220"/>
                    <a:pt x="1291988" y="2676098"/>
                  </a:cubicBezTo>
                  <a:cubicBezTo>
                    <a:pt x="1289713" y="2583976"/>
                    <a:pt x="1291988" y="2389495"/>
                    <a:pt x="1291988" y="2389495"/>
                  </a:cubicBezTo>
                  <a:cubicBezTo>
                    <a:pt x="1291988" y="2301922"/>
                    <a:pt x="1297675" y="2212074"/>
                    <a:pt x="1291988" y="2150659"/>
                  </a:cubicBezTo>
                  <a:cubicBezTo>
                    <a:pt x="1286301" y="2089244"/>
                    <a:pt x="1256732" y="2071047"/>
                    <a:pt x="1257869" y="2021005"/>
                  </a:cubicBezTo>
                  <a:cubicBezTo>
                    <a:pt x="1259006" y="1970963"/>
                    <a:pt x="1289714" y="1889077"/>
                    <a:pt x="1298812" y="1850408"/>
                  </a:cubicBezTo>
                  <a:cubicBezTo>
                    <a:pt x="1307910" y="1811739"/>
                    <a:pt x="1296538" y="1829936"/>
                    <a:pt x="1312460" y="1788993"/>
                  </a:cubicBezTo>
                  <a:cubicBezTo>
                    <a:pt x="1328382" y="1748050"/>
                    <a:pt x="1372737" y="1659340"/>
                    <a:pt x="1394346" y="1604749"/>
                  </a:cubicBezTo>
                  <a:cubicBezTo>
                    <a:pt x="1415955" y="1550158"/>
                    <a:pt x="1433016" y="1506940"/>
                    <a:pt x="1442114" y="1461447"/>
                  </a:cubicBezTo>
                  <a:cubicBezTo>
                    <a:pt x="1451212" y="1415954"/>
                    <a:pt x="1442113" y="1373873"/>
                    <a:pt x="1448937" y="1331793"/>
                  </a:cubicBezTo>
                  <a:cubicBezTo>
                    <a:pt x="1455761" y="1289713"/>
                    <a:pt x="1472821" y="1249907"/>
                    <a:pt x="1483057" y="1208964"/>
                  </a:cubicBezTo>
                  <a:cubicBezTo>
                    <a:pt x="1493293" y="1168021"/>
                    <a:pt x="1513764" y="1124803"/>
                    <a:pt x="1510352" y="1086134"/>
                  </a:cubicBezTo>
                  <a:cubicBezTo>
                    <a:pt x="1506940" y="1047465"/>
                    <a:pt x="1491018" y="1011072"/>
                    <a:pt x="1462585" y="976952"/>
                  </a:cubicBezTo>
                  <a:cubicBezTo>
                    <a:pt x="1434152" y="942832"/>
                    <a:pt x="1385248" y="909850"/>
                    <a:pt x="1339755" y="881417"/>
                  </a:cubicBezTo>
                  <a:cubicBezTo>
                    <a:pt x="1294262" y="852984"/>
                    <a:pt x="1189630" y="806355"/>
                    <a:pt x="1189630" y="806355"/>
                  </a:cubicBezTo>
                  <a:cubicBezTo>
                    <a:pt x="1153236" y="788158"/>
                    <a:pt x="1139588" y="785883"/>
                    <a:pt x="1121391" y="772235"/>
                  </a:cubicBezTo>
                  <a:cubicBezTo>
                    <a:pt x="1103194" y="758587"/>
                    <a:pt x="1097508" y="733566"/>
                    <a:pt x="1080448" y="724468"/>
                  </a:cubicBezTo>
                  <a:cubicBezTo>
                    <a:pt x="1063388" y="715370"/>
                    <a:pt x="1036093" y="725605"/>
                    <a:pt x="1019033" y="717644"/>
                  </a:cubicBezTo>
                  <a:cubicBezTo>
                    <a:pt x="1001973" y="709683"/>
                    <a:pt x="986051" y="688074"/>
                    <a:pt x="978090" y="676701"/>
                  </a:cubicBezTo>
                  <a:cubicBezTo>
                    <a:pt x="970129" y="665328"/>
                    <a:pt x="962168" y="661915"/>
                    <a:pt x="971266" y="649405"/>
                  </a:cubicBezTo>
                  <a:cubicBezTo>
                    <a:pt x="980364" y="636895"/>
                    <a:pt x="1016759" y="632345"/>
                    <a:pt x="1032681" y="601638"/>
                  </a:cubicBezTo>
                  <a:cubicBezTo>
                    <a:pt x="1048603" y="570931"/>
                    <a:pt x="1062251" y="517477"/>
                    <a:pt x="1066800" y="465161"/>
                  </a:cubicBezTo>
                  <a:cubicBezTo>
                    <a:pt x="1071349" y="412845"/>
                    <a:pt x="1066800" y="335507"/>
                    <a:pt x="1059976" y="287740"/>
                  </a:cubicBezTo>
                  <a:cubicBezTo>
                    <a:pt x="1053152" y="239973"/>
                    <a:pt x="1047466" y="212677"/>
                    <a:pt x="1025857" y="178558"/>
                  </a:cubicBezTo>
                  <a:cubicBezTo>
                    <a:pt x="1004248" y="144439"/>
                    <a:pt x="958755" y="109181"/>
                    <a:pt x="930322" y="83023"/>
                  </a:cubicBezTo>
                  <a:cubicBezTo>
                    <a:pt x="901889" y="56865"/>
                    <a:pt x="882555" y="34118"/>
                    <a:pt x="855260" y="21608"/>
                  </a:cubicBezTo>
                  <a:cubicBezTo>
                    <a:pt x="827965" y="9098"/>
                    <a:pt x="796119" y="0"/>
                    <a:pt x="773373" y="1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p3d>
              <a:bevelT w="25400" h="25400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grpSp>
          <p:nvGrpSpPr>
            <p:cNvPr id="49" name="Group 65"/>
            <p:cNvGrpSpPr/>
            <p:nvPr/>
          </p:nvGrpSpPr>
          <p:grpSpPr>
            <a:xfrm>
              <a:off x="4143373" y="2643184"/>
              <a:ext cx="1218207" cy="1524153"/>
              <a:chOff x="1000100" y="2928934"/>
              <a:chExt cx="1256158" cy="1571636"/>
            </a:xfrm>
            <a:solidFill>
              <a:schemeClr val="bg1"/>
            </a:solidFill>
            <a:effectLst/>
          </p:grpSpPr>
          <p:sp>
            <p:nvSpPr>
              <p:cNvPr id="54" name="Freeform 55"/>
              <p:cNvSpPr/>
              <p:nvPr/>
            </p:nvSpPr>
            <p:spPr>
              <a:xfrm flipH="1">
                <a:off x="1468660" y="3038916"/>
                <a:ext cx="409312" cy="1461654"/>
              </a:xfrm>
              <a:custGeom>
                <a:avLst/>
                <a:gdLst>
                  <a:gd name="connsiteX0" fmla="*/ 773373 w 1513764"/>
                  <a:gd name="connsiteY0" fmla="*/ 1137 h 5405650"/>
                  <a:gd name="connsiteX1" fmla="*/ 718782 w 1513764"/>
                  <a:gd name="connsiteY1" fmla="*/ 28432 h 5405650"/>
                  <a:gd name="connsiteX2" fmla="*/ 650543 w 1513764"/>
                  <a:gd name="connsiteY2" fmla="*/ 28432 h 5405650"/>
                  <a:gd name="connsiteX3" fmla="*/ 568657 w 1513764"/>
                  <a:gd name="connsiteY3" fmla="*/ 103495 h 5405650"/>
                  <a:gd name="connsiteX4" fmla="*/ 486770 w 1513764"/>
                  <a:gd name="connsiteY4" fmla="*/ 192205 h 5405650"/>
                  <a:gd name="connsiteX5" fmla="*/ 479946 w 1513764"/>
                  <a:gd name="connsiteY5" fmla="*/ 280916 h 5405650"/>
                  <a:gd name="connsiteX6" fmla="*/ 520890 w 1513764"/>
                  <a:gd name="connsiteY6" fmla="*/ 396922 h 5405650"/>
                  <a:gd name="connsiteX7" fmla="*/ 541361 w 1513764"/>
                  <a:gd name="connsiteY7" fmla="*/ 492456 h 5405650"/>
                  <a:gd name="connsiteX8" fmla="*/ 575481 w 1513764"/>
                  <a:gd name="connsiteY8" fmla="*/ 615286 h 5405650"/>
                  <a:gd name="connsiteX9" fmla="*/ 636896 w 1513764"/>
                  <a:gd name="connsiteY9" fmla="*/ 710820 h 5405650"/>
                  <a:gd name="connsiteX10" fmla="*/ 691487 w 1513764"/>
                  <a:gd name="connsiteY10" fmla="*/ 806355 h 5405650"/>
                  <a:gd name="connsiteX11" fmla="*/ 616424 w 1513764"/>
                  <a:gd name="connsiteY11" fmla="*/ 826826 h 5405650"/>
                  <a:gd name="connsiteX12" fmla="*/ 418531 w 1513764"/>
                  <a:gd name="connsiteY12" fmla="*/ 901889 h 5405650"/>
                  <a:gd name="connsiteX13" fmla="*/ 316173 w 1513764"/>
                  <a:gd name="connsiteY13" fmla="*/ 956480 h 5405650"/>
                  <a:gd name="connsiteX14" fmla="*/ 241111 w 1513764"/>
                  <a:gd name="connsiteY14" fmla="*/ 1099781 h 5405650"/>
                  <a:gd name="connsiteX15" fmla="*/ 179696 w 1513764"/>
                  <a:gd name="connsiteY15" fmla="*/ 1304498 h 5405650"/>
                  <a:gd name="connsiteX16" fmla="*/ 125105 w 1513764"/>
                  <a:gd name="connsiteY16" fmla="*/ 1454623 h 5405650"/>
                  <a:gd name="connsiteX17" fmla="*/ 29570 w 1513764"/>
                  <a:gd name="connsiteY17" fmla="*/ 1611572 h 5405650"/>
                  <a:gd name="connsiteX18" fmla="*/ 2275 w 1513764"/>
                  <a:gd name="connsiteY18" fmla="*/ 1693459 h 5405650"/>
                  <a:gd name="connsiteX19" fmla="*/ 15922 w 1513764"/>
                  <a:gd name="connsiteY19" fmla="*/ 1823113 h 5405650"/>
                  <a:gd name="connsiteX20" fmla="*/ 70514 w 1513764"/>
                  <a:gd name="connsiteY20" fmla="*/ 1884528 h 5405650"/>
                  <a:gd name="connsiteX21" fmla="*/ 152400 w 1513764"/>
                  <a:gd name="connsiteY21" fmla="*/ 1925471 h 5405650"/>
                  <a:gd name="connsiteX22" fmla="*/ 309349 w 1513764"/>
                  <a:gd name="connsiteY22" fmla="*/ 2007358 h 5405650"/>
                  <a:gd name="connsiteX23" fmla="*/ 329821 w 1513764"/>
                  <a:gd name="connsiteY23" fmla="*/ 2048301 h 5405650"/>
                  <a:gd name="connsiteX24" fmla="*/ 288878 w 1513764"/>
                  <a:gd name="connsiteY24" fmla="*/ 2464558 h 5405650"/>
                  <a:gd name="connsiteX25" fmla="*/ 247934 w 1513764"/>
                  <a:gd name="connsiteY25" fmla="*/ 2846695 h 5405650"/>
                  <a:gd name="connsiteX26" fmla="*/ 254758 w 1513764"/>
                  <a:gd name="connsiteY26" fmla="*/ 2894462 h 5405650"/>
                  <a:gd name="connsiteX27" fmla="*/ 288878 w 1513764"/>
                  <a:gd name="connsiteY27" fmla="*/ 2949053 h 5405650"/>
                  <a:gd name="connsiteX28" fmla="*/ 343469 w 1513764"/>
                  <a:gd name="connsiteY28" fmla="*/ 3167417 h 5405650"/>
                  <a:gd name="connsiteX29" fmla="*/ 384412 w 1513764"/>
                  <a:gd name="connsiteY29" fmla="*/ 3597322 h 5405650"/>
                  <a:gd name="connsiteX30" fmla="*/ 398060 w 1513764"/>
                  <a:gd name="connsiteY30" fmla="*/ 3945340 h 5405650"/>
                  <a:gd name="connsiteX31" fmla="*/ 411708 w 1513764"/>
                  <a:gd name="connsiteY31" fmla="*/ 4266062 h 5405650"/>
                  <a:gd name="connsiteX32" fmla="*/ 411708 w 1513764"/>
                  <a:gd name="connsiteY32" fmla="*/ 4436659 h 5405650"/>
                  <a:gd name="connsiteX33" fmla="*/ 377588 w 1513764"/>
                  <a:gd name="connsiteY33" fmla="*/ 4627728 h 5405650"/>
                  <a:gd name="connsiteX34" fmla="*/ 391236 w 1513764"/>
                  <a:gd name="connsiteY34" fmla="*/ 4736910 h 5405650"/>
                  <a:gd name="connsiteX35" fmla="*/ 329821 w 1513764"/>
                  <a:gd name="connsiteY35" fmla="*/ 4791501 h 5405650"/>
                  <a:gd name="connsiteX36" fmla="*/ 118281 w 1513764"/>
                  <a:gd name="connsiteY36" fmla="*/ 4873387 h 5405650"/>
                  <a:gd name="connsiteX37" fmla="*/ 43218 w 1513764"/>
                  <a:gd name="connsiteY37" fmla="*/ 4934802 h 5405650"/>
                  <a:gd name="connsiteX38" fmla="*/ 111457 w 1513764"/>
                  <a:gd name="connsiteY38" fmla="*/ 5009865 h 5405650"/>
                  <a:gd name="connsiteX39" fmla="*/ 288878 w 1513764"/>
                  <a:gd name="connsiteY39" fmla="*/ 5030337 h 5405650"/>
                  <a:gd name="connsiteX40" fmla="*/ 398060 w 1513764"/>
                  <a:gd name="connsiteY40" fmla="*/ 5009865 h 5405650"/>
                  <a:gd name="connsiteX41" fmla="*/ 507242 w 1513764"/>
                  <a:gd name="connsiteY41" fmla="*/ 4962098 h 5405650"/>
                  <a:gd name="connsiteX42" fmla="*/ 555009 w 1513764"/>
                  <a:gd name="connsiteY42" fmla="*/ 4927978 h 5405650"/>
                  <a:gd name="connsiteX43" fmla="*/ 636896 w 1513764"/>
                  <a:gd name="connsiteY43" fmla="*/ 4955274 h 5405650"/>
                  <a:gd name="connsiteX44" fmla="*/ 759725 w 1513764"/>
                  <a:gd name="connsiteY44" fmla="*/ 4927978 h 5405650"/>
                  <a:gd name="connsiteX45" fmla="*/ 787021 w 1513764"/>
                  <a:gd name="connsiteY45" fmla="*/ 4907507 h 5405650"/>
                  <a:gd name="connsiteX46" fmla="*/ 787021 w 1513764"/>
                  <a:gd name="connsiteY46" fmla="*/ 4832444 h 5405650"/>
                  <a:gd name="connsiteX47" fmla="*/ 793845 w 1513764"/>
                  <a:gd name="connsiteY47" fmla="*/ 4791501 h 5405650"/>
                  <a:gd name="connsiteX48" fmla="*/ 821140 w 1513764"/>
                  <a:gd name="connsiteY48" fmla="*/ 4716438 h 5405650"/>
                  <a:gd name="connsiteX49" fmla="*/ 841612 w 1513764"/>
                  <a:gd name="connsiteY49" fmla="*/ 4573137 h 5405650"/>
                  <a:gd name="connsiteX50" fmla="*/ 855260 w 1513764"/>
                  <a:gd name="connsiteY50" fmla="*/ 4893859 h 5405650"/>
                  <a:gd name="connsiteX51" fmla="*/ 896203 w 1513764"/>
                  <a:gd name="connsiteY51" fmla="*/ 5030337 h 5405650"/>
                  <a:gd name="connsiteX52" fmla="*/ 834788 w 1513764"/>
                  <a:gd name="connsiteY52" fmla="*/ 5125871 h 5405650"/>
                  <a:gd name="connsiteX53" fmla="*/ 766549 w 1513764"/>
                  <a:gd name="connsiteY53" fmla="*/ 5289644 h 5405650"/>
                  <a:gd name="connsiteX54" fmla="*/ 800669 w 1513764"/>
                  <a:gd name="connsiteY54" fmla="*/ 5371531 h 5405650"/>
                  <a:gd name="connsiteX55" fmla="*/ 923499 w 1513764"/>
                  <a:gd name="connsiteY55" fmla="*/ 5392002 h 5405650"/>
                  <a:gd name="connsiteX56" fmla="*/ 1100919 w 1513764"/>
                  <a:gd name="connsiteY56" fmla="*/ 5289644 h 5405650"/>
                  <a:gd name="connsiteX57" fmla="*/ 1162334 w 1513764"/>
                  <a:gd name="connsiteY57" fmla="*/ 5228229 h 5405650"/>
                  <a:gd name="connsiteX58" fmla="*/ 1169158 w 1513764"/>
                  <a:gd name="connsiteY58" fmla="*/ 5153167 h 5405650"/>
                  <a:gd name="connsiteX59" fmla="*/ 1196454 w 1513764"/>
                  <a:gd name="connsiteY59" fmla="*/ 5084928 h 5405650"/>
                  <a:gd name="connsiteX60" fmla="*/ 1203278 w 1513764"/>
                  <a:gd name="connsiteY60" fmla="*/ 4982570 h 5405650"/>
                  <a:gd name="connsiteX61" fmla="*/ 1244221 w 1513764"/>
                  <a:gd name="connsiteY61" fmla="*/ 4805149 h 5405650"/>
                  <a:gd name="connsiteX62" fmla="*/ 1271517 w 1513764"/>
                  <a:gd name="connsiteY62" fmla="*/ 4375244 h 5405650"/>
                  <a:gd name="connsiteX63" fmla="*/ 1285164 w 1513764"/>
                  <a:gd name="connsiteY63" fmla="*/ 3720152 h 5405650"/>
                  <a:gd name="connsiteX64" fmla="*/ 1257869 w 1513764"/>
                  <a:gd name="connsiteY64" fmla="*/ 3303895 h 5405650"/>
                  <a:gd name="connsiteX65" fmla="*/ 1257869 w 1513764"/>
                  <a:gd name="connsiteY65" fmla="*/ 2989996 h 5405650"/>
                  <a:gd name="connsiteX66" fmla="*/ 1305636 w 1513764"/>
                  <a:gd name="connsiteY66" fmla="*/ 2942229 h 5405650"/>
                  <a:gd name="connsiteX67" fmla="*/ 1291988 w 1513764"/>
                  <a:gd name="connsiteY67" fmla="*/ 2676098 h 5405650"/>
                  <a:gd name="connsiteX68" fmla="*/ 1291988 w 1513764"/>
                  <a:gd name="connsiteY68" fmla="*/ 2389495 h 5405650"/>
                  <a:gd name="connsiteX69" fmla="*/ 1291988 w 1513764"/>
                  <a:gd name="connsiteY69" fmla="*/ 2150659 h 5405650"/>
                  <a:gd name="connsiteX70" fmla="*/ 1257869 w 1513764"/>
                  <a:gd name="connsiteY70" fmla="*/ 2021005 h 5405650"/>
                  <a:gd name="connsiteX71" fmla="*/ 1298812 w 1513764"/>
                  <a:gd name="connsiteY71" fmla="*/ 1850408 h 5405650"/>
                  <a:gd name="connsiteX72" fmla="*/ 1312460 w 1513764"/>
                  <a:gd name="connsiteY72" fmla="*/ 1788993 h 5405650"/>
                  <a:gd name="connsiteX73" fmla="*/ 1394346 w 1513764"/>
                  <a:gd name="connsiteY73" fmla="*/ 1604749 h 5405650"/>
                  <a:gd name="connsiteX74" fmla="*/ 1442114 w 1513764"/>
                  <a:gd name="connsiteY74" fmla="*/ 1461447 h 5405650"/>
                  <a:gd name="connsiteX75" fmla="*/ 1448937 w 1513764"/>
                  <a:gd name="connsiteY75" fmla="*/ 1331793 h 5405650"/>
                  <a:gd name="connsiteX76" fmla="*/ 1483057 w 1513764"/>
                  <a:gd name="connsiteY76" fmla="*/ 1208964 h 5405650"/>
                  <a:gd name="connsiteX77" fmla="*/ 1510352 w 1513764"/>
                  <a:gd name="connsiteY77" fmla="*/ 1086134 h 5405650"/>
                  <a:gd name="connsiteX78" fmla="*/ 1462585 w 1513764"/>
                  <a:gd name="connsiteY78" fmla="*/ 976952 h 5405650"/>
                  <a:gd name="connsiteX79" fmla="*/ 1339755 w 1513764"/>
                  <a:gd name="connsiteY79" fmla="*/ 881417 h 5405650"/>
                  <a:gd name="connsiteX80" fmla="*/ 1189630 w 1513764"/>
                  <a:gd name="connsiteY80" fmla="*/ 806355 h 5405650"/>
                  <a:gd name="connsiteX81" fmla="*/ 1121391 w 1513764"/>
                  <a:gd name="connsiteY81" fmla="*/ 772235 h 5405650"/>
                  <a:gd name="connsiteX82" fmla="*/ 1080448 w 1513764"/>
                  <a:gd name="connsiteY82" fmla="*/ 724468 h 5405650"/>
                  <a:gd name="connsiteX83" fmla="*/ 1019033 w 1513764"/>
                  <a:gd name="connsiteY83" fmla="*/ 717644 h 5405650"/>
                  <a:gd name="connsiteX84" fmla="*/ 978090 w 1513764"/>
                  <a:gd name="connsiteY84" fmla="*/ 676701 h 5405650"/>
                  <a:gd name="connsiteX85" fmla="*/ 971266 w 1513764"/>
                  <a:gd name="connsiteY85" fmla="*/ 649405 h 5405650"/>
                  <a:gd name="connsiteX86" fmla="*/ 1032681 w 1513764"/>
                  <a:gd name="connsiteY86" fmla="*/ 601638 h 5405650"/>
                  <a:gd name="connsiteX87" fmla="*/ 1066800 w 1513764"/>
                  <a:gd name="connsiteY87" fmla="*/ 465161 h 5405650"/>
                  <a:gd name="connsiteX88" fmla="*/ 1059976 w 1513764"/>
                  <a:gd name="connsiteY88" fmla="*/ 287740 h 5405650"/>
                  <a:gd name="connsiteX89" fmla="*/ 1025857 w 1513764"/>
                  <a:gd name="connsiteY89" fmla="*/ 178558 h 5405650"/>
                  <a:gd name="connsiteX90" fmla="*/ 930322 w 1513764"/>
                  <a:gd name="connsiteY90" fmla="*/ 83023 h 5405650"/>
                  <a:gd name="connsiteX91" fmla="*/ 855260 w 1513764"/>
                  <a:gd name="connsiteY91" fmla="*/ 21608 h 5405650"/>
                  <a:gd name="connsiteX92" fmla="*/ 773373 w 1513764"/>
                  <a:gd name="connsiteY92" fmla="*/ 1137 h 540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513764" h="5405650">
                    <a:moveTo>
                      <a:pt x="773373" y="1137"/>
                    </a:moveTo>
                    <a:cubicBezTo>
                      <a:pt x="750627" y="2274"/>
                      <a:pt x="739254" y="23883"/>
                      <a:pt x="718782" y="28432"/>
                    </a:cubicBezTo>
                    <a:cubicBezTo>
                      <a:pt x="698310" y="32981"/>
                      <a:pt x="675564" y="15922"/>
                      <a:pt x="650543" y="28432"/>
                    </a:cubicBezTo>
                    <a:cubicBezTo>
                      <a:pt x="625522" y="40943"/>
                      <a:pt x="595952" y="76200"/>
                      <a:pt x="568657" y="103495"/>
                    </a:cubicBezTo>
                    <a:cubicBezTo>
                      <a:pt x="541362" y="130790"/>
                      <a:pt x="501555" y="162635"/>
                      <a:pt x="486770" y="192205"/>
                    </a:cubicBezTo>
                    <a:cubicBezTo>
                      <a:pt x="471985" y="221775"/>
                      <a:pt x="474259" y="246797"/>
                      <a:pt x="479946" y="280916"/>
                    </a:cubicBezTo>
                    <a:cubicBezTo>
                      <a:pt x="485633" y="315035"/>
                      <a:pt x="510654" y="361665"/>
                      <a:pt x="520890" y="396922"/>
                    </a:cubicBezTo>
                    <a:cubicBezTo>
                      <a:pt x="531126" y="432179"/>
                      <a:pt x="532263" y="456062"/>
                      <a:pt x="541361" y="492456"/>
                    </a:cubicBezTo>
                    <a:cubicBezTo>
                      <a:pt x="550459" y="528850"/>
                      <a:pt x="559559" y="578892"/>
                      <a:pt x="575481" y="615286"/>
                    </a:cubicBezTo>
                    <a:cubicBezTo>
                      <a:pt x="591403" y="651680"/>
                      <a:pt x="617562" y="678975"/>
                      <a:pt x="636896" y="710820"/>
                    </a:cubicBezTo>
                    <a:cubicBezTo>
                      <a:pt x="656230" y="742665"/>
                      <a:pt x="694899" y="787021"/>
                      <a:pt x="691487" y="806355"/>
                    </a:cubicBezTo>
                    <a:cubicBezTo>
                      <a:pt x="688075" y="825689"/>
                      <a:pt x="661917" y="810904"/>
                      <a:pt x="616424" y="826826"/>
                    </a:cubicBezTo>
                    <a:cubicBezTo>
                      <a:pt x="570931" y="842748"/>
                      <a:pt x="468573" y="880280"/>
                      <a:pt x="418531" y="901889"/>
                    </a:cubicBezTo>
                    <a:cubicBezTo>
                      <a:pt x="368489" y="923498"/>
                      <a:pt x="345743" y="923498"/>
                      <a:pt x="316173" y="956480"/>
                    </a:cubicBezTo>
                    <a:cubicBezTo>
                      <a:pt x="286603" y="989462"/>
                      <a:pt x="263857" y="1041778"/>
                      <a:pt x="241111" y="1099781"/>
                    </a:cubicBezTo>
                    <a:cubicBezTo>
                      <a:pt x="218365" y="1157784"/>
                      <a:pt x="199030" y="1245358"/>
                      <a:pt x="179696" y="1304498"/>
                    </a:cubicBezTo>
                    <a:cubicBezTo>
                      <a:pt x="160362" y="1363638"/>
                      <a:pt x="150126" y="1403444"/>
                      <a:pt x="125105" y="1454623"/>
                    </a:cubicBezTo>
                    <a:cubicBezTo>
                      <a:pt x="100084" y="1505802"/>
                      <a:pt x="50042" y="1571766"/>
                      <a:pt x="29570" y="1611572"/>
                    </a:cubicBezTo>
                    <a:cubicBezTo>
                      <a:pt x="9098" y="1651378"/>
                      <a:pt x="4550" y="1658202"/>
                      <a:pt x="2275" y="1693459"/>
                    </a:cubicBezTo>
                    <a:cubicBezTo>
                      <a:pt x="0" y="1728716"/>
                      <a:pt x="4549" y="1791268"/>
                      <a:pt x="15922" y="1823113"/>
                    </a:cubicBezTo>
                    <a:cubicBezTo>
                      <a:pt x="27295" y="1854958"/>
                      <a:pt x="47768" y="1867468"/>
                      <a:pt x="70514" y="1884528"/>
                    </a:cubicBezTo>
                    <a:cubicBezTo>
                      <a:pt x="93260" y="1901588"/>
                      <a:pt x="152400" y="1925471"/>
                      <a:pt x="152400" y="1925471"/>
                    </a:cubicBezTo>
                    <a:cubicBezTo>
                      <a:pt x="192206" y="1945943"/>
                      <a:pt x="279779" y="1986886"/>
                      <a:pt x="309349" y="2007358"/>
                    </a:cubicBezTo>
                    <a:cubicBezTo>
                      <a:pt x="338919" y="2027830"/>
                      <a:pt x="333233" y="1972101"/>
                      <a:pt x="329821" y="2048301"/>
                    </a:cubicBezTo>
                    <a:cubicBezTo>
                      <a:pt x="326409" y="2124501"/>
                      <a:pt x="302526" y="2331493"/>
                      <a:pt x="288878" y="2464558"/>
                    </a:cubicBezTo>
                    <a:cubicBezTo>
                      <a:pt x="275230" y="2597623"/>
                      <a:pt x="253621" y="2775044"/>
                      <a:pt x="247934" y="2846695"/>
                    </a:cubicBezTo>
                    <a:cubicBezTo>
                      <a:pt x="242247" y="2918346"/>
                      <a:pt x="247934" y="2877402"/>
                      <a:pt x="254758" y="2894462"/>
                    </a:cubicBezTo>
                    <a:cubicBezTo>
                      <a:pt x="261582" y="2911522"/>
                      <a:pt x="274093" y="2903561"/>
                      <a:pt x="288878" y="2949053"/>
                    </a:cubicBezTo>
                    <a:cubicBezTo>
                      <a:pt x="303663" y="2994545"/>
                      <a:pt x="327547" y="3059372"/>
                      <a:pt x="343469" y="3167417"/>
                    </a:cubicBezTo>
                    <a:cubicBezTo>
                      <a:pt x="359391" y="3275462"/>
                      <a:pt x="375313" y="3467668"/>
                      <a:pt x="384412" y="3597322"/>
                    </a:cubicBezTo>
                    <a:cubicBezTo>
                      <a:pt x="393511" y="3726976"/>
                      <a:pt x="393511" y="3833884"/>
                      <a:pt x="398060" y="3945340"/>
                    </a:cubicBezTo>
                    <a:cubicBezTo>
                      <a:pt x="402609" y="4056796"/>
                      <a:pt x="409433" y="4184176"/>
                      <a:pt x="411708" y="4266062"/>
                    </a:cubicBezTo>
                    <a:cubicBezTo>
                      <a:pt x="413983" y="4347948"/>
                      <a:pt x="417395" y="4376381"/>
                      <a:pt x="411708" y="4436659"/>
                    </a:cubicBezTo>
                    <a:cubicBezTo>
                      <a:pt x="406021" y="4496937"/>
                      <a:pt x="381000" y="4577686"/>
                      <a:pt x="377588" y="4627728"/>
                    </a:cubicBezTo>
                    <a:cubicBezTo>
                      <a:pt x="374176" y="4677770"/>
                      <a:pt x="399197" y="4709614"/>
                      <a:pt x="391236" y="4736910"/>
                    </a:cubicBezTo>
                    <a:cubicBezTo>
                      <a:pt x="383275" y="4764206"/>
                      <a:pt x="375313" y="4768755"/>
                      <a:pt x="329821" y="4791501"/>
                    </a:cubicBezTo>
                    <a:cubicBezTo>
                      <a:pt x="284329" y="4814247"/>
                      <a:pt x="166048" y="4849504"/>
                      <a:pt x="118281" y="4873387"/>
                    </a:cubicBezTo>
                    <a:cubicBezTo>
                      <a:pt x="70514" y="4897270"/>
                      <a:pt x="44355" y="4912056"/>
                      <a:pt x="43218" y="4934802"/>
                    </a:cubicBezTo>
                    <a:cubicBezTo>
                      <a:pt x="42081" y="4957548"/>
                      <a:pt x="70514" y="4993943"/>
                      <a:pt x="111457" y="5009865"/>
                    </a:cubicBezTo>
                    <a:cubicBezTo>
                      <a:pt x="152400" y="5025787"/>
                      <a:pt x="241111" y="5030337"/>
                      <a:pt x="288878" y="5030337"/>
                    </a:cubicBezTo>
                    <a:cubicBezTo>
                      <a:pt x="336645" y="5030337"/>
                      <a:pt x="361666" y="5021238"/>
                      <a:pt x="398060" y="5009865"/>
                    </a:cubicBezTo>
                    <a:cubicBezTo>
                      <a:pt x="434454" y="4998492"/>
                      <a:pt x="481084" y="4975746"/>
                      <a:pt x="507242" y="4962098"/>
                    </a:cubicBezTo>
                    <a:cubicBezTo>
                      <a:pt x="533400" y="4948450"/>
                      <a:pt x="533400" y="4929115"/>
                      <a:pt x="555009" y="4927978"/>
                    </a:cubicBezTo>
                    <a:cubicBezTo>
                      <a:pt x="576618" y="4926841"/>
                      <a:pt x="602777" y="4955274"/>
                      <a:pt x="636896" y="4955274"/>
                    </a:cubicBezTo>
                    <a:cubicBezTo>
                      <a:pt x="671015" y="4955274"/>
                      <a:pt x="734704" y="4935939"/>
                      <a:pt x="759725" y="4927978"/>
                    </a:cubicBezTo>
                    <a:cubicBezTo>
                      <a:pt x="784746" y="4920017"/>
                      <a:pt x="782472" y="4923429"/>
                      <a:pt x="787021" y="4907507"/>
                    </a:cubicBezTo>
                    <a:cubicBezTo>
                      <a:pt x="791570" y="4891585"/>
                      <a:pt x="785884" y="4851778"/>
                      <a:pt x="787021" y="4832444"/>
                    </a:cubicBezTo>
                    <a:cubicBezTo>
                      <a:pt x="788158" y="4813110"/>
                      <a:pt x="788159" y="4810835"/>
                      <a:pt x="793845" y="4791501"/>
                    </a:cubicBezTo>
                    <a:cubicBezTo>
                      <a:pt x="799531" y="4772167"/>
                      <a:pt x="813179" y="4752832"/>
                      <a:pt x="821140" y="4716438"/>
                    </a:cubicBezTo>
                    <a:cubicBezTo>
                      <a:pt x="829101" y="4680044"/>
                      <a:pt x="835925" y="4543567"/>
                      <a:pt x="841612" y="4573137"/>
                    </a:cubicBezTo>
                    <a:cubicBezTo>
                      <a:pt x="847299" y="4602707"/>
                      <a:pt x="846162" y="4817659"/>
                      <a:pt x="855260" y="4893859"/>
                    </a:cubicBezTo>
                    <a:cubicBezTo>
                      <a:pt x="864358" y="4970059"/>
                      <a:pt x="899615" y="4991668"/>
                      <a:pt x="896203" y="5030337"/>
                    </a:cubicBezTo>
                    <a:cubicBezTo>
                      <a:pt x="892791" y="5069006"/>
                      <a:pt x="856397" y="5082653"/>
                      <a:pt x="834788" y="5125871"/>
                    </a:cubicBezTo>
                    <a:cubicBezTo>
                      <a:pt x="813179" y="5169089"/>
                      <a:pt x="772235" y="5248701"/>
                      <a:pt x="766549" y="5289644"/>
                    </a:cubicBezTo>
                    <a:cubicBezTo>
                      <a:pt x="760863" y="5330587"/>
                      <a:pt x="774511" y="5354471"/>
                      <a:pt x="800669" y="5371531"/>
                    </a:cubicBezTo>
                    <a:cubicBezTo>
                      <a:pt x="826827" y="5388591"/>
                      <a:pt x="873457" y="5405650"/>
                      <a:pt x="923499" y="5392002"/>
                    </a:cubicBezTo>
                    <a:cubicBezTo>
                      <a:pt x="973541" y="5378354"/>
                      <a:pt x="1061113" y="5316939"/>
                      <a:pt x="1100919" y="5289644"/>
                    </a:cubicBezTo>
                    <a:cubicBezTo>
                      <a:pt x="1140725" y="5262349"/>
                      <a:pt x="1150961" y="5250975"/>
                      <a:pt x="1162334" y="5228229"/>
                    </a:cubicBezTo>
                    <a:cubicBezTo>
                      <a:pt x="1173707" y="5205483"/>
                      <a:pt x="1163471" y="5177051"/>
                      <a:pt x="1169158" y="5153167"/>
                    </a:cubicBezTo>
                    <a:cubicBezTo>
                      <a:pt x="1174845" y="5129284"/>
                      <a:pt x="1190767" y="5113361"/>
                      <a:pt x="1196454" y="5084928"/>
                    </a:cubicBezTo>
                    <a:cubicBezTo>
                      <a:pt x="1202141" y="5056495"/>
                      <a:pt x="1195317" y="5029200"/>
                      <a:pt x="1203278" y="4982570"/>
                    </a:cubicBezTo>
                    <a:cubicBezTo>
                      <a:pt x="1211239" y="4935940"/>
                      <a:pt x="1232848" y="4906370"/>
                      <a:pt x="1244221" y="4805149"/>
                    </a:cubicBezTo>
                    <a:cubicBezTo>
                      <a:pt x="1255594" y="4703928"/>
                      <a:pt x="1264693" y="4556077"/>
                      <a:pt x="1271517" y="4375244"/>
                    </a:cubicBezTo>
                    <a:cubicBezTo>
                      <a:pt x="1278341" y="4194411"/>
                      <a:pt x="1287439" y="3898710"/>
                      <a:pt x="1285164" y="3720152"/>
                    </a:cubicBezTo>
                    <a:cubicBezTo>
                      <a:pt x="1282889" y="3541594"/>
                      <a:pt x="1262418" y="3425588"/>
                      <a:pt x="1257869" y="3303895"/>
                    </a:cubicBezTo>
                    <a:cubicBezTo>
                      <a:pt x="1253320" y="3182202"/>
                      <a:pt x="1249908" y="3050274"/>
                      <a:pt x="1257869" y="2989996"/>
                    </a:cubicBezTo>
                    <a:cubicBezTo>
                      <a:pt x="1265830" y="2929718"/>
                      <a:pt x="1299950" y="2994545"/>
                      <a:pt x="1305636" y="2942229"/>
                    </a:cubicBezTo>
                    <a:cubicBezTo>
                      <a:pt x="1311322" y="2889913"/>
                      <a:pt x="1294263" y="2768220"/>
                      <a:pt x="1291988" y="2676098"/>
                    </a:cubicBezTo>
                    <a:cubicBezTo>
                      <a:pt x="1289713" y="2583976"/>
                      <a:pt x="1291988" y="2389495"/>
                      <a:pt x="1291988" y="2389495"/>
                    </a:cubicBezTo>
                    <a:cubicBezTo>
                      <a:pt x="1291988" y="2301922"/>
                      <a:pt x="1297675" y="2212074"/>
                      <a:pt x="1291988" y="2150659"/>
                    </a:cubicBezTo>
                    <a:cubicBezTo>
                      <a:pt x="1286301" y="2089244"/>
                      <a:pt x="1256732" y="2071047"/>
                      <a:pt x="1257869" y="2021005"/>
                    </a:cubicBezTo>
                    <a:cubicBezTo>
                      <a:pt x="1259006" y="1970963"/>
                      <a:pt x="1289714" y="1889077"/>
                      <a:pt x="1298812" y="1850408"/>
                    </a:cubicBezTo>
                    <a:cubicBezTo>
                      <a:pt x="1307910" y="1811739"/>
                      <a:pt x="1296538" y="1829936"/>
                      <a:pt x="1312460" y="1788993"/>
                    </a:cubicBezTo>
                    <a:cubicBezTo>
                      <a:pt x="1328382" y="1748050"/>
                      <a:pt x="1372737" y="1659340"/>
                      <a:pt x="1394346" y="1604749"/>
                    </a:cubicBezTo>
                    <a:cubicBezTo>
                      <a:pt x="1415955" y="1550158"/>
                      <a:pt x="1433016" y="1506940"/>
                      <a:pt x="1442114" y="1461447"/>
                    </a:cubicBezTo>
                    <a:cubicBezTo>
                      <a:pt x="1451212" y="1415954"/>
                      <a:pt x="1442113" y="1373873"/>
                      <a:pt x="1448937" y="1331793"/>
                    </a:cubicBezTo>
                    <a:cubicBezTo>
                      <a:pt x="1455761" y="1289713"/>
                      <a:pt x="1472821" y="1249907"/>
                      <a:pt x="1483057" y="1208964"/>
                    </a:cubicBezTo>
                    <a:cubicBezTo>
                      <a:pt x="1493293" y="1168021"/>
                      <a:pt x="1513764" y="1124803"/>
                      <a:pt x="1510352" y="1086134"/>
                    </a:cubicBezTo>
                    <a:cubicBezTo>
                      <a:pt x="1506940" y="1047465"/>
                      <a:pt x="1491018" y="1011072"/>
                      <a:pt x="1462585" y="976952"/>
                    </a:cubicBezTo>
                    <a:cubicBezTo>
                      <a:pt x="1434152" y="942832"/>
                      <a:pt x="1385248" y="909850"/>
                      <a:pt x="1339755" y="881417"/>
                    </a:cubicBezTo>
                    <a:cubicBezTo>
                      <a:pt x="1294262" y="852984"/>
                      <a:pt x="1189630" y="806355"/>
                      <a:pt x="1189630" y="806355"/>
                    </a:cubicBezTo>
                    <a:cubicBezTo>
                      <a:pt x="1153236" y="788158"/>
                      <a:pt x="1139588" y="785883"/>
                      <a:pt x="1121391" y="772235"/>
                    </a:cubicBezTo>
                    <a:cubicBezTo>
                      <a:pt x="1103194" y="758587"/>
                      <a:pt x="1097508" y="733566"/>
                      <a:pt x="1080448" y="724468"/>
                    </a:cubicBezTo>
                    <a:cubicBezTo>
                      <a:pt x="1063388" y="715370"/>
                      <a:pt x="1036093" y="725605"/>
                      <a:pt x="1019033" y="717644"/>
                    </a:cubicBezTo>
                    <a:cubicBezTo>
                      <a:pt x="1001973" y="709683"/>
                      <a:pt x="986051" y="688074"/>
                      <a:pt x="978090" y="676701"/>
                    </a:cubicBezTo>
                    <a:cubicBezTo>
                      <a:pt x="970129" y="665328"/>
                      <a:pt x="962168" y="661915"/>
                      <a:pt x="971266" y="649405"/>
                    </a:cubicBezTo>
                    <a:cubicBezTo>
                      <a:pt x="980364" y="636895"/>
                      <a:pt x="1016759" y="632345"/>
                      <a:pt x="1032681" y="601638"/>
                    </a:cubicBezTo>
                    <a:cubicBezTo>
                      <a:pt x="1048603" y="570931"/>
                      <a:pt x="1062251" y="517477"/>
                      <a:pt x="1066800" y="465161"/>
                    </a:cubicBezTo>
                    <a:cubicBezTo>
                      <a:pt x="1071349" y="412845"/>
                      <a:pt x="1066800" y="335507"/>
                      <a:pt x="1059976" y="287740"/>
                    </a:cubicBezTo>
                    <a:cubicBezTo>
                      <a:pt x="1053152" y="239973"/>
                      <a:pt x="1047466" y="212677"/>
                      <a:pt x="1025857" y="178558"/>
                    </a:cubicBezTo>
                    <a:cubicBezTo>
                      <a:pt x="1004248" y="144439"/>
                      <a:pt x="958755" y="109181"/>
                      <a:pt x="930322" y="83023"/>
                    </a:cubicBezTo>
                    <a:cubicBezTo>
                      <a:pt x="901889" y="56865"/>
                      <a:pt x="882555" y="34118"/>
                      <a:pt x="855260" y="21608"/>
                    </a:cubicBezTo>
                    <a:cubicBezTo>
                      <a:pt x="827965" y="9098"/>
                      <a:pt x="796119" y="0"/>
                      <a:pt x="773373" y="1137"/>
                    </a:cubicBezTo>
                    <a:close/>
                  </a:path>
                </a:pathLst>
              </a:custGeom>
              <a:grpFill/>
              <a:ln>
                <a:noFill/>
              </a:ln>
              <a:sp3d>
                <a:bevelT w="25400" h="25400"/>
                <a:bevelB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grpSp>
            <p:nvGrpSpPr>
              <p:cNvPr id="55" name="Group 45"/>
              <p:cNvGrpSpPr/>
              <p:nvPr/>
            </p:nvGrpSpPr>
            <p:grpSpPr>
              <a:xfrm>
                <a:off x="1000100" y="3000372"/>
                <a:ext cx="686572" cy="1486294"/>
                <a:chOff x="5468945" y="3286124"/>
                <a:chExt cx="962025" cy="2559050"/>
              </a:xfrm>
              <a:grpFill/>
            </p:grpSpPr>
            <p:sp>
              <p:nvSpPr>
                <p:cNvPr id="59" name="Freeform 291"/>
                <p:cNvSpPr>
                  <a:spLocks noEditPoints="1"/>
                </p:cNvSpPr>
                <p:nvPr/>
              </p:nvSpPr>
              <p:spPr bwMode="auto">
                <a:xfrm>
                  <a:off x="5643570" y="3286124"/>
                  <a:ext cx="787400" cy="2559050"/>
                </a:xfrm>
                <a:custGeom>
                  <a:avLst/>
                  <a:gdLst/>
                  <a:ahLst/>
                  <a:cxnLst>
                    <a:cxn ang="0">
                      <a:pos x="488" y="770"/>
                    </a:cxn>
                    <a:cxn ang="0">
                      <a:pos x="478" y="654"/>
                    </a:cxn>
                    <a:cxn ang="0">
                      <a:pos x="456" y="408"/>
                    </a:cxn>
                    <a:cxn ang="0">
                      <a:pos x="440" y="306"/>
                    </a:cxn>
                    <a:cxn ang="0">
                      <a:pos x="376" y="268"/>
                    </a:cxn>
                    <a:cxn ang="0">
                      <a:pos x="306" y="226"/>
                    </a:cxn>
                    <a:cxn ang="0">
                      <a:pos x="312" y="188"/>
                    </a:cxn>
                    <a:cxn ang="0">
                      <a:pos x="344" y="130"/>
                    </a:cxn>
                    <a:cxn ang="0">
                      <a:pos x="344" y="108"/>
                    </a:cxn>
                    <a:cxn ang="0">
                      <a:pos x="340" y="38"/>
                    </a:cxn>
                    <a:cxn ang="0">
                      <a:pos x="292" y="2"/>
                    </a:cxn>
                    <a:cxn ang="0">
                      <a:pos x="226" y="8"/>
                    </a:cxn>
                    <a:cxn ang="0">
                      <a:pos x="190" y="58"/>
                    </a:cxn>
                    <a:cxn ang="0">
                      <a:pos x="182" y="110"/>
                    </a:cxn>
                    <a:cxn ang="0">
                      <a:pos x="196" y="174"/>
                    </a:cxn>
                    <a:cxn ang="0">
                      <a:pos x="202" y="210"/>
                    </a:cxn>
                    <a:cxn ang="0">
                      <a:pos x="184" y="242"/>
                    </a:cxn>
                    <a:cxn ang="0">
                      <a:pos x="70" y="290"/>
                    </a:cxn>
                    <a:cxn ang="0">
                      <a:pos x="28" y="430"/>
                    </a:cxn>
                    <a:cxn ang="0">
                      <a:pos x="2" y="528"/>
                    </a:cxn>
                    <a:cxn ang="0">
                      <a:pos x="10" y="610"/>
                    </a:cxn>
                    <a:cxn ang="0">
                      <a:pos x="26" y="714"/>
                    </a:cxn>
                    <a:cxn ang="0">
                      <a:pos x="40" y="712"/>
                    </a:cxn>
                    <a:cxn ang="0">
                      <a:pos x="48" y="768"/>
                    </a:cxn>
                    <a:cxn ang="0">
                      <a:pos x="102" y="820"/>
                    </a:cxn>
                    <a:cxn ang="0">
                      <a:pos x="90" y="1098"/>
                    </a:cxn>
                    <a:cxn ang="0">
                      <a:pos x="76" y="1526"/>
                    </a:cxn>
                    <a:cxn ang="0">
                      <a:pos x="96" y="1546"/>
                    </a:cxn>
                    <a:cxn ang="0">
                      <a:pos x="72" y="1588"/>
                    </a:cxn>
                    <a:cxn ang="0">
                      <a:pos x="84" y="1608"/>
                    </a:cxn>
                    <a:cxn ang="0">
                      <a:pos x="150" y="1602"/>
                    </a:cxn>
                    <a:cxn ang="0">
                      <a:pos x="170" y="1552"/>
                    </a:cxn>
                    <a:cxn ang="0">
                      <a:pos x="186" y="1410"/>
                    </a:cxn>
                    <a:cxn ang="0">
                      <a:pos x="204" y="1188"/>
                    </a:cxn>
                    <a:cxn ang="0">
                      <a:pos x="244" y="884"/>
                    </a:cxn>
                    <a:cxn ang="0">
                      <a:pos x="274" y="1008"/>
                    </a:cxn>
                    <a:cxn ang="0">
                      <a:pos x="296" y="1206"/>
                    </a:cxn>
                    <a:cxn ang="0">
                      <a:pos x="308" y="1524"/>
                    </a:cxn>
                    <a:cxn ang="0">
                      <a:pos x="310" y="1570"/>
                    </a:cxn>
                    <a:cxn ang="0">
                      <a:pos x="354" y="1592"/>
                    </a:cxn>
                    <a:cxn ang="0">
                      <a:pos x="418" y="1608"/>
                    </a:cxn>
                    <a:cxn ang="0">
                      <a:pos x="444" y="1590"/>
                    </a:cxn>
                    <a:cxn ang="0">
                      <a:pos x="400" y="1542"/>
                    </a:cxn>
                    <a:cxn ang="0">
                      <a:pos x="424" y="1452"/>
                    </a:cxn>
                    <a:cxn ang="0">
                      <a:pos x="410" y="1348"/>
                    </a:cxn>
                    <a:cxn ang="0">
                      <a:pos x="412" y="874"/>
                    </a:cxn>
                    <a:cxn ang="0">
                      <a:pos x="420" y="796"/>
                    </a:cxn>
                    <a:cxn ang="0">
                      <a:pos x="428" y="752"/>
                    </a:cxn>
                    <a:cxn ang="0">
                      <a:pos x="446" y="792"/>
                    </a:cxn>
                    <a:cxn ang="0">
                      <a:pos x="450" y="826"/>
                    </a:cxn>
                    <a:cxn ang="0">
                      <a:pos x="452" y="854"/>
                    </a:cxn>
                    <a:cxn ang="0">
                      <a:pos x="440" y="882"/>
                    </a:cxn>
                    <a:cxn ang="0">
                      <a:pos x="478" y="872"/>
                    </a:cxn>
                    <a:cxn ang="0">
                      <a:pos x="496" y="828"/>
                    </a:cxn>
                    <a:cxn ang="0">
                      <a:pos x="94" y="668"/>
                    </a:cxn>
                    <a:cxn ang="0">
                      <a:pos x="82" y="694"/>
                    </a:cxn>
                    <a:cxn ang="0">
                      <a:pos x="88" y="678"/>
                    </a:cxn>
                    <a:cxn ang="0">
                      <a:pos x="82" y="604"/>
                    </a:cxn>
                    <a:cxn ang="0">
                      <a:pos x="78" y="540"/>
                    </a:cxn>
                    <a:cxn ang="0">
                      <a:pos x="104" y="488"/>
                    </a:cxn>
                  </a:cxnLst>
                  <a:rect l="0" t="0" r="r" b="b"/>
                  <a:pathLst>
                    <a:path w="496" h="1612">
                      <a:moveTo>
                        <a:pt x="492" y="798"/>
                      </a:moveTo>
                      <a:lnTo>
                        <a:pt x="492" y="798"/>
                      </a:lnTo>
                      <a:lnTo>
                        <a:pt x="486" y="780"/>
                      </a:lnTo>
                      <a:lnTo>
                        <a:pt x="486" y="772"/>
                      </a:lnTo>
                      <a:lnTo>
                        <a:pt x="486" y="772"/>
                      </a:lnTo>
                      <a:lnTo>
                        <a:pt x="488" y="770"/>
                      </a:lnTo>
                      <a:lnTo>
                        <a:pt x="490" y="766"/>
                      </a:lnTo>
                      <a:lnTo>
                        <a:pt x="490" y="754"/>
                      </a:lnTo>
                      <a:lnTo>
                        <a:pt x="490" y="736"/>
                      </a:lnTo>
                      <a:lnTo>
                        <a:pt x="488" y="716"/>
                      </a:lnTo>
                      <a:lnTo>
                        <a:pt x="482" y="676"/>
                      </a:lnTo>
                      <a:lnTo>
                        <a:pt x="478" y="654"/>
                      </a:lnTo>
                      <a:lnTo>
                        <a:pt x="478" y="654"/>
                      </a:lnTo>
                      <a:lnTo>
                        <a:pt x="472" y="608"/>
                      </a:lnTo>
                      <a:lnTo>
                        <a:pt x="464" y="532"/>
                      </a:lnTo>
                      <a:lnTo>
                        <a:pt x="464" y="532"/>
                      </a:lnTo>
                      <a:lnTo>
                        <a:pt x="458" y="460"/>
                      </a:lnTo>
                      <a:lnTo>
                        <a:pt x="456" y="408"/>
                      </a:lnTo>
                      <a:lnTo>
                        <a:pt x="456" y="408"/>
                      </a:lnTo>
                      <a:lnTo>
                        <a:pt x="454" y="376"/>
                      </a:lnTo>
                      <a:lnTo>
                        <a:pt x="448" y="330"/>
                      </a:lnTo>
                      <a:lnTo>
                        <a:pt x="448" y="330"/>
                      </a:lnTo>
                      <a:lnTo>
                        <a:pt x="444" y="316"/>
                      </a:lnTo>
                      <a:lnTo>
                        <a:pt x="440" y="306"/>
                      </a:lnTo>
                      <a:lnTo>
                        <a:pt x="434" y="298"/>
                      </a:lnTo>
                      <a:lnTo>
                        <a:pt x="428" y="290"/>
                      </a:lnTo>
                      <a:lnTo>
                        <a:pt x="414" y="280"/>
                      </a:lnTo>
                      <a:lnTo>
                        <a:pt x="404" y="276"/>
                      </a:lnTo>
                      <a:lnTo>
                        <a:pt x="404" y="276"/>
                      </a:lnTo>
                      <a:lnTo>
                        <a:pt x="376" y="268"/>
                      </a:lnTo>
                      <a:lnTo>
                        <a:pt x="360" y="262"/>
                      </a:lnTo>
                      <a:lnTo>
                        <a:pt x="344" y="254"/>
                      </a:lnTo>
                      <a:lnTo>
                        <a:pt x="344" y="254"/>
                      </a:lnTo>
                      <a:lnTo>
                        <a:pt x="320" y="240"/>
                      </a:lnTo>
                      <a:lnTo>
                        <a:pt x="312" y="232"/>
                      </a:lnTo>
                      <a:lnTo>
                        <a:pt x="306" y="226"/>
                      </a:lnTo>
                      <a:lnTo>
                        <a:pt x="306" y="226"/>
                      </a:lnTo>
                      <a:lnTo>
                        <a:pt x="304" y="218"/>
                      </a:lnTo>
                      <a:lnTo>
                        <a:pt x="304" y="210"/>
                      </a:lnTo>
                      <a:lnTo>
                        <a:pt x="310" y="190"/>
                      </a:lnTo>
                      <a:lnTo>
                        <a:pt x="310" y="190"/>
                      </a:lnTo>
                      <a:lnTo>
                        <a:pt x="312" y="188"/>
                      </a:lnTo>
                      <a:lnTo>
                        <a:pt x="316" y="186"/>
                      </a:lnTo>
                      <a:lnTo>
                        <a:pt x="322" y="180"/>
                      </a:lnTo>
                      <a:lnTo>
                        <a:pt x="330" y="168"/>
                      </a:lnTo>
                      <a:lnTo>
                        <a:pt x="330" y="168"/>
                      </a:lnTo>
                      <a:lnTo>
                        <a:pt x="338" y="148"/>
                      </a:lnTo>
                      <a:lnTo>
                        <a:pt x="344" y="130"/>
                      </a:lnTo>
                      <a:lnTo>
                        <a:pt x="344" y="130"/>
                      </a:lnTo>
                      <a:lnTo>
                        <a:pt x="344" y="126"/>
                      </a:lnTo>
                      <a:lnTo>
                        <a:pt x="342" y="124"/>
                      </a:lnTo>
                      <a:lnTo>
                        <a:pt x="340" y="122"/>
                      </a:lnTo>
                      <a:lnTo>
                        <a:pt x="340" y="122"/>
                      </a:lnTo>
                      <a:lnTo>
                        <a:pt x="344" y="108"/>
                      </a:lnTo>
                      <a:lnTo>
                        <a:pt x="346" y="94"/>
                      </a:lnTo>
                      <a:lnTo>
                        <a:pt x="348" y="76"/>
                      </a:lnTo>
                      <a:lnTo>
                        <a:pt x="348" y="76"/>
                      </a:lnTo>
                      <a:lnTo>
                        <a:pt x="348" y="66"/>
                      </a:lnTo>
                      <a:lnTo>
                        <a:pt x="346" y="56"/>
                      </a:lnTo>
                      <a:lnTo>
                        <a:pt x="340" y="38"/>
                      </a:lnTo>
                      <a:lnTo>
                        <a:pt x="332" y="26"/>
                      </a:lnTo>
                      <a:lnTo>
                        <a:pt x="326" y="20"/>
                      </a:lnTo>
                      <a:lnTo>
                        <a:pt x="326" y="20"/>
                      </a:lnTo>
                      <a:lnTo>
                        <a:pt x="316" y="12"/>
                      </a:lnTo>
                      <a:lnTo>
                        <a:pt x="302" y="6"/>
                      </a:lnTo>
                      <a:lnTo>
                        <a:pt x="292" y="2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0" y="0"/>
                      </a:lnTo>
                      <a:lnTo>
                        <a:pt x="250" y="0"/>
                      </a:lnTo>
                      <a:lnTo>
                        <a:pt x="236" y="4"/>
                      </a:lnTo>
                      <a:lnTo>
                        <a:pt x="226" y="8"/>
                      </a:lnTo>
                      <a:lnTo>
                        <a:pt x="216" y="16"/>
                      </a:lnTo>
                      <a:lnTo>
                        <a:pt x="208" y="24"/>
                      </a:lnTo>
                      <a:lnTo>
                        <a:pt x="202" y="32"/>
                      </a:lnTo>
                      <a:lnTo>
                        <a:pt x="198" y="42"/>
                      </a:lnTo>
                      <a:lnTo>
                        <a:pt x="190" y="58"/>
                      </a:lnTo>
                      <a:lnTo>
                        <a:pt x="190" y="58"/>
                      </a:lnTo>
                      <a:lnTo>
                        <a:pt x="186" y="76"/>
                      </a:lnTo>
                      <a:lnTo>
                        <a:pt x="186" y="90"/>
                      </a:lnTo>
                      <a:lnTo>
                        <a:pt x="188" y="106"/>
                      </a:lnTo>
                      <a:lnTo>
                        <a:pt x="188" y="106"/>
                      </a:lnTo>
                      <a:lnTo>
                        <a:pt x="184" y="108"/>
                      </a:lnTo>
                      <a:lnTo>
                        <a:pt x="182" y="110"/>
                      </a:lnTo>
                      <a:lnTo>
                        <a:pt x="180" y="116"/>
                      </a:lnTo>
                      <a:lnTo>
                        <a:pt x="180" y="126"/>
                      </a:lnTo>
                      <a:lnTo>
                        <a:pt x="182" y="138"/>
                      </a:lnTo>
                      <a:lnTo>
                        <a:pt x="188" y="160"/>
                      </a:lnTo>
                      <a:lnTo>
                        <a:pt x="192" y="170"/>
                      </a:lnTo>
                      <a:lnTo>
                        <a:pt x="196" y="174"/>
                      </a:lnTo>
                      <a:lnTo>
                        <a:pt x="196" y="174"/>
                      </a:lnTo>
                      <a:lnTo>
                        <a:pt x="198" y="178"/>
                      </a:lnTo>
                      <a:lnTo>
                        <a:pt x="200" y="182"/>
                      </a:lnTo>
                      <a:lnTo>
                        <a:pt x="202" y="194"/>
                      </a:lnTo>
                      <a:lnTo>
                        <a:pt x="202" y="210"/>
                      </a:lnTo>
                      <a:lnTo>
                        <a:pt x="202" y="210"/>
                      </a:lnTo>
                      <a:lnTo>
                        <a:pt x="200" y="214"/>
                      </a:lnTo>
                      <a:lnTo>
                        <a:pt x="198" y="224"/>
                      </a:lnTo>
                      <a:lnTo>
                        <a:pt x="194" y="234"/>
                      </a:lnTo>
                      <a:lnTo>
                        <a:pt x="190" y="238"/>
                      </a:lnTo>
                      <a:lnTo>
                        <a:pt x="184" y="242"/>
                      </a:lnTo>
                      <a:lnTo>
                        <a:pt x="184" y="242"/>
                      </a:lnTo>
                      <a:lnTo>
                        <a:pt x="162" y="252"/>
                      </a:lnTo>
                      <a:lnTo>
                        <a:pt x="146" y="258"/>
                      </a:lnTo>
                      <a:lnTo>
                        <a:pt x="146" y="258"/>
                      </a:lnTo>
                      <a:lnTo>
                        <a:pt x="78" y="286"/>
                      </a:lnTo>
                      <a:lnTo>
                        <a:pt x="78" y="286"/>
                      </a:lnTo>
                      <a:lnTo>
                        <a:pt x="70" y="290"/>
                      </a:lnTo>
                      <a:lnTo>
                        <a:pt x="62" y="300"/>
                      </a:lnTo>
                      <a:lnTo>
                        <a:pt x="54" y="314"/>
                      </a:lnTo>
                      <a:lnTo>
                        <a:pt x="50" y="326"/>
                      </a:lnTo>
                      <a:lnTo>
                        <a:pt x="50" y="326"/>
                      </a:lnTo>
                      <a:lnTo>
                        <a:pt x="38" y="390"/>
                      </a:lnTo>
                      <a:lnTo>
                        <a:pt x="28" y="430"/>
                      </a:lnTo>
                      <a:lnTo>
                        <a:pt x="20" y="458"/>
                      </a:lnTo>
                      <a:lnTo>
                        <a:pt x="20" y="458"/>
                      </a:lnTo>
                      <a:lnTo>
                        <a:pt x="10" y="492"/>
                      </a:lnTo>
                      <a:lnTo>
                        <a:pt x="4" y="518"/>
                      </a:lnTo>
                      <a:lnTo>
                        <a:pt x="4" y="518"/>
                      </a:lnTo>
                      <a:lnTo>
                        <a:pt x="2" y="528"/>
                      </a:lnTo>
                      <a:lnTo>
                        <a:pt x="0" y="540"/>
                      </a:lnTo>
                      <a:lnTo>
                        <a:pt x="0" y="554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6" y="582"/>
                      </a:lnTo>
                      <a:lnTo>
                        <a:pt x="10" y="610"/>
                      </a:lnTo>
                      <a:lnTo>
                        <a:pt x="14" y="656"/>
                      </a:lnTo>
                      <a:lnTo>
                        <a:pt x="14" y="656"/>
                      </a:lnTo>
                      <a:lnTo>
                        <a:pt x="16" y="672"/>
                      </a:lnTo>
                      <a:lnTo>
                        <a:pt x="18" y="692"/>
                      </a:lnTo>
                      <a:lnTo>
                        <a:pt x="22" y="710"/>
                      </a:lnTo>
                      <a:lnTo>
                        <a:pt x="26" y="714"/>
                      </a:lnTo>
                      <a:lnTo>
                        <a:pt x="30" y="716"/>
                      </a:lnTo>
                      <a:lnTo>
                        <a:pt x="30" y="716"/>
                      </a:lnTo>
                      <a:lnTo>
                        <a:pt x="36" y="712"/>
                      </a:lnTo>
                      <a:lnTo>
                        <a:pt x="38" y="712"/>
                      </a:lnTo>
                      <a:lnTo>
                        <a:pt x="40" y="712"/>
                      </a:lnTo>
                      <a:lnTo>
                        <a:pt x="40" y="712"/>
                      </a:lnTo>
                      <a:lnTo>
                        <a:pt x="44" y="718"/>
                      </a:lnTo>
                      <a:lnTo>
                        <a:pt x="44" y="724"/>
                      </a:lnTo>
                      <a:lnTo>
                        <a:pt x="46" y="740"/>
                      </a:lnTo>
                      <a:lnTo>
                        <a:pt x="46" y="740"/>
                      </a:lnTo>
                      <a:lnTo>
                        <a:pt x="46" y="756"/>
                      </a:lnTo>
                      <a:lnTo>
                        <a:pt x="48" y="768"/>
                      </a:lnTo>
                      <a:lnTo>
                        <a:pt x="52" y="778"/>
                      </a:lnTo>
                      <a:lnTo>
                        <a:pt x="58" y="792"/>
                      </a:lnTo>
                      <a:lnTo>
                        <a:pt x="68" y="802"/>
                      </a:lnTo>
                      <a:lnTo>
                        <a:pt x="82" y="812"/>
                      </a:lnTo>
                      <a:lnTo>
                        <a:pt x="102" y="820"/>
                      </a:lnTo>
                      <a:lnTo>
                        <a:pt x="102" y="820"/>
                      </a:lnTo>
                      <a:lnTo>
                        <a:pt x="102" y="898"/>
                      </a:lnTo>
                      <a:lnTo>
                        <a:pt x="102" y="898"/>
                      </a:lnTo>
                      <a:lnTo>
                        <a:pt x="100" y="946"/>
                      </a:lnTo>
                      <a:lnTo>
                        <a:pt x="98" y="1004"/>
                      </a:lnTo>
                      <a:lnTo>
                        <a:pt x="90" y="1098"/>
                      </a:lnTo>
                      <a:lnTo>
                        <a:pt x="90" y="1098"/>
                      </a:lnTo>
                      <a:lnTo>
                        <a:pt x="84" y="1174"/>
                      </a:lnTo>
                      <a:lnTo>
                        <a:pt x="80" y="1220"/>
                      </a:lnTo>
                      <a:lnTo>
                        <a:pt x="80" y="1270"/>
                      </a:lnTo>
                      <a:lnTo>
                        <a:pt x="80" y="1270"/>
                      </a:lnTo>
                      <a:lnTo>
                        <a:pt x="76" y="1526"/>
                      </a:lnTo>
                      <a:lnTo>
                        <a:pt x="76" y="1526"/>
                      </a:lnTo>
                      <a:lnTo>
                        <a:pt x="78" y="1534"/>
                      </a:lnTo>
                      <a:lnTo>
                        <a:pt x="80" y="1536"/>
                      </a:lnTo>
                      <a:lnTo>
                        <a:pt x="82" y="1536"/>
                      </a:lnTo>
                      <a:lnTo>
                        <a:pt x="88" y="1540"/>
                      </a:lnTo>
                      <a:lnTo>
                        <a:pt x="92" y="1542"/>
                      </a:lnTo>
                      <a:lnTo>
                        <a:pt x="96" y="1546"/>
                      </a:lnTo>
                      <a:lnTo>
                        <a:pt x="96" y="1546"/>
                      </a:lnTo>
                      <a:lnTo>
                        <a:pt x="98" y="1550"/>
                      </a:lnTo>
                      <a:lnTo>
                        <a:pt x="96" y="1552"/>
                      </a:lnTo>
                      <a:lnTo>
                        <a:pt x="92" y="1560"/>
                      </a:lnTo>
                      <a:lnTo>
                        <a:pt x="78" y="1578"/>
                      </a:lnTo>
                      <a:lnTo>
                        <a:pt x="72" y="1588"/>
                      </a:lnTo>
                      <a:lnTo>
                        <a:pt x="70" y="1596"/>
                      </a:lnTo>
                      <a:lnTo>
                        <a:pt x="70" y="1598"/>
                      </a:lnTo>
                      <a:lnTo>
                        <a:pt x="72" y="1602"/>
                      </a:lnTo>
                      <a:lnTo>
                        <a:pt x="78" y="1606"/>
                      </a:lnTo>
                      <a:lnTo>
                        <a:pt x="84" y="1608"/>
                      </a:lnTo>
                      <a:lnTo>
                        <a:pt x="84" y="1608"/>
                      </a:lnTo>
                      <a:lnTo>
                        <a:pt x="100" y="1610"/>
                      </a:lnTo>
                      <a:lnTo>
                        <a:pt x="114" y="1612"/>
                      </a:lnTo>
                      <a:lnTo>
                        <a:pt x="124" y="1612"/>
                      </a:lnTo>
                      <a:lnTo>
                        <a:pt x="134" y="1610"/>
                      </a:lnTo>
                      <a:lnTo>
                        <a:pt x="144" y="1606"/>
                      </a:lnTo>
                      <a:lnTo>
                        <a:pt x="150" y="1602"/>
                      </a:lnTo>
                      <a:lnTo>
                        <a:pt x="156" y="1598"/>
                      </a:lnTo>
                      <a:lnTo>
                        <a:pt x="160" y="1592"/>
                      </a:lnTo>
                      <a:lnTo>
                        <a:pt x="166" y="1580"/>
                      </a:lnTo>
                      <a:lnTo>
                        <a:pt x="170" y="1568"/>
                      </a:lnTo>
                      <a:lnTo>
                        <a:pt x="170" y="1552"/>
                      </a:lnTo>
                      <a:lnTo>
                        <a:pt x="170" y="1552"/>
                      </a:lnTo>
                      <a:lnTo>
                        <a:pt x="174" y="1532"/>
                      </a:lnTo>
                      <a:lnTo>
                        <a:pt x="174" y="1532"/>
                      </a:lnTo>
                      <a:lnTo>
                        <a:pt x="178" y="1522"/>
                      </a:lnTo>
                      <a:lnTo>
                        <a:pt x="180" y="1504"/>
                      </a:lnTo>
                      <a:lnTo>
                        <a:pt x="184" y="1458"/>
                      </a:lnTo>
                      <a:lnTo>
                        <a:pt x="186" y="1410"/>
                      </a:lnTo>
                      <a:lnTo>
                        <a:pt x="188" y="1376"/>
                      </a:lnTo>
                      <a:lnTo>
                        <a:pt x="188" y="1376"/>
                      </a:lnTo>
                      <a:lnTo>
                        <a:pt x="190" y="1344"/>
                      </a:lnTo>
                      <a:lnTo>
                        <a:pt x="192" y="1294"/>
                      </a:lnTo>
                      <a:lnTo>
                        <a:pt x="198" y="1240"/>
                      </a:lnTo>
                      <a:lnTo>
                        <a:pt x="204" y="1188"/>
                      </a:lnTo>
                      <a:lnTo>
                        <a:pt x="204" y="1188"/>
                      </a:lnTo>
                      <a:lnTo>
                        <a:pt x="216" y="1086"/>
                      </a:lnTo>
                      <a:lnTo>
                        <a:pt x="230" y="972"/>
                      </a:lnTo>
                      <a:lnTo>
                        <a:pt x="230" y="972"/>
                      </a:lnTo>
                      <a:lnTo>
                        <a:pt x="236" y="922"/>
                      </a:lnTo>
                      <a:lnTo>
                        <a:pt x="244" y="884"/>
                      </a:lnTo>
                      <a:lnTo>
                        <a:pt x="254" y="850"/>
                      </a:lnTo>
                      <a:lnTo>
                        <a:pt x="254" y="850"/>
                      </a:lnTo>
                      <a:lnTo>
                        <a:pt x="254" y="878"/>
                      </a:lnTo>
                      <a:lnTo>
                        <a:pt x="258" y="906"/>
                      </a:lnTo>
                      <a:lnTo>
                        <a:pt x="264" y="960"/>
                      </a:lnTo>
                      <a:lnTo>
                        <a:pt x="274" y="1008"/>
                      </a:lnTo>
                      <a:lnTo>
                        <a:pt x="280" y="1052"/>
                      </a:lnTo>
                      <a:lnTo>
                        <a:pt x="280" y="1052"/>
                      </a:lnTo>
                      <a:lnTo>
                        <a:pt x="288" y="1144"/>
                      </a:lnTo>
                      <a:lnTo>
                        <a:pt x="292" y="1182"/>
                      </a:lnTo>
                      <a:lnTo>
                        <a:pt x="296" y="1206"/>
                      </a:lnTo>
                      <a:lnTo>
                        <a:pt x="296" y="1206"/>
                      </a:lnTo>
                      <a:lnTo>
                        <a:pt x="298" y="1222"/>
                      </a:lnTo>
                      <a:lnTo>
                        <a:pt x="300" y="1252"/>
                      </a:lnTo>
                      <a:lnTo>
                        <a:pt x="304" y="1342"/>
                      </a:lnTo>
                      <a:lnTo>
                        <a:pt x="308" y="1488"/>
                      </a:lnTo>
                      <a:lnTo>
                        <a:pt x="308" y="1488"/>
                      </a:lnTo>
                      <a:lnTo>
                        <a:pt x="308" y="1524"/>
                      </a:lnTo>
                      <a:lnTo>
                        <a:pt x="308" y="1538"/>
                      </a:lnTo>
                      <a:lnTo>
                        <a:pt x="312" y="1550"/>
                      </a:lnTo>
                      <a:lnTo>
                        <a:pt x="312" y="1550"/>
                      </a:lnTo>
                      <a:lnTo>
                        <a:pt x="312" y="1560"/>
                      </a:lnTo>
                      <a:lnTo>
                        <a:pt x="312" y="1566"/>
                      </a:lnTo>
                      <a:lnTo>
                        <a:pt x="310" y="1570"/>
                      </a:lnTo>
                      <a:lnTo>
                        <a:pt x="310" y="1576"/>
                      </a:lnTo>
                      <a:lnTo>
                        <a:pt x="310" y="1576"/>
                      </a:lnTo>
                      <a:lnTo>
                        <a:pt x="312" y="1578"/>
                      </a:lnTo>
                      <a:lnTo>
                        <a:pt x="318" y="1582"/>
                      </a:lnTo>
                      <a:lnTo>
                        <a:pt x="332" y="1586"/>
                      </a:lnTo>
                      <a:lnTo>
                        <a:pt x="354" y="1592"/>
                      </a:lnTo>
                      <a:lnTo>
                        <a:pt x="376" y="1600"/>
                      </a:lnTo>
                      <a:lnTo>
                        <a:pt x="376" y="1600"/>
                      </a:lnTo>
                      <a:lnTo>
                        <a:pt x="388" y="1604"/>
                      </a:lnTo>
                      <a:lnTo>
                        <a:pt x="398" y="1606"/>
                      </a:lnTo>
                      <a:lnTo>
                        <a:pt x="410" y="1608"/>
                      </a:lnTo>
                      <a:lnTo>
                        <a:pt x="418" y="1608"/>
                      </a:lnTo>
                      <a:lnTo>
                        <a:pt x="428" y="1606"/>
                      </a:lnTo>
                      <a:lnTo>
                        <a:pt x="434" y="1602"/>
                      </a:lnTo>
                      <a:lnTo>
                        <a:pt x="440" y="1600"/>
                      </a:lnTo>
                      <a:lnTo>
                        <a:pt x="444" y="1594"/>
                      </a:lnTo>
                      <a:lnTo>
                        <a:pt x="444" y="1594"/>
                      </a:lnTo>
                      <a:lnTo>
                        <a:pt x="444" y="1590"/>
                      </a:lnTo>
                      <a:lnTo>
                        <a:pt x="440" y="1582"/>
                      </a:lnTo>
                      <a:lnTo>
                        <a:pt x="434" y="1576"/>
                      </a:lnTo>
                      <a:lnTo>
                        <a:pt x="426" y="1568"/>
                      </a:lnTo>
                      <a:lnTo>
                        <a:pt x="400" y="1546"/>
                      </a:lnTo>
                      <a:lnTo>
                        <a:pt x="400" y="1546"/>
                      </a:lnTo>
                      <a:lnTo>
                        <a:pt x="400" y="1542"/>
                      </a:lnTo>
                      <a:lnTo>
                        <a:pt x="400" y="1536"/>
                      </a:lnTo>
                      <a:lnTo>
                        <a:pt x="406" y="1514"/>
                      </a:lnTo>
                      <a:lnTo>
                        <a:pt x="422" y="1468"/>
                      </a:lnTo>
                      <a:lnTo>
                        <a:pt x="422" y="1468"/>
                      </a:lnTo>
                      <a:lnTo>
                        <a:pt x="422" y="1460"/>
                      </a:lnTo>
                      <a:lnTo>
                        <a:pt x="424" y="1452"/>
                      </a:lnTo>
                      <a:lnTo>
                        <a:pt x="422" y="1436"/>
                      </a:lnTo>
                      <a:lnTo>
                        <a:pt x="416" y="1418"/>
                      </a:lnTo>
                      <a:lnTo>
                        <a:pt x="412" y="1392"/>
                      </a:lnTo>
                      <a:lnTo>
                        <a:pt x="412" y="1392"/>
                      </a:lnTo>
                      <a:lnTo>
                        <a:pt x="410" y="1374"/>
                      </a:lnTo>
                      <a:lnTo>
                        <a:pt x="410" y="1348"/>
                      </a:lnTo>
                      <a:lnTo>
                        <a:pt x="412" y="1290"/>
                      </a:lnTo>
                      <a:lnTo>
                        <a:pt x="414" y="1234"/>
                      </a:lnTo>
                      <a:lnTo>
                        <a:pt x="416" y="1194"/>
                      </a:lnTo>
                      <a:lnTo>
                        <a:pt x="416" y="1194"/>
                      </a:lnTo>
                      <a:lnTo>
                        <a:pt x="414" y="1032"/>
                      </a:lnTo>
                      <a:lnTo>
                        <a:pt x="412" y="874"/>
                      </a:lnTo>
                      <a:lnTo>
                        <a:pt x="412" y="874"/>
                      </a:lnTo>
                      <a:lnTo>
                        <a:pt x="412" y="852"/>
                      </a:lnTo>
                      <a:lnTo>
                        <a:pt x="414" y="832"/>
                      </a:lnTo>
                      <a:lnTo>
                        <a:pt x="416" y="814"/>
                      </a:lnTo>
                      <a:lnTo>
                        <a:pt x="416" y="814"/>
                      </a:lnTo>
                      <a:lnTo>
                        <a:pt x="420" y="796"/>
                      </a:lnTo>
                      <a:lnTo>
                        <a:pt x="422" y="774"/>
                      </a:lnTo>
                      <a:lnTo>
                        <a:pt x="422" y="774"/>
                      </a:lnTo>
                      <a:lnTo>
                        <a:pt x="422" y="762"/>
                      </a:lnTo>
                      <a:lnTo>
                        <a:pt x="424" y="756"/>
                      </a:lnTo>
                      <a:lnTo>
                        <a:pt x="428" y="752"/>
                      </a:lnTo>
                      <a:lnTo>
                        <a:pt x="428" y="752"/>
                      </a:lnTo>
                      <a:lnTo>
                        <a:pt x="430" y="764"/>
                      </a:lnTo>
                      <a:lnTo>
                        <a:pt x="434" y="774"/>
                      </a:lnTo>
                      <a:lnTo>
                        <a:pt x="442" y="784"/>
                      </a:lnTo>
                      <a:lnTo>
                        <a:pt x="442" y="784"/>
                      </a:lnTo>
                      <a:lnTo>
                        <a:pt x="446" y="788"/>
                      </a:lnTo>
                      <a:lnTo>
                        <a:pt x="446" y="792"/>
                      </a:lnTo>
                      <a:lnTo>
                        <a:pt x="444" y="798"/>
                      </a:lnTo>
                      <a:lnTo>
                        <a:pt x="444" y="798"/>
                      </a:lnTo>
                      <a:lnTo>
                        <a:pt x="444" y="802"/>
                      </a:lnTo>
                      <a:lnTo>
                        <a:pt x="444" y="806"/>
                      </a:lnTo>
                      <a:lnTo>
                        <a:pt x="446" y="816"/>
                      </a:lnTo>
                      <a:lnTo>
                        <a:pt x="450" y="826"/>
                      </a:lnTo>
                      <a:lnTo>
                        <a:pt x="450" y="830"/>
                      </a:lnTo>
                      <a:lnTo>
                        <a:pt x="450" y="836"/>
                      </a:lnTo>
                      <a:lnTo>
                        <a:pt x="450" y="836"/>
                      </a:lnTo>
                      <a:lnTo>
                        <a:pt x="450" y="844"/>
                      </a:lnTo>
                      <a:lnTo>
                        <a:pt x="450" y="850"/>
                      </a:lnTo>
                      <a:lnTo>
                        <a:pt x="452" y="854"/>
                      </a:lnTo>
                      <a:lnTo>
                        <a:pt x="452" y="858"/>
                      </a:lnTo>
                      <a:lnTo>
                        <a:pt x="452" y="858"/>
                      </a:lnTo>
                      <a:lnTo>
                        <a:pt x="450" y="864"/>
                      </a:lnTo>
                      <a:lnTo>
                        <a:pt x="444" y="872"/>
                      </a:lnTo>
                      <a:lnTo>
                        <a:pt x="440" y="878"/>
                      </a:lnTo>
                      <a:lnTo>
                        <a:pt x="440" y="882"/>
                      </a:lnTo>
                      <a:lnTo>
                        <a:pt x="440" y="884"/>
                      </a:lnTo>
                      <a:lnTo>
                        <a:pt x="440" y="884"/>
                      </a:lnTo>
                      <a:lnTo>
                        <a:pt x="444" y="886"/>
                      </a:lnTo>
                      <a:lnTo>
                        <a:pt x="448" y="886"/>
                      </a:lnTo>
                      <a:lnTo>
                        <a:pt x="462" y="882"/>
                      </a:lnTo>
                      <a:lnTo>
                        <a:pt x="478" y="872"/>
                      </a:lnTo>
                      <a:lnTo>
                        <a:pt x="484" y="866"/>
                      </a:lnTo>
                      <a:lnTo>
                        <a:pt x="490" y="860"/>
                      </a:lnTo>
                      <a:lnTo>
                        <a:pt x="490" y="860"/>
                      </a:lnTo>
                      <a:lnTo>
                        <a:pt x="492" y="852"/>
                      </a:lnTo>
                      <a:lnTo>
                        <a:pt x="496" y="846"/>
                      </a:lnTo>
                      <a:lnTo>
                        <a:pt x="496" y="828"/>
                      </a:lnTo>
                      <a:lnTo>
                        <a:pt x="496" y="812"/>
                      </a:lnTo>
                      <a:lnTo>
                        <a:pt x="492" y="798"/>
                      </a:lnTo>
                      <a:lnTo>
                        <a:pt x="492" y="798"/>
                      </a:lnTo>
                      <a:close/>
                      <a:moveTo>
                        <a:pt x="94" y="620"/>
                      </a:moveTo>
                      <a:lnTo>
                        <a:pt x="94" y="620"/>
                      </a:lnTo>
                      <a:lnTo>
                        <a:pt x="94" y="668"/>
                      </a:lnTo>
                      <a:lnTo>
                        <a:pt x="98" y="698"/>
                      </a:lnTo>
                      <a:lnTo>
                        <a:pt x="98" y="698"/>
                      </a:lnTo>
                      <a:lnTo>
                        <a:pt x="92" y="698"/>
                      </a:lnTo>
                      <a:lnTo>
                        <a:pt x="86" y="696"/>
                      </a:lnTo>
                      <a:lnTo>
                        <a:pt x="82" y="696"/>
                      </a:lnTo>
                      <a:lnTo>
                        <a:pt x="82" y="694"/>
                      </a:lnTo>
                      <a:lnTo>
                        <a:pt x="80" y="690"/>
                      </a:lnTo>
                      <a:lnTo>
                        <a:pt x="82" y="686"/>
                      </a:lnTo>
                      <a:lnTo>
                        <a:pt x="82" y="686"/>
                      </a:lnTo>
                      <a:lnTo>
                        <a:pt x="84" y="684"/>
                      </a:lnTo>
                      <a:lnTo>
                        <a:pt x="86" y="680"/>
                      </a:lnTo>
                      <a:lnTo>
                        <a:pt x="88" y="678"/>
                      </a:lnTo>
                      <a:lnTo>
                        <a:pt x="88" y="674"/>
                      </a:lnTo>
                      <a:lnTo>
                        <a:pt x="88" y="674"/>
                      </a:lnTo>
                      <a:lnTo>
                        <a:pt x="88" y="660"/>
                      </a:lnTo>
                      <a:lnTo>
                        <a:pt x="86" y="640"/>
                      </a:lnTo>
                      <a:lnTo>
                        <a:pt x="84" y="622"/>
                      </a:lnTo>
                      <a:lnTo>
                        <a:pt x="82" y="604"/>
                      </a:lnTo>
                      <a:lnTo>
                        <a:pt x="82" y="604"/>
                      </a:lnTo>
                      <a:lnTo>
                        <a:pt x="80" y="590"/>
                      </a:lnTo>
                      <a:lnTo>
                        <a:pt x="78" y="576"/>
                      </a:lnTo>
                      <a:lnTo>
                        <a:pt x="78" y="560"/>
                      </a:lnTo>
                      <a:lnTo>
                        <a:pt x="78" y="540"/>
                      </a:lnTo>
                      <a:lnTo>
                        <a:pt x="78" y="540"/>
                      </a:lnTo>
                      <a:lnTo>
                        <a:pt x="82" y="524"/>
                      </a:lnTo>
                      <a:lnTo>
                        <a:pt x="88" y="508"/>
                      </a:lnTo>
                      <a:lnTo>
                        <a:pt x="96" y="494"/>
                      </a:lnTo>
                      <a:lnTo>
                        <a:pt x="100" y="490"/>
                      </a:lnTo>
                      <a:lnTo>
                        <a:pt x="104" y="488"/>
                      </a:lnTo>
                      <a:lnTo>
                        <a:pt x="104" y="488"/>
                      </a:lnTo>
                      <a:lnTo>
                        <a:pt x="102" y="516"/>
                      </a:lnTo>
                      <a:lnTo>
                        <a:pt x="98" y="548"/>
                      </a:lnTo>
                      <a:lnTo>
                        <a:pt x="96" y="582"/>
                      </a:lnTo>
                      <a:lnTo>
                        <a:pt x="94" y="620"/>
                      </a:lnTo>
                      <a:lnTo>
                        <a:pt x="94" y="6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60" name="Freeform 292"/>
                <p:cNvSpPr/>
                <p:nvPr/>
              </p:nvSpPr>
              <p:spPr bwMode="auto">
                <a:xfrm>
                  <a:off x="5929320" y="3638549"/>
                  <a:ext cx="222250" cy="447675"/>
                </a:xfrm>
                <a:custGeom>
                  <a:avLst/>
                  <a:gdLst/>
                  <a:ahLst/>
                  <a:cxnLst>
                    <a:cxn ang="0">
                      <a:pos x="134" y="8"/>
                    </a:cxn>
                    <a:cxn ang="0">
                      <a:pos x="134" y="8"/>
                    </a:cxn>
                    <a:cxn ang="0">
                      <a:pos x="140" y="16"/>
                    </a:cxn>
                    <a:cxn ang="0">
                      <a:pos x="140" y="16"/>
                    </a:cxn>
                    <a:cxn ang="0">
                      <a:pos x="138" y="32"/>
                    </a:cxn>
                    <a:cxn ang="0">
                      <a:pos x="134" y="46"/>
                    </a:cxn>
                    <a:cxn ang="0">
                      <a:pos x="126" y="62"/>
                    </a:cxn>
                    <a:cxn ang="0">
                      <a:pos x="126" y="62"/>
                    </a:cxn>
                    <a:cxn ang="0">
                      <a:pos x="122" y="78"/>
                    </a:cxn>
                    <a:cxn ang="0">
                      <a:pos x="116" y="104"/>
                    </a:cxn>
                    <a:cxn ang="0">
                      <a:pos x="104" y="172"/>
                    </a:cxn>
                    <a:cxn ang="0">
                      <a:pos x="98" y="208"/>
                    </a:cxn>
                    <a:cxn ang="0">
                      <a:pos x="90" y="240"/>
                    </a:cxn>
                    <a:cxn ang="0">
                      <a:pos x="84" y="254"/>
                    </a:cxn>
                    <a:cxn ang="0">
                      <a:pos x="80" y="266"/>
                    </a:cxn>
                    <a:cxn ang="0">
                      <a:pos x="74" y="276"/>
                    </a:cxn>
                    <a:cxn ang="0">
                      <a:pos x="66" y="282"/>
                    </a:cxn>
                    <a:cxn ang="0">
                      <a:pos x="66" y="282"/>
                    </a:cxn>
                    <a:cxn ang="0">
                      <a:pos x="54" y="202"/>
                    </a:cxn>
                    <a:cxn ang="0">
                      <a:pos x="42" y="140"/>
                    </a:cxn>
                    <a:cxn ang="0">
                      <a:pos x="36" y="112"/>
                    </a:cxn>
                    <a:cxn ang="0">
                      <a:pos x="30" y="92"/>
                    </a:cxn>
                    <a:cxn ang="0">
                      <a:pos x="30" y="92"/>
                    </a:cxn>
                    <a:cxn ang="0">
                      <a:pos x="22" y="78"/>
                    </a:cxn>
                    <a:cxn ang="0">
                      <a:pos x="16" y="66"/>
                    </a:cxn>
                    <a:cxn ang="0">
                      <a:pos x="6" y="50"/>
                    </a:cxn>
                    <a:cxn ang="0">
                      <a:pos x="2" y="42"/>
                    </a:cxn>
                    <a:cxn ang="0">
                      <a:pos x="0" y="36"/>
                    </a:cxn>
                    <a:cxn ang="0">
                      <a:pos x="0" y="26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10" y="6"/>
                    </a:cxn>
                    <a:cxn ang="0">
                      <a:pos x="14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8" y="6"/>
                    </a:cxn>
                    <a:cxn ang="0">
                      <a:pos x="20" y="10"/>
                    </a:cxn>
                    <a:cxn ang="0">
                      <a:pos x="26" y="16"/>
                    </a:cxn>
                    <a:cxn ang="0">
                      <a:pos x="26" y="16"/>
                    </a:cxn>
                    <a:cxn ang="0">
                      <a:pos x="40" y="26"/>
                    </a:cxn>
                    <a:cxn ang="0">
                      <a:pos x="52" y="36"/>
                    </a:cxn>
                    <a:cxn ang="0">
                      <a:pos x="58" y="38"/>
                    </a:cxn>
                    <a:cxn ang="0">
                      <a:pos x="64" y="40"/>
                    </a:cxn>
                    <a:cxn ang="0">
                      <a:pos x="72" y="40"/>
                    </a:cxn>
                    <a:cxn ang="0">
                      <a:pos x="80" y="38"/>
                    </a:cxn>
                    <a:cxn ang="0">
                      <a:pos x="80" y="38"/>
                    </a:cxn>
                    <a:cxn ang="0">
                      <a:pos x="92" y="34"/>
                    </a:cxn>
                    <a:cxn ang="0">
                      <a:pos x="102" y="30"/>
                    </a:cxn>
                    <a:cxn ang="0">
                      <a:pos x="110" y="24"/>
                    </a:cxn>
                    <a:cxn ang="0">
                      <a:pos x="116" y="18"/>
                    </a:cxn>
                    <a:cxn ang="0">
                      <a:pos x="122" y="8"/>
                    </a:cxn>
                    <a:cxn ang="0">
                      <a:pos x="124" y="0"/>
                    </a:cxn>
                    <a:cxn ang="0">
                      <a:pos x="124" y="0"/>
                    </a:cxn>
                    <a:cxn ang="0">
                      <a:pos x="128" y="0"/>
                    </a:cxn>
                    <a:cxn ang="0">
                      <a:pos x="134" y="8"/>
                    </a:cxn>
                    <a:cxn ang="0">
                      <a:pos x="134" y="8"/>
                    </a:cxn>
                  </a:cxnLst>
                  <a:rect l="0" t="0" r="r" b="b"/>
                  <a:pathLst>
                    <a:path w="140" h="282"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40" y="16"/>
                      </a:lnTo>
                      <a:lnTo>
                        <a:pt x="140" y="16"/>
                      </a:lnTo>
                      <a:lnTo>
                        <a:pt x="138" y="32"/>
                      </a:lnTo>
                      <a:lnTo>
                        <a:pt x="134" y="46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lnTo>
                        <a:pt x="122" y="78"/>
                      </a:lnTo>
                      <a:lnTo>
                        <a:pt x="116" y="104"/>
                      </a:lnTo>
                      <a:lnTo>
                        <a:pt x="104" y="172"/>
                      </a:lnTo>
                      <a:lnTo>
                        <a:pt x="98" y="208"/>
                      </a:lnTo>
                      <a:lnTo>
                        <a:pt x="90" y="240"/>
                      </a:lnTo>
                      <a:lnTo>
                        <a:pt x="84" y="254"/>
                      </a:lnTo>
                      <a:lnTo>
                        <a:pt x="80" y="266"/>
                      </a:lnTo>
                      <a:lnTo>
                        <a:pt x="74" y="276"/>
                      </a:lnTo>
                      <a:lnTo>
                        <a:pt x="66" y="282"/>
                      </a:lnTo>
                      <a:lnTo>
                        <a:pt x="66" y="282"/>
                      </a:lnTo>
                      <a:lnTo>
                        <a:pt x="54" y="202"/>
                      </a:lnTo>
                      <a:lnTo>
                        <a:pt x="42" y="140"/>
                      </a:lnTo>
                      <a:lnTo>
                        <a:pt x="36" y="112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22" y="78"/>
                      </a:lnTo>
                      <a:lnTo>
                        <a:pt x="16" y="66"/>
                      </a:lnTo>
                      <a:lnTo>
                        <a:pt x="6" y="50"/>
                      </a:lnTo>
                      <a:lnTo>
                        <a:pt x="2" y="42"/>
                      </a:lnTo>
                      <a:lnTo>
                        <a:pt x="0" y="36"/>
                      </a:ln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6" y="16"/>
                      </a:lnTo>
                      <a:lnTo>
                        <a:pt x="26" y="16"/>
                      </a:lnTo>
                      <a:lnTo>
                        <a:pt x="40" y="26"/>
                      </a:lnTo>
                      <a:lnTo>
                        <a:pt x="52" y="36"/>
                      </a:lnTo>
                      <a:lnTo>
                        <a:pt x="58" y="38"/>
                      </a:lnTo>
                      <a:lnTo>
                        <a:pt x="64" y="40"/>
                      </a:lnTo>
                      <a:lnTo>
                        <a:pt x="72" y="40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92" y="34"/>
                      </a:lnTo>
                      <a:lnTo>
                        <a:pt x="102" y="30"/>
                      </a:lnTo>
                      <a:lnTo>
                        <a:pt x="110" y="24"/>
                      </a:lnTo>
                      <a:lnTo>
                        <a:pt x="116" y="18"/>
                      </a:lnTo>
                      <a:lnTo>
                        <a:pt x="122" y="8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8" y="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293"/>
                <p:cNvSpPr/>
                <p:nvPr/>
              </p:nvSpPr>
              <p:spPr bwMode="auto">
                <a:xfrm>
                  <a:off x="6002345" y="3705224"/>
                  <a:ext cx="82550" cy="419100"/>
                </a:xfrm>
                <a:custGeom>
                  <a:avLst/>
                  <a:gdLst/>
                  <a:ahLst/>
                  <a:cxnLst>
                    <a:cxn ang="0">
                      <a:pos x="52" y="218"/>
                    </a:cxn>
                    <a:cxn ang="0">
                      <a:pos x="52" y="218"/>
                    </a:cxn>
                    <a:cxn ang="0">
                      <a:pos x="50" y="198"/>
                    </a:cxn>
                    <a:cxn ang="0">
                      <a:pos x="48" y="160"/>
                    </a:cxn>
                    <a:cxn ang="0">
                      <a:pos x="40" y="86"/>
                    </a:cxn>
                    <a:cxn ang="0">
                      <a:pos x="40" y="86"/>
                    </a:cxn>
                    <a:cxn ang="0">
                      <a:pos x="38" y="70"/>
                    </a:cxn>
                    <a:cxn ang="0">
                      <a:pos x="34" y="56"/>
                    </a:cxn>
                    <a:cxn ang="0">
                      <a:pos x="28" y="40"/>
                    </a:cxn>
                    <a:cxn ang="0">
                      <a:pos x="28" y="40"/>
                    </a:cxn>
                    <a:cxn ang="0">
                      <a:pos x="30" y="34"/>
                    </a:cxn>
                    <a:cxn ang="0">
                      <a:pos x="36" y="24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0" y="8"/>
                    </a:cxn>
                    <a:cxn ang="0">
                      <a:pos x="36" y="4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12" y="6"/>
                    </a:cxn>
                    <a:cxn ang="0">
                      <a:pos x="8" y="12"/>
                    </a:cxn>
                    <a:cxn ang="0">
                      <a:pos x="8" y="14"/>
                    </a:cxn>
                    <a:cxn ang="0">
                      <a:pos x="8" y="18"/>
                    </a:cxn>
                    <a:cxn ang="0">
                      <a:pos x="8" y="18"/>
                    </a:cxn>
                    <a:cxn ang="0">
                      <a:pos x="14" y="28"/>
                    </a:cxn>
                    <a:cxn ang="0">
                      <a:pos x="14" y="32"/>
                    </a:cxn>
                    <a:cxn ang="0">
                      <a:pos x="14" y="38"/>
                    </a:cxn>
                    <a:cxn ang="0">
                      <a:pos x="14" y="38"/>
                    </a:cxn>
                    <a:cxn ang="0">
                      <a:pos x="6" y="126"/>
                    </a:cxn>
                    <a:cxn ang="0">
                      <a:pos x="2" y="184"/>
                    </a:cxn>
                    <a:cxn ang="0">
                      <a:pos x="0" y="216"/>
                    </a:cxn>
                    <a:cxn ang="0">
                      <a:pos x="0" y="216"/>
                    </a:cxn>
                    <a:cxn ang="0">
                      <a:pos x="4" y="236"/>
                    </a:cxn>
                    <a:cxn ang="0">
                      <a:pos x="8" y="248"/>
                    </a:cxn>
                    <a:cxn ang="0">
                      <a:pos x="14" y="258"/>
                    </a:cxn>
                    <a:cxn ang="0">
                      <a:pos x="18" y="262"/>
                    </a:cxn>
                    <a:cxn ang="0">
                      <a:pos x="22" y="264"/>
                    </a:cxn>
                    <a:cxn ang="0">
                      <a:pos x="26" y="264"/>
                    </a:cxn>
                    <a:cxn ang="0">
                      <a:pos x="30" y="262"/>
                    </a:cxn>
                    <a:cxn ang="0">
                      <a:pos x="36" y="256"/>
                    </a:cxn>
                    <a:cxn ang="0">
                      <a:pos x="40" y="248"/>
                    </a:cxn>
                    <a:cxn ang="0">
                      <a:pos x="46" y="234"/>
                    </a:cxn>
                    <a:cxn ang="0">
                      <a:pos x="52" y="218"/>
                    </a:cxn>
                    <a:cxn ang="0">
                      <a:pos x="52" y="218"/>
                    </a:cxn>
                  </a:cxnLst>
                  <a:rect l="0" t="0" r="r" b="b"/>
                  <a:pathLst>
                    <a:path w="52" h="264">
                      <a:moveTo>
                        <a:pt x="52" y="218"/>
                      </a:moveTo>
                      <a:lnTo>
                        <a:pt x="52" y="218"/>
                      </a:lnTo>
                      <a:lnTo>
                        <a:pt x="50" y="198"/>
                      </a:lnTo>
                      <a:lnTo>
                        <a:pt x="48" y="160"/>
                      </a:lnTo>
                      <a:lnTo>
                        <a:pt x="40" y="86"/>
                      </a:lnTo>
                      <a:lnTo>
                        <a:pt x="40" y="86"/>
                      </a:lnTo>
                      <a:lnTo>
                        <a:pt x="38" y="70"/>
                      </a:lnTo>
                      <a:lnTo>
                        <a:pt x="34" y="56"/>
                      </a:lnTo>
                      <a:lnTo>
                        <a:pt x="28" y="40"/>
                      </a:lnTo>
                      <a:lnTo>
                        <a:pt x="28" y="40"/>
                      </a:lnTo>
                      <a:lnTo>
                        <a:pt x="30" y="34"/>
                      </a:lnTo>
                      <a:lnTo>
                        <a:pt x="36" y="24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0" y="8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6" y="126"/>
                      </a:lnTo>
                      <a:lnTo>
                        <a:pt x="2" y="184"/>
                      </a:lnTo>
                      <a:lnTo>
                        <a:pt x="0" y="216"/>
                      </a:lnTo>
                      <a:lnTo>
                        <a:pt x="0" y="216"/>
                      </a:lnTo>
                      <a:lnTo>
                        <a:pt x="4" y="236"/>
                      </a:lnTo>
                      <a:lnTo>
                        <a:pt x="8" y="248"/>
                      </a:lnTo>
                      <a:lnTo>
                        <a:pt x="14" y="258"/>
                      </a:lnTo>
                      <a:lnTo>
                        <a:pt x="18" y="262"/>
                      </a:lnTo>
                      <a:lnTo>
                        <a:pt x="22" y="264"/>
                      </a:lnTo>
                      <a:lnTo>
                        <a:pt x="26" y="264"/>
                      </a:lnTo>
                      <a:lnTo>
                        <a:pt x="30" y="262"/>
                      </a:lnTo>
                      <a:lnTo>
                        <a:pt x="36" y="256"/>
                      </a:lnTo>
                      <a:lnTo>
                        <a:pt x="40" y="248"/>
                      </a:lnTo>
                      <a:lnTo>
                        <a:pt x="46" y="234"/>
                      </a:lnTo>
                      <a:lnTo>
                        <a:pt x="52" y="218"/>
                      </a:lnTo>
                      <a:lnTo>
                        <a:pt x="52" y="2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62" name="Freeform 295"/>
                <p:cNvSpPr/>
                <p:nvPr/>
              </p:nvSpPr>
              <p:spPr bwMode="auto">
                <a:xfrm>
                  <a:off x="5468945" y="4527549"/>
                  <a:ext cx="568325" cy="673100"/>
                </a:xfrm>
                <a:custGeom>
                  <a:avLst/>
                  <a:gdLst/>
                  <a:ahLst/>
                  <a:cxnLst>
                    <a:cxn ang="0">
                      <a:pos x="344" y="100"/>
                    </a:cxn>
                    <a:cxn ang="0">
                      <a:pos x="344" y="100"/>
                    </a:cxn>
                    <a:cxn ang="0">
                      <a:pos x="230" y="50"/>
                    </a:cxn>
                    <a:cxn ang="0">
                      <a:pos x="148" y="16"/>
                    </a:cxn>
                    <a:cxn ang="0">
                      <a:pos x="118" y="4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0" y="2"/>
                    </a:cxn>
                    <a:cxn ang="0">
                      <a:pos x="72" y="4"/>
                    </a:cxn>
                    <a:cxn ang="0">
                      <a:pos x="62" y="10"/>
                    </a:cxn>
                    <a:cxn ang="0">
                      <a:pos x="62" y="10"/>
                    </a:cxn>
                    <a:cxn ang="0">
                      <a:pos x="60" y="12"/>
                    </a:cxn>
                    <a:cxn ang="0">
                      <a:pos x="56" y="22"/>
                    </a:cxn>
                    <a:cxn ang="0">
                      <a:pos x="48" y="48"/>
                    </a:cxn>
                    <a:cxn ang="0">
                      <a:pos x="28" y="128"/>
                    </a:cxn>
                    <a:cxn ang="0">
                      <a:pos x="10" y="210"/>
                    </a:cxn>
                    <a:cxn ang="0">
                      <a:pos x="0" y="262"/>
                    </a:cxn>
                    <a:cxn ang="0">
                      <a:pos x="0" y="262"/>
                    </a:cxn>
                    <a:cxn ang="0">
                      <a:pos x="0" y="280"/>
                    </a:cxn>
                    <a:cxn ang="0">
                      <a:pos x="2" y="286"/>
                    </a:cxn>
                    <a:cxn ang="0">
                      <a:pos x="4" y="290"/>
                    </a:cxn>
                    <a:cxn ang="0">
                      <a:pos x="10" y="296"/>
                    </a:cxn>
                    <a:cxn ang="0">
                      <a:pos x="22" y="306"/>
                    </a:cxn>
                    <a:cxn ang="0">
                      <a:pos x="22" y="306"/>
                    </a:cxn>
                    <a:cxn ang="0">
                      <a:pos x="40" y="316"/>
                    </a:cxn>
                    <a:cxn ang="0">
                      <a:pos x="74" y="332"/>
                    </a:cxn>
                    <a:cxn ang="0">
                      <a:pos x="168" y="372"/>
                    </a:cxn>
                    <a:cxn ang="0">
                      <a:pos x="298" y="424"/>
                    </a:cxn>
                    <a:cxn ang="0">
                      <a:pos x="298" y="424"/>
                    </a:cxn>
                    <a:cxn ang="0">
                      <a:pos x="312" y="374"/>
                    </a:cxn>
                    <a:cxn ang="0">
                      <a:pos x="326" y="322"/>
                    </a:cxn>
                    <a:cxn ang="0">
                      <a:pos x="340" y="262"/>
                    </a:cxn>
                    <a:cxn ang="0">
                      <a:pos x="352" y="202"/>
                    </a:cxn>
                    <a:cxn ang="0">
                      <a:pos x="356" y="176"/>
                    </a:cxn>
                    <a:cxn ang="0">
                      <a:pos x="358" y="150"/>
                    </a:cxn>
                    <a:cxn ang="0">
                      <a:pos x="358" y="130"/>
                    </a:cxn>
                    <a:cxn ang="0">
                      <a:pos x="356" y="114"/>
                    </a:cxn>
                    <a:cxn ang="0">
                      <a:pos x="354" y="108"/>
                    </a:cxn>
                    <a:cxn ang="0">
                      <a:pos x="352" y="104"/>
                    </a:cxn>
                    <a:cxn ang="0">
                      <a:pos x="348" y="100"/>
                    </a:cxn>
                    <a:cxn ang="0">
                      <a:pos x="344" y="100"/>
                    </a:cxn>
                    <a:cxn ang="0">
                      <a:pos x="344" y="100"/>
                    </a:cxn>
                  </a:cxnLst>
                  <a:rect l="0" t="0" r="r" b="b"/>
                  <a:pathLst>
                    <a:path w="358" h="424">
                      <a:moveTo>
                        <a:pt x="344" y="100"/>
                      </a:moveTo>
                      <a:lnTo>
                        <a:pt x="344" y="100"/>
                      </a:lnTo>
                      <a:lnTo>
                        <a:pt x="230" y="50"/>
                      </a:lnTo>
                      <a:lnTo>
                        <a:pt x="148" y="16"/>
                      </a:lnTo>
                      <a:lnTo>
                        <a:pt x="118" y="4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0" y="2"/>
                      </a:lnTo>
                      <a:lnTo>
                        <a:pt x="72" y="4"/>
                      </a:lnTo>
                      <a:lnTo>
                        <a:pt x="62" y="10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6" y="22"/>
                      </a:lnTo>
                      <a:lnTo>
                        <a:pt x="48" y="48"/>
                      </a:lnTo>
                      <a:lnTo>
                        <a:pt x="28" y="128"/>
                      </a:lnTo>
                      <a:lnTo>
                        <a:pt x="10" y="210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0" y="280"/>
                      </a:lnTo>
                      <a:lnTo>
                        <a:pt x="2" y="286"/>
                      </a:lnTo>
                      <a:lnTo>
                        <a:pt x="4" y="290"/>
                      </a:lnTo>
                      <a:lnTo>
                        <a:pt x="10" y="296"/>
                      </a:lnTo>
                      <a:lnTo>
                        <a:pt x="22" y="306"/>
                      </a:lnTo>
                      <a:lnTo>
                        <a:pt x="22" y="306"/>
                      </a:lnTo>
                      <a:lnTo>
                        <a:pt x="40" y="316"/>
                      </a:lnTo>
                      <a:lnTo>
                        <a:pt x="74" y="332"/>
                      </a:lnTo>
                      <a:lnTo>
                        <a:pt x="168" y="372"/>
                      </a:lnTo>
                      <a:lnTo>
                        <a:pt x="298" y="424"/>
                      </a:lnTo>
                      <a:lnTo>
                        <a:pt x="298" y="424"/>
                      </a:lnTo>
                      <a:lnTo>
                        <a:pt x="312" y="374"/>
                      </a:lnTo>
                      <a:lnTo>
                        <a:pt x="326" y="322"/>
                      </a:lnTo>
                      <a:lnTo>
                        <a:pt x="340" y="262"/>
                      </a:lnTo>
                      <a:lnTo>
                        <a:pt x="352" y="202"/>
                      </a:lnTo>
                      <a:lnTo>
                        <a:pt x="356" y="176"/>
                      </a:lnTo>
                      <a:lnTo>
                        <a:pt x="358" y="150"/>
                      </a:lnTo>
                      <a:lnTo>
                        <a:pt x="358" y="130"/>
                      </a:lnTo>
                      <a:lnTo>
                        <a:pt x="356" y="114"/>
                      </a:lnTo>
                      <a:lnTo>
                        <a:pt x="354" y="108"/>
                      </a:lnTo>
                      <a:lnTo>
                        <a:pt x="352" y="104"/>
                      </a:lnTo>
                      <a:lnTo>
                        <a:pt x="348" y="100"/>
                      </a:lnTo>
                      <a:lnTo>
                        <a:pt x="344" y="100"/>
                      </a:lnTo>
                      <a:lnTo>
                        <a:pt x="344" y="10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6" name="Group 48"/>
              <p:cNvGrpSpPr/>
              <p:nvPr/>
            </p:nvGrpSpPr>
            <p:grpSpPr>
              <a:xfrm>
                <a:off x="1785918" y="2928934"/>
                <a:ext cx="470340" cy="1556602"/>
                <a:chOff x="5500694" y="4214818"/>
                <a:chExt cx="533400" cy="1765300"/>
              </a:xfrm>
              <a:grpFill/>
            </p:grpSpPr>
            <p:sp>
              <p:nvSpPr>
                <p:cNvPr id="57" name="Freeform 288"/>
                <p:cNvSpPr>
                  <a:spLocks noEditPoints="1"/>
                </p:cNvSpPr>
                <p:nvPr/>
              </p:nvSpPr>
              <p:spPr bwMode="auto">
                <a:xfrm>
                  <a:off x="5500694" y="4214818"/>
                  <a:ext cx="533400" cy="1765300"/>
                </a:xfrm>
                <a:custGeom>
                  <a:avLst/>
                  <a:gdLst/>
                  <a:ahLst/>
                  <a:cxnLst>
                    <a:cxn ang="0">
                      <a:pos x="300" y="204"/>
                    </a:cxn>
                    <a:cxn ang="0">
                      <a:pos x="240" y="172"/>
                    </a:cxn>
                    <a:cxn ang="0">
                      <a:pos x="212" y="154"/>
                    </a:cxn>
                    <a:cxn ang="0">
                      <a:pos x="202" y="142"/>
                    </a:cxn>
                    <a:cxn ang="0">
                      <a:pos x="204" y="120"/>
                    </a:cxn>
                    <a:cxn ang="0">
                      <a:pos x="222" y="80"/>
                    </a:cxn>
                    <a:cxn ang="0">
                      <a:pos x="220" y="32"/>
                    </a:cxn>
                    <a:cxn ang="0">
                      <a:pos x="190" y="2"/>
                    </a:cxn>
                    <a:cxn ang="0">
                      <a:pos x="156" y="4"/>
                    </a:cxn>
                    <a:cxn ang="0">
                      <a:pos x="132" y="22"/>
                    </a:cxn>
                    <a:cxn ang="0">
                      <a:pos x="126" y="44"/>
                    </a:cxn>
                    <a:cxn ang="0">
                      <a:pos x="124" y="66"/>
                    </a:cxn>
                    <a:cxn ang="0">
                      <a:pos x="122" y="86"/>
                    </a:cxn>
                    <a:cxn ang="0">
                      <a:pos x="134" y="108"/>
                    </a:cxn>
                    <a:cxn ang="0">
                      <a:pos x="134" y="138"/>
                    </a:cxn>
                    <a:cxn ang="0">
                      <a:pos x="116" y="154"/>
                    </a:cxn>
                    <a:cxn ang="0">
                      <a:pos x="50" y="186"/>
                    </a:cxn>
                    <a:cxn ang="0">
                      <a:pos x="40" y="194"/>
                    </a:cxn>
                    <a:cxn ang="0">
                      <a:pos x="22" y="232"/>
                    </a:cxn>
                    <a:cxn ang="0">
                      <a:pos x="0" y="358"/>
                    </a:cxn>
                    <a:cxn ang="0">
                      <a:pos x="8" y="400"/>
                    </a:cxn>
                    <a:cxn ang="0">
                      <a:pos x="42" y="446"/>
                    </a:cxn>
                    <a:cxn ang="0">
                      <a:pos x="58" y="496"/>
                    </a:cxn>
                    <a:cxn ang="0">
                      <a:pos x="54" y="580"/>
                    </a:cxn>
                    <a:cxn ang="0">
                      <a:pos x="60" y="642"/>
                    </a:cxn>
                    <a:cxn ang="0">
                      <a:pos x="56" y="888"/>
                    </a:cxn>
                    <a:cxn ang="0">
                      <a:pos x="54" y="974"/>
                    </a:cxn>
                    <a:cxn ang="0">
                      <a:pos x="64" y="1048"/>
                    </a:cxn>
                    <a:cxn ang="0">
                      <a:pos x="38" y="1092"/>
                    </a:cxn>
                    <a:cxn ang="0">
                      <a:pos x="56" y="1106"/>
                    </a:cxn>
                    <a:cxn ang="0">
                      <a:pos x="86" y="1102"/>
                    </a:cxn>
                    <a:cxn ang="0">
                      <a:pos x="126" y="1070"/>
                    </a:cxn>
                    <a:cxn ang="0">
                      <a:pos x="136" y="1050"/>
                    </a:cxn>
                    <a:cxn ang="0">
                      <a:pos x="140" y="1012"/>
                    </a:cxn>
                    <a:cxn ang="0">
                      <a:pos x="144" y="736"/>
                    </a:cxn>
                    <a:cxn ang="0">
                      <a:pos x="156" y="626"/>
                    </a:cxn>
                    <a:cxn ang="0">
                      <a:pos x="158" y="620"/>
                    </a:cxn>
                    <a:cxn ang="0">
                      <a:pos x="178" y="742"/>
                    </a:cxn>
                    <a:cxn ang="0">
                      <a:pos x="180" y="922"/>
                    </a:cxn>
                    <a:cxn ang="0">
                      <a:pos x="178" y="1058"/>
                    </a:cxn>
                    <a:cxn ang="0">
                      <a:pos x="190" y="1066"/>
                    </a:cxn>
                    <a:cxn ang="0">
                      <a:pos x="188" y="1086"/>
                    </a:cxn>
                    <a:cxn ang="0">
                      <a:pos x="198" y="1108"/>
                    </a:cxn>
                    <a:cxn ang="0">
                      <a:pos x="230" y="1112"/>
                    </a:cxn>
                    <a:cxn ang="0">
                      <a:pos x="248" y="1090"/>
                    </a:cxn>
                    <a:cxn ang="0">
                      <a:pos x="238" y="1054"/>
                    </a:cxn>
                    <a:cxn ang="0">
                      <a:pos x="246" y="920"/>
                    </a:cxn>
                    <a:cxn ang="0">
                      <a:pos x="252" y="746"/>
                    </a:cxn>
                    <a:cxn ang="0">
                      <a:pos x="266" y="582"/>
                    </a:cxn>
                    <a:cxn ang="0">
                      <a:pos x="276" y="560"/>
                    </a:cxn>
                    <a:cxn ang="0">
                      <a:pos x="296" y="480"/>
                    </a:cxn>
                    <a:cxn ang="0">
                      <a:pos x="336" y="368"/>
                    </a:cxn>
                    <a:cxn ang="0">
                      <a:pos x="324" y="292"/>
                    </a:cxn>
                    <a:cxn ang="0">
                      <a:pos x="68" y="380"/>
                    </a:cxn>
                    <a:cxn ang="0">
                      <a:pos x="60" y="360"/>
                    </a:cxn>
                    <a:cxn ang="0">
                      <a:pos x="68" y="358"/>
                    </a:cxn>
                    <a:cxn ang="0">
                      <a:pos x="274" y="376"/>
                    </a:cxn>
                    <a:cxn ang="0">
                      <a:pos x="266" y="362"/>
                    </a:cxn>
                    <a:cxn ang="0">
                      <a:pos x="274" y="376"/>
                    </a:cxn>
                  </a:cxnLst>
                  <a:rect l="0" t="0" r="r" b="b"/>
                  <a:pathLst>
                    <a:path w="336" h="1112">
                      <a:moveTo>
                        <a:pt x="308" y="222"/>
                      </a:moveTo>
                      <a:lnTo>
                        <a:pt x="308" y="222"/>
                      </a:lnTo>
                      <a:lnTo>
                        <a:pt x="304" y="210"/>
                      </a:lnTo>
                      <a:lnTo>
                        <a:pt x="300" y="204"/>
                      </a:lnTo>
                      <a:lnTo>
                        <a:pt x="294" y="198"/>
                      </a:lnTo>
                      <a:lnTo>
                        <a:pt x="286" y="192"/>
                      </a:lnTo>
                      <a:lnTo>
                        <a:pt x="274" y="186"/>
                      </a:lnTo>
                      <a:lnTo>
                        <a:pt x="240" y="172"/>
                      </a:lnTo>
                      <a:lnTo>
                        <a:pt x="240" y="172"/>
                      </a:lnTo>
                      <a:lnTo>
                        <a:pt x="224" y="164"/>
                      </a:lnTo>
                      <a:lnTo>
                        <a:pt x="218" y="158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10" y="150"/>
                      </a:lnTo>
                      <a:lnTo>
                        <a:pt x="202" y="142"/>
                      </a:lnTo>
                      <a:lnTo>
                        <a:pt x="202" y="142"/>
                      </a:lnTo>
                      <a:lnTo>
                        <a:pt x="198" y="136"/>
                      </a:lnTo>
                      <a:lnTo>
                        <a:pt x="198" y="130"/>
                      </a:lnTo>
                      <a:lnTo>
                        <a:pt x="200" y="124"/>
                      </a:lnTo>
                      <a:lnTo>
                        <a:pt x="204" y="120"/>
                      </a:lnTo>
                      <a:lnTo>
                        <a:pt x="204" y="120"/>
                      </a:lnTo>
                      <a:lnTo>
                        <a:pt x="212" y="112"/>
                      </a:lnTo>
                      <a:lnTo>
                        <a:pt x="218" y="96"/>
                      </a:lnTo>
                      <a:lnTo>
                        <a:pt x="222" y="80"/>
                      </a:lnTo>
                      <a:lnTo>
                        <a:pt x="224" y="62"/>
                      </a:lnTo>
                      <a:lnTo>
                        <a:pt x="224" y="62"/>
                      </a:lnTo>
                      <a:lnTo>
                        <a:pt x="222" y="42"/>
                      </a:lnTo>
                      <a:lnTo>
                        <a:pt x="220" y="32"/>
                      </a:lnTo>
                      <a:lnTo>
                        <a:pt x="216" y="22"/>
                      </a:lnTo>
                      <a:lnTo>
                        <a:pt x="210" y="14"/>
                      </a:lnTo>
                      <a:lnTo>
                        <a:pt x="202" y="6"/>
                      </a:lnTo>
                      <a:lnTo>
                        <a:pt x="190" y="2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4" y="0"/>
                      </a:lnTo>
                      <a:lnTo>
                        <a:pt x="156" y="4"/>
                      </a:lnTo>
                      <a:lnTo>
                        <a:pt x="148" y="6"/>
                      </a:lnTo>
                      <a:lnTo>
                        <a:pt x="142" y="12"/>
                      </a:lnTo>
                      <a:lnTo>
                        <a:pt x="136" y="16"/>
                      </a:lnTo>
                      <a:lnTo>
                        <a:pt x="132" y="22"/>
                      </a:lnTo>
                      <a:lnTo>
                        <a:pt x="128" y="28"/>
                      </a:lnTo>
                      <a:lnTo>
                        <a:pt x="126" y="34"/>
                      </a:lnTo>
                      <a:lnTo>
                        <a:pt x="126" y="34"/>
                      </a:lnTo>
                      <a:lnTo>
                        <a:pt x="126" y="44"/>
                      </a:lnTo>
                      <a:lnTo>
                        <a:pt x="126" y="56"/>
                      </a:lnTo>
                      <a:lnTo>
                        <a:pt x="126" y="56"/>
                      </a:lnTo>
                      <a:lnTo>
                        <a:pt x="126" y="62"/>
                      </a:lnTo>
                      <a:lnTo>
                        <a:pt x="124" y="66"/>
                      </a:lnTo>
                      <a:lnTo>
                        <a:pt x="122" y="72"/>
                      </a:lnTo>
                      <a:lnTo>
                        <a:pt x="122" y="78"/>
                      </a:lnTo>
                      <a:lnTo>
                        <a:pt x="122" y="78"/>
                      </a:lnTo>
                      <a:lnTo>
                        <a:pt x="122" y="86"/>
                      </a:lnTo>
                      <a:lnTo>
                        <a:pt x="126" y="94"/>
                      </a:lnTo>
                      <a:lnTo>
                        <a:pt x="126" y="94"/>
                      </a:lnTo>
                      <a:lnTo>
                        <a:pt x="130" y="102"/>
                      </a:lnTo>
                      <a:lnTo>
                        <a:pt x="134" y="108"/>
                      </a:lnTo>
                      <a:lnTo>
                        <a:pt x="136" y="120"/>
                      </a:lnTo>
                      <a:lnTo>
                        <a:pt x="136" y="120"/>
                      </a:lnTo>
                      <a:lnTo>
                        <a:pt x="136" y="132"/>
                      </a:lnTo>
                      <a:lnTo>
                        <a:pt x="134" y="138"/>
                      </a:lnTo>
                      <a:lnTo>
                        <a:pt x="130" y="140"/>
                      </a:lnTo>
                      <a:lnTo>
                        <a:pt x="126" y="144"/>
                      </a:lnTo>
                      <a:lnTo>
                        <a:pt x="126" y="144"/>
                      </a:lnTo>
                      <a:lnTo>
                        <a:pt x="116" y="154"/>
                      </a:lnTo>
                      <a:lnTo>
                        <a:pt x="102" y="162"/>
                      </a:lnTo>
                      <a:lnTo>
                        <a:pt x="102" y="162"/>
                      </a:lnTo>
                      <a:lnTo>
                        <a:pt x="78" y="174"/>
                      </a:lnTo>
                      <a:lnTo>
                        <a:pt x="50" y="186"/>
                      </a:lnTo>
                      <a:lnTo>
                        <a:pt x="50" y="186"/>
                      </a:lnTo>
                      <a:lnTo>
                        <a:pt x="44" y="192"/>
                      </a:lnTo>
                      <a:lnTo>
                        <a:pt x="40" y="194"/>
                      </a:lnTo>
                      <a:lnTo>
                        <a:pt x="40" y="194"/>
                      </a:lnTo>
                      <a:lnTo>
                        <a:pt x="36" y="200"/>
                      </a:lnTo>
                      <a:lnTo>
                        <a:pt x="36" y="200"/>
                      </a:lnTo>
                      <a:lnTo>
                        <a:pt x="28" y="214"/>
                      </a:lnTo>
                      <a:lnTo>
                        <a:pt x="22" y="232"/>
                      </a:lnTo>
                      <a:lnTo>
                        <a:pt x="16" y="254"/>
                      </a:lnTo>
                      <a:lnTo>
                        <a:pt x="12" y="276"/>
                      </a:lnTo>
                      <a:lnTo>
                        <a:pt x="4" y="322"/>
                      </a:lnTo>
                      <a:lnTo>
                        <a:pt x="0" y="358"/>
                      </a:lnTo>
                      <a:lnTo>
                        <a:pt x="0" y="358"/>
                      </a:lnTo>
                      <a:lnTo>
                        <a:pt x="0" y="376"/>
                      </a:lnTo>
                      <a:lnTo>
                        <a:pt x="2" y="388"/>
                      </a:lnTo>
                      <a:lnTo>
                        <a:pt x="8" y="400"/>
                      </a:lnTo>
                      <a:lnTo>
                        <a:pt x="14" y="410"/>
                      </a:lnTo>
                      <a:lnTo>
                        <a:pt x="28" y="428"/>
                      </a:lnTo>
                      <a:lnTo>
                        <a:pt x="42" y="446"/>
                      </a:lnTo>
                      <a:lnTo>
                        <a:pt x="42" y="446"/>
                      </a:lnTo>
                      <a:lnTo>
                        <a:pt x="48" y="458"/>
                      </a:lnTo>
                      <a:lnTo>
                        <a:pt x="52" y="470"/>
                      </a:lnTo>
                      <a:lnTo>
                        <a:pt x="58" y="496"/>
                      </a:lnTo>
                      <a:lnTo>
                        <a:pt x="58" y="496"/>
                      </a:lnTo>
                      <a:lnTo>
                        <a:pt x="54" y="530"/>
                      </a:lnTo>
                      <a:lnTo>
                        <a:pt x="54" y="530"/>
                      </a:lnTo>
                      <a:lnTo>
                        <a:pt x="52" y="572"/>
                      </a:lnTo>
                      <a:lnTo>
                        <a:pt x="54" y="580"/>
                      </a:lnTo>
                      <a:lnTo>
                        <a:pt x="56" y="582"/>
                      </a:lnTo>
                      <a:lnTo>
                        <a:pt x="58" y="584"/>
                      </a:lnTo>
                      <a:lnTo>
                        <a:pt x="58" y="584"/>
                      </a:lnTo>
                      <a:lnTo>
                        <a:pt x="60" y="64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0" y="826"/>
                      </a:lnTo>
                      <a:lnTo>
                        <a:pt x="56" y="888"/>
                      </a:lnTo>
                      <a:lnTo>
                        <a:pt x="54" y="940"/>
                      </a:lnTo>
                      <a:lnTo>
                        <a:pt x="54" y="960"/>
                      </a:lnTo>
                      <a:lnTo>
                        <a:pt x="54" y="974"/>
                      </a:lnTo>
                      <a:lnTo>
                        <a:pt x="54" y="974"/>
                      </a:lnTo>
                      <a:lnTo>
                        <a:pt x="62" y="1018"/>
                      </a:lnTo>
                      <a:lnTo>
                        <a:pt x="64" y="1036"/>
                      </a:lnTo>
                      <a:lnTo>
                        <a:pt x="64" y="1048"/>
                      </a:lnTo>
                      <a:lnTo>
                        <a:pt x="64" y="1048"/>
                      </a:lnTo>
                      <a:lnTo>
                        <a:pt x="60" y="1058"/>
                      </a:lnTo>
                      <a:lnTo>
                        <a:pt x="50" y="1074"/>
                      </a:lnTo>
                      <a:lnTo>
                        <a:pt x="40" y="1088"/>
                      </a:lnTo>
                      <a:lnTo>
                        <a:pt x="38" y="1092"/>
                      </a:lnTo>
                      <a:lnTo>
                        <a:pt x="38" y="1096"/>
                      </a:lnTo>
                      <a:lnTo>
                        <a:pt x="38" y="1096"/>
                      </a:lnTo>
                      <a:lnTo>
                        <a:pt x="44" y="1100"/>
                      </a:lnTo>
                      <a:lnTo>
                        <a:pt x="56" y="1106"/>
                      </a:lnTo>
                      <a:lnTo>
                        <a:pt x="64" y="1108"/>
                      </a:lnTo>
                      <a:lnTo>
                        <a:pt x="72" y="1108"/>
                      </a:lnTo>
                      <a:lnTo>
                        <a:pt x="78" y="1106"/>
                      </a:lnTo>
                      <a:lnTo>
                        <a:pt x="86" y="1102"/>
                      </a:lnTo>
                      <a:lnTo>
                        <a:pt x="86" y="1102"/>
                      </a:lnTo>
                      <a:lnTo>
                        <a:pt x="110" y="1082"/>
                      </a:lnTo>
                      <a:lnTo>
                        <a:pt x="126" y="1070"/>
                      </a:lnTo>
                      <a:lnTo>
                        <a:pt x="126" y="1070"/>
                      </a:lnTo>
                      <a:lnTo>
                        <a:pt x="132" y="1066"/>
                      </a:lnTo>
                      <a:lnTo>
                        <a:pt x="134" y="1062"/>
                      </a:lnTo>
                      <a:lnTo>
                        <a:pt x="136" y="1056"/>
                      </a:lnTo>
                      <a:lnTo>
                        <a:pt x="136" y="1050"/>
                      </a:lnTo>
                      <a:lnTo>
                        <a:pt x="136" y="1050"/>
                      </a:lnTo>
                      <a:lnTo>
                        <a:pt x="138" y="1032"/>
                      </a:lnTo>
                      <a:lnTo>
                        <a:pt x="140" y="1012"/>
                      </a:lnTo>
                      <a:lnTo>
                        <a:pt x="140" y="1012"/>
                      </a:lnTo>
                      <a:lnTo>
                        <a:pt x="140" y="884"/>
                      </a:lnTo>
                      <a:lnTo>
                        <a:pt x="140" y="794"/>
                      </a:lnTo>
                      <a:lnTo>
                        <a:pt x="142" y="758"/>
                      </a:lnTo>
                      <a:lnTo>
                        <a:pt x="144" y="736"/>
                      </a:lnTo>
                      <a:lnTo>
                        <a:pt x="144" y="736"/>
                      </a:lnTo>
                      <a:lnTo>
                        <a:pt x="148" y="698"/>
                      </a:lnTo>
                      <a:lnTo>
                        <a:pt x="152" y="656"/>
                      </a:lnTo>
                      <a:lnTo>
                        <a:pt x="156" y="626"/>
                      </a:lnTo>
                      <a:lnTo>
                        <a:pt x="158" y="620"/>
                      </a:lnTo>
                      <a:lnTo>
                        <a:pt x="158" y="618"/>
                      </a:lnTo>
                      <a:lnTo>
                        <a:pt x="158" y="620"/>
                      </a:lnTo>
                      <a:lnTo>
                        <a:pt x="158" y="620"/>
                      </a:lnTo>
                      <a:lnTo>
                        <a:pt x="164" y="642"/>
                      </a:lnTo>
                      <a:lnTo>
                        <a:pt x="168" y="678"/>
                      </a:lnTo>
                      <a:lnTo>
                        <a:pt x="178" y="742"/>
                      </a:lnTo>
                      <a:lnTo>
                        <a:pt x="178" y="742"/>
                      </a:lnTo>
                      <a:lnTo>
                        <a:pt x="180" y="774"/>
                      </a:lnTo>
                      <a:lnTo>
                        <a:pt x="180" y="822"/>
                      </a:lnTo>
                      <a:lnTo>
                        <a:pt x="180" y="922"/>
                      </a:lnTo>
                      <a:lnTo>
                        <a:pt x="180" y="922"/>
                      </a:lnTo>
                      <a:lnTo>
                        <a:pt x="180" y="984"/>
                      </a:lnTo>
                      <a:lnTo>
                        <a:pt x="180" y="1030"/>
                      </a:lnTo>
                      <a:lnTo>
                        <a:pt x="180" y="1030"/>
                      </a:lnTo>
                      <a:lnTo>
                        <a:pt x="178" y="1058"/>
                      </a:lnTo>
                      <a:lnTo>
                        <a:pt x="178" y="1064"/>
                      </a:lnTo>
                      <a:lnTo>
                        <a:pt x="182" y="1066"/>
                      </a:lnTo>
                      <a:lnTo>
                        <a:pt x="182" y="1066"/>
                      </a:lnTo>
                      <a:lnTo>
                        <a:pt x="190" y="1066"/>
                      </a:lnTo>
                      <a:lnTo>
                        <a:pt x="190" y="1068"/>
                      </a:lnTo>
                      <a:lnTo>
                        <a:pt x="190" y="1076"/>
                      </a:lnTo>
                      <a:lnTo>
                        <a:pt x="190" y="1076"/>
                      </a:lnTo>
                      <a:lnTo>
                        <a:pt x="188" y="1086"/>
                      </a:lnTo>
                      <a:lnTo>
                        <a:pt x="188" y="1092"/>
                      </a:lnTo>
                      <a:lnTo>
                        <a:pt x="188" y="1098"/>
                      </a:lnTo>
                      <a:lnTo>
                        <a:pt x="192" y="1104"/>
                      </a:lnTo>
                      <a:lnTo>
                        <a:pt x="198" y="1108"/>
                      </a:lnTo>
                      <a:lnTo>
                        <a:pt x="208" y="1112"/>
                      </a:lnTo>
                      <a:lnTo>
                        <a:pt x="224" y="1112"/>
                      </a:lnTo>
                      <a:lnTo>
                        <a:pt x="224" y="1112"/>
                      </a:lnTo>
                      <a:lnTo>
                        <a:pt x="230" y="1112"/>
                      </a:lnTo>
                      <a:lnTo>
                        <a:pt x="238" y="1110"/>
                      </a:lnTo>
                      <a:lnTo>
                        <a:pt x="244" y="1106"/>
                      </a:lnTo>
                      <a:lnTo>
                        <a:pt x="248" y="1100"/>
                      </a:lnTo>
                      <a:lnTo>
                        <a:pt x="248" y="1090"/>
                      </a:lnTo>
                      <a:lnTo>
                        <a:pt x="246" y="1076"/>
                      </a:lnTo>
                      <a:lnTo>
                        <a:pt x="236" y="1056"/>
                      </a:lnTo>
                      <a:lnTo>
                        <a:pt x="236" y="1056"/>
                      </a:lnTo>
                      <a:lnTo>
                        <a:pt x="238" y="1054"/>
                      </a:lnTo>
                      <a:lnTo>
                        <a:pt x="240" y="1048"/>
                      </a:lnTo>
                      <a:lnTo>
                        <a:pt x="240" y="1042"/>
                      </a:lnTo>
                      <a:lnTo>
                        <a:pt x="240" y="1042"/>
                      </a:lnTo>
                      <a:lnTo>
                        <a:pt x="246" y="920"/>
                      </a:lnTo>
                      <a:lnTo>
                        <a:pt x="250" y="838"/>
                      </a:lnTo>
                      <a:lnTo>
                        <a:pt x="250" y="788"/>
                      </a:lnTo>
                      <a:lnTo>
                        <a:pt x="250" y="788"/>
                      </a:lnTo>
                      <a:lnTo>
                        <a:pt x="252" y="746"/>
                      </a:lnTo>
                      <a:lnTo>
                        <a:pt x="254" y="680"/>
                      </a:lnTo>
                      <a:lnTo>
                        <a:pt x="260" y="616"/>
                      </a:lnTo>
                      <a:lnTo>
                        <a:pt x="262" y="594"/>
                      </a:lnTo>
                      <a:lnTo>
                        <a:pt x="266" y="582"/>
                      </a:lnTo>
                      <a:lnTo>
                        <a:pt x="266" y="582"/>
                      </a:lnTo>
                      <a:lnTo>
                        <a:pt x="274" y="572"/>
                      </a:lnTo>
                      <a:lnTo>
                        <a:pt x="276" y="568"/>
                      </a:lnTo>
                      <a:lnTo>
                        <a:pt x="276" y="560"/>
                      </a:lnTo>
                      <a:lnTo>
                        <a:pt x="276" y="560"/>
                      </a:lnTo>
                      <a:lnTo>
                        <a:pt x="274" y="534"/>
                      </a:lnTo>
                      <a:lnTo>
                        <a:pt x="274" y="534"/>
                      </a:lnTo>
                      <a:lnTo>
                        <a:pt x="296" y="480"/>
                      </a:lnTo>
                      <a:lnTo>
                        <a:pt x="296" y="480"/>
                      </a:lnTo>
                      <a:lnTo>
                        <a:pt x="322" y="414"/>
                      </a:lnTo>
                      <a:lnTo>
                        <a:pt x="332" y="388"/>
                      </a:lnTo>
                      <a:lnTo>
                        <a:pt x="336" y="368"/>
                      </a:lnTo>
                      <a:lnTo>
                        <a:pt x="336" y="368"/>
                      </a:lnTo>
                      <a:lnTo>
                        <a:pt x="336" y="356"/>
                      </a:lnTo>
                      <a:lnTo>
                        <a:pt x="332" y="338"/>
                      </a:lnTo>
                      <a:lnTo>
                        <a:pt x="324" y="292"/>
                      </a:lnTo>
                      <a:lnTo>
                        <a:pt x="308" y="222"/>
                      </a:lnTo>
                      <a:lnTo>
                        <a:pt x="308" y="222"/>
                      </a:lnTo>
                      <a:close/>
                      <a:moveTo>
                        <a:pt x="68" y="380"/>
                      </a:moveTo>
                      <a:lnTo>
                        <a:pt x="68" y="380"/>
                      </a:lnTo>
                      <a:lnTo>
                        <a:pt x="62" y="374"/>
                      </a:lnTo>
                      <a:lnTo>
                        <a:pt x="60" y="366"/>
                      </a:lnTo>
                      <a:lnTo>
                        <a:pt x="60" y="366"/>
                      </a:lnTo>
                      <a:lnTo>
                        <a:pt x="60" y="360"/>
                      </a:lnTo>
                      <a:lnTo>
                        <a:pt x="62" y="352"/>
                      </a:lnTo>
                      <a:lnTo>
                        <a:pt x="70" y="340"/>
                      </a:lnTo>
                      <a:lnTo>
                        <a:pt x="70" y="340"/>
                      </a:lnTo>
                      <a:lnTo>
                        <a:pt x="68" y="358"/>
                      </a:lnTo>
                      <a:lnTo>
                        <a:pt x="68" y="380"/>
                      </a:lnTo>
                      <a:lnTo>
                        <a:pt x="68" y="380"/>
                      </a:lnTo>
                      <a:close/>
                      <a:moveTo>
                        <a:pt x="274" y="376"/>
                      </a:moveTo>
                      <a:lnTo>
                        <a:pt x="274" y="376"/>
                      </a:lnTo>
                      <a:lnTo>
                        <a:pt x="266" y="394"/>
                      </a:lnTo>
                      <a:lnTo>
                        <a:pt x="266" y="394"/>
                      </a:lnTo>
                      <a:lnTo>
                        <a:pt x="266" y="362"/>
                      </a:lnTo>
                      <a:lnTo>
                        <a:pt x="266" y="362"/>
                      </a:lnTo>
                      <a:lnTo>
                        <a:pt x="272" y="370"/>
                      </a:lnTo>
                      <a:lnTo>
                        <a:pt x="274" y="374"/>
                      </a:lnTo>
                      <a:lnTo>
                        <a:pt x="274" y="376"/>
                      </a:lnTo>
                      <a:lnTo>
                        <a:pt x="274" y="37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Freeform 290"/>
                <p:cNvSpPr/>
                <p:nvPr/>
              </p:nvSpPr>
              <p:spPr bwMode="auto">
                <a:xfrm>
                  <a:off x="5713419" y="4491043"/>
                  <a:ext cx="82550" cy="539750"/>
                </a:xfrm>
                <a:custGeom>
                  <a:avLst/>
                  <a:gdLst/>
                  <a:ahLst/>
                  <a:cxnLst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38" y="4"/>
                    </a:cxn>
                    <a:cxn ang="0">
                      <a:pos x="34" y="0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20" y="4"/>
                    </a:cxn>
                    <a:cxn ang="0">
                      <a:pos x="18" y="6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22" y="16"/>
                    </a:cxn>
                    <a:cxn ang="0">
                      <a:pos x="22" y="26"/>
                    </a:cxn>
                    <a:cxn ang="0">
                      <a:pos x="22" y="26"/>
                    </a:cxn>
                    <a:cxn ang="0">
                      <a:pos x="16" y="58"/>
                    </a:cxn>
                    <a:cxn ang="0">
                      <a:pos x="12" y="76"/>
                    </a:cxn>
                    <a:cxn ang="0">
                      <a:pos x="12" y="92"/>
                    </a:cxn>
                    <a:cxn ang="0">
                      <a:pos x="12" y="92"/>
                    </a:cxn>
                    <a:cxn ang="0">
                      <a:pos x="4" y="206"/>
                    </a:cxn>
                    <a:cxn ang="0">
                      <a:pos x="0" y="286"/>
                    </a:cxn>
                    <a:cxn ang="0">
                      <a:pos x="0" y="316"/>
                    </a:cxn>
                    <a:cxn ang="0">
                      <a:pos x="2" y="334"/>
                    </a:cxn>
                    <a:cxn ang="0">
                      <a:pos x="2" y="334"/>
                    </a:cxn>
                    <a:cxn ang="0">
                      <a:pos x="4" y="338"/>
                    </a:cxn>
                    <a:cxn ang="0">
                      <a:pos x="6" y="340"/>
                    </a:cxn>
                    <a:cxn ang="0">
                      <a:pos x="10" y="340"/>
                    </a:cxn>
                    <a:cxn ang="0">
                      <a:pos x="14" y="336"/>
                    </a:cxn>
                    <a:cxn ang="0">
                      <a:pos x="22" y="328"/>
                    </a:cxn>
                    <a:cxn ang="0">
                      <a:pos x="30" y="314"/>
                    </a:cxn>
                    <a:cxn ang="0">
                      <a:pos x="46" y="286"/>
                    </a:cxn>
                    <a:cxn ang="0">
                      <a:pos x="52" y="272"/>
                    </a:cxn>
                    <a:cxn ang="0">
                      <a:pos x="52" y="272"/>
                    </a:cxn>
                    <a:cxn ang="0">
                      <a:pos x="44" y="234"/>
                    </a:cxn>
                    <a:cxn ang="0">
                      <a:pos x="40" y="196"/>
                    </a:cxn>
                    <a:cxn ang="0">
                      <a:pos x="38" y="178"/>
                    </a:cxn>
                    <a:cxn ang="0">
                      <a:pos x="38" y="158"/>
                    </a:cxn>
                    <a:cxn ang="0">
                      <a:pos x="38" y="158"/>
                    </a:cxn>
                    <a:cxn ang="0">
                      <a:pos x="42" y="82"/>
                    </a:cxn>
                    <a:cxn ang="0">
                      <a:pos x="42" y="52"/>
                    </a:cxn>
                    <a:cxn ang="0">
                      <a:pos x="40" y="42"/>
                    </a:cxn>
                    <a:cxn ang="0">
                      <a:pos x="38" y="36"/>
                    </a:cxn>
                    <a:cxn ang="0">
                      <a:pos x="38" y="36"/>
                    </a:cxn>
                    <a:cxn ang="0">
                      <a:pos x="36" y="30"/>
                    </a:cxn>
                    <a:cxn ang="0">
                      <a:pos x="34" y="24"/>
                    </a:cxn>
                    <a:cxn ang="0">
                      <a:pos x="36" y="18"/>
                    </a:cxn>
                    <a:cxn ang="0">
                      <a:pos x="42" y="10"/>
                    </a:cxn>
                    <a:cxn ang="0">
                      <a:pos x="42" y="10"/>
                    </a:cxn>
                  </a:cxnLst>
                  <a:rect l="0" t="0" r="r" b="b"/>
                  <a:pathLst>
                    <a:path w="52" h="340">
                      <a:moveTo>
                        <a:pt x="42" y="10"/>
                      </a:moveTo>
                      <a:lnTo>
                        <a:pt x="42" y="10"/>
                      </a:lnTo>
                      <a:lnTo>
                        <a:pt x="38" y="4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0"/>
                      </a:lnTo>
                      <a:lnTo>
                        <a:pt x="22" y="16"/>
                      </a:lnTo>
                      <a:lnTo>
                        <a:pt x="22" y="26"/>
                      </a:lnTo>
                      <a:lnTo>
                        <a:pt x="22" y="26"/>
                      </a:lnTo>
                      <a:lnTo>
                        <a:pt x="16" y="58"/>
                      </a:lnTo>
                      <a:lnTo>
                        <a:pt x="12" y="76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4" y="206"/>
                      </a:lnTo>
                      <a:lnTo>
                        <a:pt x="0" y="286"/>
                      </a:lnTo>
                      <a:lnTo>
                        <a:pt x="0" y="316"/>
                      </a:lnTo>
                      <a:lnTo>
                        <a:pt x="2" y="334"/>
                      </a:lnTo>
                      <a:lnTo>
                        <a:pt x="2" y="334"/>
                      </a:lnTo>
                      <a:lnTo>
                        <a:pt x="4" y="338"/>
                      </a:lnTo>
                      <a:lnTo>
                        <a:pt x="6" y="340"/>
                      </a:lnTo>
                      <a:lnTo>
                        <a:pt x="10" y="340"/>
                      </a:lnTo>
                      <a:lnTo>
                        <a:pt x="14" y="336"/>
                      </a:lnTo>
                      <a:lnTo>
                        <a:pt x="22" y="328"/>
                      </a:lnTo>
                      <a:lnTo>
                        <a:pt x="30" y="314"/>
                      </a:lnTo>
                      <a:lnTo>
                        <a:pt x="46" y="286"/>
                      </a:lnTo>
                      <a:lnTo>
                        <a:pt x="52" y="272"/>
                      </a:lnTo>
                      <a:lnTo>
                        <a:pt x="52" y="272"/>
                      </a:lnTo>
                      <a:lnTo>
                        <a:pt x="44" y="234"/>
                      </a:lnTo>
                      <a:lnTo>
                        <a:pt x="40" y="196"/>
                      </a:lnTo>
                      <a:lnTo>
                        <a:pt x="38" y="178"/>
                      </a:lnTo>
                      <a:lnTo>
                        <a:pt x="38" y="158"/>
                      </a:lnTo>
                      <a:lnTo>
                        <a:pt x="38" y="158"/>
                      </a:lnTo>
                      <a:lnTo>
                        <a:pt x="42" y="82"/>
                      </a:lnTo>
                      <a:lnTo>
                        <a:pt x="42" y="52"/>
                      </a:lnTo>
                      <a:lnTo>
                        <a:pt x="40" y="42"/>
                      </a:lnTo>
                      <a:lnTo>
                        <a:pt x="38" y="36"/>
                      </a:lnTo>
                      <a:lnTo>
                        <a:pt x="38" y="36"/>
                      </a:lnTo>
                      <a:lnTo>
                        <a:pt x="36" y="30"/>
                      </a:lnTo>
                      <a:lnTo>
                        <a:pt x="34" y="24"/>
                      </a:lnTo>
                      <a:lnTo>
                        <a:pt x="36" y="18"/>
                      </a:lnTo>
                      <a:lnTo>
                        <a:pt x="42" y="10"/>
                      </a:lnTo>
                      <a:lnTo>
                        <a:pt x="42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50" name="Group 12"/>
            <p:cNvGrpSpPr/>
            <p:nvPr/>
          </p:nvGrpSpPr>
          <p:grpSpPr>
            <a:xfrm>
              <a:off x="4456967" y="2603179"/>
              <a:ext cx="498539" cy="1620258"/>
              <a:chOff x="5643570" y="3286124"/>
              <a:chExt cx="787400" cy="2559050"/>
            </a:xfrm>
            <a:solidFill>
              <a:schemeClr val="bg1"/>
            </a:solidFill>
            <a:effectLst/>
          </p:grpSpPr>
          <p:sp>
            <p:nvSpPr>
              <p:cNvPr id="51" name="Freeform 291"/>
              <p:cNvSpPr>
                <a:spLocks noEditPoints="1"/>
              </p:cNvSpPr>
              <p:nvPr/>
            </p:nvSpPr>
            <p:spPr bwMode="auto">
              <a:xfrm>
                <a:off x="5643570" y="3286124"/>
                <a:ext cx="787400" cy="2559050"/>
              </a:xfrm>
              <a:custGeom>
                <a:avLst/>
                <a:gdLst/>
                <a:ahLst/>
                <a:cxnLst>
                  <a:cxn ang="0">
                    <a:pos x="488" y="770"/>
                  </a:cxn>
                  <a:cxn ang="0">
                    <a:pos x="478" y="654"/>
                  </a:cxn>
                  <a:cxn ang="0">
                    <a:pos x="456" y="408"/>
                  </a:cxn>
                  <a:cxn ang="0">
                    <a:pos x="440" y="306"/>
                  </a:cxn>
                  <a:cxn ang="0">
                    <a:pos x="376" y="268"/>
                  </a:cxn>
                  <a:cxn ang="0">
                    <a:pos x="306" y="226"/>
                  </a:cxn>
                  <a:cxn ang="0">
                    <a:pos x="312" y="188"/>
                  </a:cxn>
                  <a:cxn ang="0">
                    <a:pos x="344" y="130"/>
                  </a:cxn>
                  <a:cxn ang="0">
                    <a:pos x="344" y="108"/>
                  </a:cxn>
                  <a:cxn ang="0">
                    <a:pos x="340" y="38"/>
                  </a:cxn>
                  <a:cxn ang="0">
                    <a:pos x="292" y="2"/>
                  </a:cxn>
                  <a:cxn ang="0">
                    <a:pos x="226" y="8"/>
                  </a:cxn>
                  <a:cxn ang="0">
                    <a:pos x="190" y="58"/>
                  </a:cxn>
                  <a:cxn ang="0">
                    <a:pos x="182" y="110"/>
                  </a:cxn>
                  <a:cxn ang="0">
                    <a:pos x="196" y="174"/>
                  </a:cxn>
                  <a:cxn ang="0">
                    <a:pos x="202" y="210"/>
                  </a:cxn>
                  <a:cxn ang="0">
                    <a:pos x="184" y="242"/>
                  </a:cxn>
                  <a:cxn ang="0">
                    <a:pos x="70" y="290"/>
                  </a:cxn>
                  <a:cxn ang="0">
                    <a:pos x="28" y="430"/>
                  </a:cxn>
                  <a:cxn ang="0">
                    <a:pos x="2" y="528"/>
                  </a:cxn>
                  <a:cxn ang="0">
                    <a:pos x="10" y="610"/>
                  </a:cxn>
                  <a:cxn ang="0">
                    <a:pos x="26" y="714"/>
                  </a:cxn>
                  <a:cxn ang="0">
                    <a:pos x="40" y="712"/>
                  </a:cxn>
                  <a:cxn ang="0">
                    <a:pos x="48" y="768"/>
                  </a:cxn>
                  <a:cxn ang="0">
                    <a:pos x="102" y="820"/>
                  </a:cxn>
                  <a:cxn ang="0">
                    <a:pos x="90" y="1098"/>
                  </a:cxn>
                  <a:cxn ang="0">
                    <a:pos x="76" y="1526"/>
                  </a:cxn>
                  <a:cxn ang="0">
                    <a:pos x="96" y="1546"/>
                  </a:cxn>
                  <a:cxn ang="0">
                    <a:pos x="72" y="1588"/>
                  </a:cxn>
                  <a:cxn ang="0">
                    <a:pos x="84" y="1608"/>
                  </a:cxn>
                  <a:cxn ang="0">
                    <a:pos x="150" y="1602"/>
                  </a:cxn>
                  <a:cxn ang="0">
                    <a:pos x="170" y="1552"/>
                  </a:cxn>
                  <a:cxn ang="0">
                    <a:pos x="186" y="1410"/>
                  </a:cxn>
                  <a:cxn ang="0">
                    <a:pos x="204" y="1188"/>
                  </a:cxn>
                  <a:cxn ang="0">
                    <a:pos x="244" y="884"/>
                  </a:cxn>
                  <a:cxn ang="0">
                    <a:pos x="274" y="1008"/>
                  </a:cxn>
                  <a:cxn ang="0">
                    <a:pos x="296" y="1206"/>
                  </a:cxn>
                  <a:cxn ang="0">
                    <a:pos x="308" y="1524"/>
                  </a:cxn>
                  <a:cxn ang="0">
                    <a:pos x="310" y="1570"/>
                  </a:cxn>
                  <a:cxn ang="0">
                    <a:pos x="354" y="1592"/>
                  </a:cxn>
                  <a:cxn ang="0">
                    <a:pos x="418" y="1608"/>
                  </a:cxn>
                  <a:cxn ang="0">
                    <a:pos x="444" y="1590"/>
                  </a:cxn>
                  <a:cxn ang="0">
                    <a:pos x="400" y="1542"/>
                  </a:cxn>
                  <a:cxn ang="0">
                    <a:pos x="424" y="1452"/>
                  </a:cxn>
                  <a:cxn ang="0">
                    <a:pos x="410" y="1348"/>
                  </a:cxn>
                  <a:cxn ang="0">
                    <a:pos x="412" y="874"/>
                  </a:cxn>
                  <a:cxn ang="0">
                    <a:pos x="420" y="796"/>
                  </a:cxn>
                  <a:cxn ang="0">
                    <a:pos x="428" y="752"/>
                  </a:cxn>
                  <a:cxn ang="0">
                    <a:pos x="446" y="792"/>
                  </a:cxn>
                  <a:cxn ang="0">
                    <a:pos x="450" y="826"/>
                  </a:cxn>
                  <a:cxn ang="0">
                    <a:pos x="452" y="854"/>
                  </a:cxn>
                  <a:cxn ang="0">
                    <a:pos x="440" y="882"/>
                  </a:cxn>
                  <a:cxn ang="0">
                    <a:pos x="478" y="872"/>
                  </a:cxn>
                  <a:cxn ang="0">
                    <a:pos x="496" y="828"/>
                  </a:cxn>
                  <a:cxn ang="0">
                    <a:pos x="94" y="668"/>
                  </a:cxn>
                  <a:cxn ang="0">
                    <a:pos x="82" y="694"/>
                  </a:cxn>
                  <a:cxn ang="0">
                    <a:pos x="88" y="678"/>
                  </a:cxn>
                  <a:cxn ang="0">
                    <a:pos x="82" y="604"/>
                  </a:cxn>
                  <a:cxn ang="0">
                    <a:pos x="78" y="540"/>
                  </a:cxn>
                  <a:cxn ang="0">
                    <a:pos x="104" y="488"/>
                  </a:cxn>
                </a:cxnLst>
                <a:rect l="0" t="0" r="r" b="b"/>
                <a:pathLst>
                  <a:path w="496" h="1612">
                    <a:moveTo>
                      <a:pt x="492" y="798"/>
                    </a:moveTo>
                    <a:lnTo>
                      <a:pt x="492" y="798"/>
                    </a:lnTo>
                    <a:lnTo>
                      <a:pt x="486" y="780"/>
                    </a:lnTo>
                    <a:lnTo>
                      <a:pt x="486" y="772"/>
                    </a:lnTo>
                    <a:lnTo>
                      <a:pt x="486" y="772"/>
                    </a:lnTo>
                    <a:lnTo>
                      <a:pt x="488" y="770"/>
                    </a:lnTo>
                    <a:lnTo>
                      <a:pt x="490" y="766"/>
                    </a:lnTo>
                    <a:lnTo>
                      <a:pt x="490" y="754"/>
                    </a:lnTo>
                    <a:lnTo>
                      <a:pt x="490" y="736"/>
                    </a:lnTo>
                    <a:lnTo>
                      <a:pt x="488" y="716"/>
                    </a:lnTo>
                    <a:lnTo>
                      <a:pt x="482" y="676"/>
                    </a:lnTo>
                    <a:lnTo>
                      <a:pt x="478" y="654"/>
                    </a:lnTo>
                    <a:lnTo>
                      <a:pt x="478" y="654"/>
                    </a:lnTo>
                    <a:lnTo>
                      <a:pt x="472" y="608"/>
                    </a:lnTo>
                    <a:lnTo>
                      <a:pt x="464" y="532"/>
                    </a:lnTo>
                    <a:lnTo>
                      <a:pt x="464" y="532"/>
                    </a:lnTo>
                    <a:lnTo>
                      <a:pt x="458" y="460"/>
                    </a:lnTo>
                    <a:lnTo>
                      <a:pt x="456" y="408"/>
                    </a:lnTo>
                    <a:lnTo>
                      <a:pt x="456" y="408"/>
                    </a:lnTo>
                    <a:lnTo>
                      <a:pt x="454" y="376"/>
                    </a:lnTo>
                    <a:lnTo>
                      <a:pt x="448" y="330"/>
                    </a:lnTo>
                    <a:lnTo>
                      <a:pt x="448" y="330"/>
                    </a:lnTo>
                    <a:lnTo>
                      <a:pt x="444" y="316"/>
                    </a:lnTo>
                    <a:lnTo>
                      <a:pt x="440" y="306"/>
                    </a:lnTo>
                    <a:lnTo>
                      <a:pt x="434" y="298"/>
                    </a:lnTo>
                    <a:lnTo>
                      <a:pt x="428" y="290"/>
                    </a:lnTo>
                    <a:lnTo>
                      <a:pt x="414" y="280"/>
                    </a:lnTo>
                    <a:lnTo>
                      <a:pt x="404" y="276"/>
                    </a:lnTo>
                    <a:lnTo>
                      <a:pt x="404" y="276"/>
                    </a:lnTo>
                    <a:lnTo>
                      <a:pt x="376" y="268"/>
                    </a:lnTo>
                    <a:lnTo>
                      <a:pt x="360" y="262"/>
                    </a:lnTo>
                    <a:lnTo>
                      <a:pt x="344" y="254"/>
                    </a:lnTo>
                    <a:lnTo>
                      <a:pt x="344" y="254"/>
                    </a:lnTo>
                    <a:lnTo>
                      <a:pt x="320" y="240"/>
                    </a:lnTo>
                    <a:lnTo>
                      <a:pt x="312" y="232"/>
                    </a:lnTo>
                    <a:lnTo>
                      <a:pt x="306" y="226"/>
                    </a:lnTo>
                    <a:lnTo>
                      <a:pt x="306" y="226"/>
                    </a:lnTo>
                    <a:lnTo>
                      <a:pt x="304" y="218"/>
                    </a:lnTo>
                    <a:lnTo>
                      <a:pt x="304" y="210"/>
                    </a:lnTo>
                    <a:lnTo>
                      <a:pt x="310" y="190"/>
                    </a:lnTo>
                    <a:lnTo>
                      <a:pt x="310" y="190"/>
                    </a:lnTo>
                    <a:lnTo>
                      <a:pt x="312" y="188"/>
                    </a:lnTo>
                    <a:lnTo>
                      <a:pt x="316" y="186"/>
                    </a:lnTo>
                    <a:lnTo>
                      <a:pt x="322" y="180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38" y="148"/>
                    </a:lnTo>
                    <a:lnTo>
                      <a:pt x="344" y="130"/>
                    </a:lnTo>
                    <a:lnTo>
                      <a:pt x="344" y="130"/>
                    </a:lnTo>
                    <a:lnTo>
                      <a:pt x="344" y="126"/>
                    </a:lnTo>
                    <a:lnTo>
                      <a:pt x="342" y="124"/>
                    </a:lnTo>
                    <a:lnTo>
                      <a:pt x="340" y="122"/>
                    </a:lnTo>
                    <a:lnTo>
                      <a:pt x="340" y="122"/>
                    </a:lnTo>
                    <a:lnTo>
                      <a:pt x="344" y="108"/>
                    </a:lnTo>
                    <a:lnTo>
                      <a:pt x="346" y="94"/>
                    </a:lnTo>
                    <a:lnTo>
                      <a:pt x="348" y="76"/>
                    </a:lnTo>
                    <a:lnTo>
                      <a:pt x="348" y="76"/>
                    </a:lnTo>
                    <a:lnTo>
                      <a:pt x="348" y="66"/>
                    </a:lnTo>
                    <a:lnTo>
                      <a:pt x="346" y="56"/>
                    </a:lnTo>
                    <a:lnTo>
                      <a:pt x="340" y="38"/>
                    </a:lnTo>
                    <a:lnTo>
                      <a:pt x="332" y="26"/>
                    </a:lnTo>
                    <a:lnTo>
                      <a:pt x="326" y="20"/>
                    </a:lnTo>
                    <a:lnTo>
                      <a:pt x="326" y="20"/>
                    </a:lnTo>
                    <a:lnTo>
                      <a:pt x="316" y="12"/>
                    </a:lnTo>
                    <a:lnTo>
                      <a:pt x="302" y="6"/>
                    </a:lnTo>
                    <a:lnTo>
                      <a:pt x="292" y="2"/>
                    </a:lnTo>
                    <a:lnTo>
                      <a:pt x="280" y="0"/>
                    </a:lnTo>
                    <a:lnTo>
                      <a:pt x="266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36" y="4"/>
                    </a:lnTo>
                    <a:lnTo>
                      <a:pt x="226" y="8"/>
                    </a:lnTo>
                    <a:lnTo>
                      <a:pt x="216" y="16"/>
                    </a:lnTo>
                    <a:lnTo>
                      <a:pt x="208" y="24"/>
                    </a:lnTo>
                    <a:lnTo>
                      <a:pt x="202" y="32"/>
                    </a:lnTo>
                    <a:lnTo>
                      <a:pt x="198" y="42"/>
                    </a:lnTo>
                    <a:lnTo>
                      <a:pt x="190" y="58"/>
                    </a:lnTo>
                    <a:lnTo>
                      <a:pt x="190" y="58"/>
                    </a:lnTo>
                    <a:lnTo>
                      <a:pt x="186" y="76"/>
                    </a:lnTo>
                    <a:lnTo>
                      <a:pt x="186" y="90"/>
                    </a:lnTo>
                    <a:lnTo>
                      <a:pt x="188" y="106"/>
                    </a:lnTo>
                    <a:lnTo>
                      <a:pt x="188" y="106"/>
                    </a:lnTo>
                    <a:lnTo>
                      <a:pt x="184" y="108"/>
                    </a:lnTo>
                    <a:lnTo>
                      <a:pt x="182" y="110"/>
                    </a:lnTo>
                    <a:lnTo>
                      <a:pt x="180" y="116"/>
                    </a:lnTo>
                    <a:lnTo>
                      <a:pt x="180" y="126"/>
                    </a:lnTo>
                    <a:lnTo>
                      <a:pt x="182" y="138"/>
                    </a:lnTo>
                    <a:lnTo>
                      <a:pt x="188" y="160"/>
                    </a:lnTo>
                    <a:lnTo>
                      <a:pt x="192" y="170"/>
                    </a:lnTo>
                    <a:lnTo>
                      <a:pt x="196" y="174"/>
                    </a:lnTo>
                    <a:lnTo>
                      <a:pt x="196" y="174"/>
                    </a:lnTo>
                    <a:lnTo>
                      <a:pt x="198" y="178"/>
                    </a:lnTo>
                    <a:lnTo>
                      <a:pt x="200" y="182"/>
                    </a:lnTo>
                    <a:lnTo>
                      <a:pt x="202" y="194"/>
                    </a:lnTo>
                    <a:lnTo>
                      <a:pt x="202" y="210"/>
                    </a:lnTo>
                    <a:lnTo>
                      <a:pt x="202" y="210"/>
                    </a:lnTo>
                    <a:lnTo>
                      <a:pt x="200" y="214"/>
                    </a:lnTo>
                    <a:lnTo>
                      <a:pt x="198" y="224"/>
                    </a:lnTo>
                    <a:lnTo>
                      <a:pt x="194" y="234"/>
                    </a:lnTo>
                    <a:lnTo>
                      <a:pt x="190" y="238"/>
                    </a:lnTo>
                    <a:lnTo>
                      <a:pt x="184" y="242"/>
                    </a:lnTo>
                    <a:lnTo>
                      <a:pt x="184" y="242"/>
                    </a:lnTo>
                    <a:lnTo>
                      <a:pt x="162" y="252"/>
                    </a:lnTo>
                    <a:lnTo>
                      <a:pt x="146" y="258"/>
                    </a:lnTo>
                    <a:lnTo>
                      <a:pt x="146" y="25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0" y="290"/>
                    </a:lnTo>
                    <a:lnTo>
                      <a:pt x="62" y="300"/>
                    </a:lnTo>
                    <a:lnTo>
                      <a:pt x="54" y="314"/>
                    </a:lnTo>
                    <a:lnTo>
                      <a:pt x="50" y="326"/>
                    </a:lnTo>
                    <a:lnTo>
                      <a:pt x="50" y="326"/>
                    </a:lnTo>
                    <a:lnTo>
                      <a:pt x="38" y="390"/>
                    </a:lnTo>
                    <a:lnTo>
                      <a:pt x="28" y="430"/>
                    </a:lnTo>
                    <a:lnTo>
                      <a:pt x="20" y="458"/>
                    </a:lnTo>
                    <a:lnTo>
                      <a:pt x="20" y="458"/>
                    </a:lnTo>
                    <a:lnTo>
                      <a:pt x="10" y="492"/>
                    </a:lnTo>
                    <a:lnTo>
                      <a:pt x="4" y="518"/>
                    </a:lnTo>
                    <a:lnTo>
                      <a:pt x="4" y="518"/>
                    </a:lnTo>
                    <a:lnTo>
                      <a:pt x="2" y="528"/>
                    </a:lnTo>
                    <a:lnTo>
                      <a:pt x="0" y="540"/>
                    </a:lnTo>
                    <a:lnTo>
                      <a:pt x="0" y="554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6" y="582"/>
                    </a:lnTo>
                    <a:lnTo>
                      <a:pt x="10" y="610"/>
                    </a:lnTo>
                    <a:lnTo>
                      <a:pt x="14" y="656"/>
                    </a:lnTo>
                    <a:lnTo>
                      <a:pt x="14" y="656"/>
                    </a:lnTo>
                    <a:lnTo>
                      <a:pt x="16" y="672"/>
                    </a:lnTo>
                    <a:lnTo>
                      <a:pt x="18" y="692"/>
                    </a:lnTo>
                    <a:lnTo>
                      <a:pt x="22" y="710"/>
                    </a:lnTo>
                    <a:lnTo>
                      <a:pt x="26" y="714"/>
                    </a:lnTo>
                    <a:lnTo>
                      <a:pt x="30" y="716"/>
                    </a:lnTo>
                    <a:lnTo>
                      <a:pt x="30" y="716"/>
                    </a:lnTo>
                    <a:lnTo>
                      <a:pt x="36" y="712"/>
                    </a:lnTo>
                    <a:lnTo>
                      <a:pt x="38" y="712"/>
                    </a:lnTo>
                    <a:lnTo>
                      <a:pt x="40" y="712"/>
                    </a:lnTo>
                    <a:lnTo>
                      <a:pt x="40" y="712"/>
                    </a:lnTo>
                    <a:lnTo>
                      <a:pt x="44" y="718"/>
                    </a:lnTo>
                    <a:lnTo>
                      <a:pt x="44" y="724"/>
                    </a:lnTo>
                    <a:lnTo>
                      <a:pt x="46" y="740"/>
                    </a:lnTo>
                    <a:lnTo>
                      <a:pt x="46" y="740"/>
                    </a:lnTo>
                    <a:lnTo>
                      <a:pt x="46" y="756"/>
                    </a:lnTo>
                    <a:lnTo>
                      <a:pt x="48" y="768"/>
                    </a:lnTo>
                    <a:lnTo>
                      <a:pt x="52" y="778"/>
                    </a:lnTo>
                    <a:lnTo>
                      <a:pt x="58" y="792"/>
                    </a:lnTo>
                    <a:lnTo>
                      <a:pt x="68" y="802"/>
                    </a:lnTo>
                    <a:lnTo>
                      <a:pt x="82" y="812"/>
                    </a:lnTo>
                    <a:lnTo>
                      <a:pt x="102" y="820"/>
                    </a:lnTo>
                    <a:lnTo>
                      <a:pt x="102" y="820"/>
                    </a:lnTo>
                    <a:lnTo>
                      <a:pt x="102" y="898"/>
                    </a:lnTo>
                    <a:lnTo>
                      <a:pt x="102" y="898"/>
                    </a:lnTo>
                    <a:lnTo>
                      <a:pt x="100" y="946"/>
                    </a:lnTo>
                    <a:lnTo>
                      <a:pt x="98" y="1004"/>
                    </a:lnTo>
                    <a:lnTo>
                      <a:pt x="90" y="1098"/>
                    </a:lnTo>
                    <a:lnTo>
                      <a:pt x="90" y="1098"/>
                    </a:lnTo>
                    <a:lnTo>
                      <a:pt x="84" y="1174"/>
                    </a:lnTo>
                    <a:lnTo>
                      <a:pt x="80" y="1220"/>
                    </a:lnTo>
                    <a:lnTo>
                      <a:pt x="80" y="1270"/>
                    </a:lnTo>
                    <a:lnTo>
                      <a:pt x="80" y="1270"/>
                    </a:lnTo>
                    <a:lnTo>
                      <a:pt x="76" y="1526"/>
                    </a:lnTo>
                    <a:lnTo>
                      <a:pt x="76" y="1526"/>
                    </a:lnTo>
                    <a:lnTo>
                      <a:pt x="78" y="1534"/>
                    </a:lnTo>
                    <a:lnTo>
                      <a:pt x="80" y="1536"/>
                    </a:lnTo>
                    <a:lnTo>
                      <a:pt x="82" y="1536"/>
                    </a:lnTo>
                    <a:lnTo>
                      <a:pt x="88" y="1540"/>
                    </a:lnTo>
                    <a:lnTo>
                      <a:pt x="92" y="1542"/>
                    </a:lnTo>
                    <a:lnTo>
                      <a:pt x="96" y="1546"/>
                    </a:lnTo>
                    <a:lnTo>
                      <a:pt x="96" y="1546"/>
                    </a:lnTo>
                    <a:lnTo>
                      <a:pt x="98" y="1550"/>
                    </a:lnTo>
                    <a:lnTo>
                      <a:pt x="96" y="1552"/>
                    </a:lnTo>
                    <a:lnTo>
                      <a:pt x="92" y="1560"/>
                    </a:lnTo>
                    <a:lnTo>
                      <a:pt x="78" y="1578"/>
                    </a:lnTo>
                    <a:lnTo>
                      <a:pt x="72" y="1588"/>
                    </a:lnTo>
                    <a:lnTo>
                      <a:pt x="70" y="1596"/>
                    </a:lnTo>
                    <a:lnTo>
                      <a:pt x="70" y="1598"/>
                    </a:lnTo>
                    <a:lnTo>
                      <a:pt x="72" y="1602"/>
                    </a:lnTo>
                    <a:lnTo>
                      <a:pt x="78" y="1606"/>
                    </a:lnTo>
                    <a:lnTo>
                      <a:pt x="84" y="1608"/>
                    </a:lnTo>
                    <a:lnTo>
                      <a:pt x="84" y="1608"/>
                    </a:lnTo>
                    <a:lnTo>
                      <a:pt x="100" y="1610"/>
                    </a:lnTo>
                    <a:lnTo>
                      <a:pt x="114" y="1612"/>
                    </a:lnTo>
                    <a:lnTo>
                      <a:pt x="124" y="1612"/>
                    </a:lnTo>
                    <a:lnTo>
                      <a:pt x="134" y="1610"/>
                    </a:lnTo>
                    <a:lnTo>
                      <a:pt x="144" y="1606"/>
                    </a:lnTo>
                    <a:lnTo>
                      <a:pt x="150" y="1602"/>
                    </a:lnTo>
                    <a:lnTo>
                      <a:pt x="156" y="1598"/>
                    </a:lnTo>
                    <a:lnTo>
                      <a:pt x="160" y="1592"/>
                    </a:lnTo>
                    <a:lnTo>
                      <a:pt x="166" y="1580"/>
                    </a:lnTo>
                    <a:lnTo>
                      <a:pt x="170" y="1568"/>
                    </a:lnTo>
                    <a:lnTo>
                      <a:pt x="170" y="1552"/>
                    </a:lnTo>
                    <a:lnTo>
                      <a:pt x="170" y="1552"/>
                    </a:lnTo>
                    <a:lnTo>
                      <a:pt x="174" y="1532"/>
                    </a:lnTo>
                    <a:lnTo>
                      <a:pt x="174" y="1532"/>
                    </a:lnTo>
                    <a:lnTo>
                      <a:pt x="178" y="1522"/>
                    </a:lnTo>
                    <a:lnTo>
                      <a:pt x="180" y="1504"/>
                    </a:lnTo>
                    <a:lnTo>
                      <a:pt x="184" y="1458"/>
                    </a:lnTo>
                    <a:lnTo>
                      <a:pt x="186" y="1410"/>
                    </a:lnTo>
                    <a:lnTo>
                      <a:pt x="188" y="1376"/>
                    </a:lnTo>
                    <a:lnTo>
                      <a:pt x="188" y="1376"/>
                    </a:lnTo>
                    <a:lnTo>
                      <a:pt x="190" y="1344"/>
                    </a:lnTo>
                    <a:lnTo>
                      <a:pt x="192" y="1294"/>
                    </a:lnTo>
                    <a:lnTo>
                      <a:pt x="198" y="1240"/>
                    </a:lnTo>
                    <a:lnTo>
                      <a:pt x="204" y="1188"/>
                    </a:lnTo>
                    <a:lnTo>
                      <a:pt x="204" y="1188"/>
                    </a:lnTo>
                    <a:lnTo>
                      <a:pt x="216" y="1086"/>
                    </a:lnTo>
                    <a:lnTo>
                      <a:pt x="230" y="972"/>
                    </a:lnTo>
                    <a:lnTo>
                      <a:pt x="230" y="972"/>
                    </a:lnTo>
                    <a:lnTo>
                      <a:pt x="236" y="922"/>
                    </a:lnTo>
                    <a:lnTo>
                      <a:pt x="244" y="884"/>
                    </a:lnTo>
                    <a:lnTo>
                      <a:pt x="254" y="850"/>
                    </a:lnTo>
                    <a:lnTo>
                      <a:pt x="254" y="850"/>
                    </a:lnTo>
                    <a:lnTo>
                      <a:pt x="254" y="878"/>
                    </a:lnTo>
                    <a:lnTo>
                      <a:pt x="258" y="906"/>
                    </a:lnTo>
                    <a:lnTo>
                      <a:pt x="264" y="960"/>
                    </a:lnTo>
                    <a:lnTo>
                      <a:pt x="274" y="1008"/>
                    </a:lnTo>
                    <a:lnTo>
                      <a:pt x="280" y="1052"/>
                    </a:lnTo>
                    <a:lnTo>
                      <a:pt x="280" y="1052"/>
                    </a:lnTo>
                    <a:lnTo>
                      <a:pt x="288" y="1144"/>
                    </a:lnTo>
                    <a:lnTo>
                      <a:pt x="292" y="1182"/>
                    </a:lnTo>
                    <a:lnTo>
                      <a:pt x="296" y="1206"/>
                    </a:lnTo>
                    <a:lnTo>
                      <a:pt x="296" y="1206"/>
                    </a:lnTo>
                    <a:lnTo>
                      <a:pt x="298" y="1222"/>
                    </a:lnTo>
                    <a:lnTo>
                      <a:pt x="300" y="1252"/>
                    </a:lnTo>
                    <a:lnTo>
                      <a:pt x="304" y="1342"/>
                    </a:lnTo>
                    <a:lnTo>
                      <a:pt x="308" y="1488"/>
                    </a:lnTo>
                    <a:lnTo>
                      <a:pt x="308" y="1488"/>
                    </a:lnTo>
                    <a:lnTo>
                      <a:pt x="308" y="1524"/>
                    </a:lnTo>
                    <a:lnTo>
                      <a:pt x="308" y="1538"/>
                    </a:lnTo>
                    <a:lnTo>
                      <a:pt x="312" y="1550"/>
                    </a:lnTo>
                    <a:lnTo>
                      <a:pt x="312" y="1550"/>
                    </a:lnTo>
                    <a:lnTo>
                      <a:pt x="312" y="1560"/>
                    </a:lnTo>
                    <a:lnTo>
                      <a:pt x="312" y="1566"/>
                    </a:lnTo>
                    <a:lnTo>
                      <a:pt x="310" y="1570"/>
                    </a:lnTo>
                    <a:lnTo>
                      <a:pt x="310" y="1576"/>
                    </a:lnTo>
                    <a:lnTo>
                      <a:pt x="310" y="1576"/>
                    </a:lnTo>
                    <a:lnTo>
                      <a:pt x="312" y="1578"/>
                    </a:lnTo>
                    <a:lnTo>
                      <a:pt x="318" y="1582"/>
                    </a:lnTo>
                    <a:lnTo>
                      <a:pt x="332" y="1586"/>
                    </a:lnTo>
                    <a:lnTo>
                      <a:pt x="354" y="1592"/>
                    </a:lnTo>
                    <a:lnTo>
                      <a:pt x="376" y="1600"/>
                    </a:lnTo>
                    <a:lnTo>
                      <a:pt x="376" y="1600"/>
                    </a:lnTo>
                    <a:lnTo>
                      <a:pt x="388" y="1604"/>
                    </a:lnTo>
                    <a:lnTo>
                      <a:pt x="398" y="1606"/>
                    </a:lnTo>
                    <a:lnTo>
                      <a:pt x="410" y="1608"/>
                    </a:lnTo>
                    <a:lnTo>
                      <a:pt x="418" y="1608"/>
                    </a:lnTo>
                    <a:lnTo>
                      <a:pt x="428" y="1606"/>
                    </a:lnTo>
                    <a:lnTo>
                      <a:pt x="434" y="1602"/>
                    </a:lnTo>
                    <a:lnTo>
                      <a:pt x="440" y="1600"/>
                    </a:lnTo>
                    <a:lnTo>
                      <a:pt x="444" y="1594"/>
                    </a:lnTo>
                    <a:lnTo>
                      <a:pt x="444" y="1594"/>
                    </a:lnTo>
                    <a:lnTo>
                      <a:pt x="444" y="1590"/>
                    </a:lnTo>
                    <a:lnTo>
                      <a:pt x="440" y="1582"/>
                    </a:lnTo>
                    <a:lnTo>
                      <a:pt x="434" y="1576"/>
                    </a:lnTo>
                    <a:lnTo>
                      <a:pt x="426" y="1568"/>
                    </a:lnTo>
                    <a:lnTo>
                      <a:pt x="400" y="1546"/>
                    </a:lnTo>
                    <a:lnTo>
                      <a:pt x="400" y="1546"/>
                    </a:lnTo>
                    <a:lnTo>
                      <a:pt x="400" y="1542"/>
                    </a:lnTo>
                    <a:lnTo>
                      <a:pt x="400" y="1536"/>
                    </a:lnTo>
                    <a:lnTo>
                      <a:pt x="406" y="1514"/>
                    </a:lnTo>
                    <a:lnTo>
                      <a:pt x="422" y="1468"/>
                    </a:lnTo>
                    <a:lnTo>
                      <a:pt x="422" y="1468"/>
                    </a:lnTo>
                    <a:lnTo>
                      <a:pt x="422" y="1460"/>
                    </a:lnTo>
                    <a:lnTo>
                      <a:pt x="424" y="1452"/>
                    </a:lnTo>
                    <a:lnTo>
                      <a:pt x="422" y="1436"/>
                    </a:lnTo>
                    <a:lnTo>
                      <a:pt x="416" y="1418"/>
                    </a:lnTo>
                    <a:lnTo>
                      <a:pt x="412" y="1392"/>
                    </a:lnTo>
                    <a:lnTo>
                      <a:pt x="412" y="1392"/>
                    </a:lnTo>
                    <a:lnTo>
                      <a:pt x="410" y="1374"/>
                    </a:lnTo>
                    <a:lnTo>
                      <a:pt x="410" y="1348"/>
                    </a:lnTo>
                    <a:lnTo>
                      <a:pt x="412" y="1290"/>
                    </a:lnTo>
                    <a:lnTo>
                      <a:pt x="414" y="1234"/>
                    </a:lnTo>
                    <a:lnTo>
                      <a:pt x="416" y="1194"/>
                    </a:lnTo>
                    <a:lnTo>
                      <a:pt x="416" y="1194"/>
                    </a:lnTo>
                    <a:lnTo>
                      <a:pt x="414" y="1032"/>
                    </a:lnTo>
                    <a:lnTo>
                      <a:pt x="412" y="874"/>
                    </a:lnTo>
                    <a:lnTo>
                      <a:pt x="412" y="874"/>
                    </a:lnTo>
                    <a:lnTo>
                      <a:pt x="412" y="852"/>
                    </a:lnTo>
                    <a:lnTo>
                      <a:pt x="414" y="832"/>
                    </a:lnTo>
                    <a:lnTo>
                      <a:pt x="416" y="814"/>
                    </a:lnTo>
                    <a:lnTo>
                      <a:pt x="416" y="814"/>
                    </a:lnTo>
                    <a:lnTo>
                      <a:pt x="420" y="796"/>
                    </a:lnTo>
                    <a:lnTo>
                      <a:pt x="422" y="774"/>
                    </a:lnTo>
                    <a:lnTo>
                      <a:pt x="422" y="774"/>
                    </a:lnTo>
                    <a:lnTo>
                      <a:pt x="422" y="762"/>
                    </a:lnTo>
                    <a:lnTo>
                      <a:pt x="424" y="756"/>
                    </a:lnTo>
                    <a:lnTo>
                      <a:pt x="428" y="752"/>
                    </a:lnTo>
                    <a:lnTo>
                      <a:pt x="428" y="752"/>
                    </a:lnTo>
                    <a:lnTo>
                      <a:pt x="430" y="764"/>
                    </a:lnTo>
                    <a:lnTo>
                      <a:pt x="434" y="774"/>
                    </a:lnTo>
                    <a:lnTo>
                      <a:pt x="442" y="784"/>
                    </a:lnTo>
                    <a:lnTo>
                      <a:pt x="442" y="784"/>
                    </a:lnTo>
                    <a:lnTo>
                      <a:pt x="446" y="788"/>
                    </a:lnTo>
                    <a:lnTo>
                      <a:pt x="446" y="792"/>
                    </a:lnTo>
                    <a:lnTo>
                      <a:pt x="444" y="798"/>
                    </a:lnTo>
                    <a:lnTo>
                      <a:pt x="444" y="798"/>
                    </a:lnTo>
                    <a:lnTo>
                      <a:pt x="444" y="802"/>
                    </a:lnTo>
                    <a:lnTo>
                      <a:pt x="444" y="806"/>
                    </a:lnTo>
                    <a:lnTo>
                      <a:pt x="446" y="816"/>
                    </a:lnTo>
                    <a:lnTo>
                      <a:pt x="450" y="826"/>
                    </a:lnTo>
                    <a:lnTo>
                      <a:pt x="450" y="830"/>
                    </a:lnTo>
                    <a:lnTo>
                      <a:pt x="450" y="836"/>
                    </a:lnTo>
                    <a:lnTo>
                      <a:pt x="450" y="836"/>
                    </a:lnTo>
                    <a:lnTo>
                      <a:pt x="450" y="844"/>
                    </a:lnTo>
                    <a:lnTo>
                      <a:pt x="450" y="850"/>
                    </a:lnTo>
                    <a:lnTo>
                      <a:pt x="452" y="854"/>
                    </a:lnTo>
                    <a:lnTo>
                      <a:pt x="452" y="858"/>
                    </a:lnTo>
                    <a:lnTo>
                      <a:pt x="452" y="858"/>
                    </a:lnTo>
                    <a:lnTo>
                      <a:pt x="450" y="864"/>
                    </a:lnTo>
                    <a:lnTo>
                      <a:pt x="444" y="872"/>
                    </a:lnTo>
                    <a:lnTo>
                      <a:pt x="440" y="878"/>
                    </a:lnTo>
                    <a:lnTo>
                      <a:pt x="440" y="882"/>
                    </a:lnTo>
                    <a:lnTo>
                      <a:pt x="440" y="884"/>
                    </a:lnTo>
                    <a:lnTo>
                      <a:pt x="440" y="884"/>
                    </a:lnTo>
                    <a:lnTo>
                      <a:pt x="444" y="886"/>
                    </a:lnTo>
                    <a:lnTo>
                      <a:pt x="448" y="886"/>
                    </a:lnTo>
                    <a:lnTo>
                      <a:pt x="462" y="882"/>
                    </a:lnTo>
                    <a:lnTo>
                      <a:pt x="478" y="872"/>
                    </a:lnTo>
                    <a:lnTo>
                      <a:pt x="484" y="866"/>
                    </a:lnTo>
                    <a:lnTo>
                      <a:pt x="490" y="860"/>
                    </a:lnTo>
                    <a:lnTo>
                      <a:pt x="490" y="860"/>
                    </a:lnTo>
                    <a:lnTo>
                      <a:pt x="492" y="852"/>
                    </a:lnTo>
                    <a:lnTo>
                      <a:pt x="496" y="846"/>
                    </a:lnTo>
                    <a:lnTo>
                      <a:pt x="496" y="828"/>
                    </a:lnTo>
                    <a:lnTo>
                      <a:pt x="496" y="812"/>
                    </a:lnTo>
                    <a:lnTo>
                      <a:pt x="492" y="798"/>
                    </a:lnTo>
                    <a:lnTo>
                      <a:pt x="492" y="798"/>
                    </a:lnTo>
                    <a:close/>
                    <a:moveTo>
                      <a:pt x="94" y="620"/>
                    </a:moveTo>
                    <a:lnTo>
                      <a:pt x="94" y="620"/>
                    </a:lnTo>
                    <a:lnTo>
                      <a:pt x="94" y="668"/>
                    </a:lnTo>
                    <a:lnTo>
                      <a:pt x="98" y="698"/>
                    </a:lnTo>
                    <a:lnTo>
                      <a:pt x="98" y="698"/>
                    </a:lnTo>
                    <a:lnTo>
                      <a:pt x="92" y="698"/>
                    </a:lnTo>
                    <a:lnTo>
                      <a:pt x="86" y="696"/>
                    </a:lnTo>
                    <a:lnTo>
                      <a:pt x="82" y="696"/>
                    </a:lnTo>
                    <a:lnTo>
                      <a:pt x="82" y="694"/>
                    </a:lnTo>
                    <a:lnTo>
                      <a:pt x="80" y="690"/>
                    </a:lnTo>
                    <a:lnTo>
                      <a:pt x="82" y="686"/>
                    </a:lnTo>
                    <a:lnTo>
                      <a:pt x="82" y="686"/>
                    </a:lnTo>
                    <a:lnTo>
                      <a:pt x="84" y="684"/>
                    </a:lnTo>
                    <a:lnTo>
                      <a:pt x="86" y="680"/>
                    </a:lnTo>
                    <a:lnTo>
                      <a:pt x="88" y="678"/>
                    </a:lnTo>
                    <a:lnTo>
                      <a:pt x="88" y="674"/>
                    </a:lnTo>
                    <a:lnTo>
                      <a:pt x="88" y="674"/>
                    </a:lnTo>
                    <a:lnTo>
                      <a:pt x="88" y="660"/>
                    </a:lnTo>
                    <a:lnTo>
                      <a:pt x="86" y="640"/>
                    </a:lnTo>
                    <a:lnTo>
                      <a:pt x="84" y="622"/>
                    </a:lnTo>
                    <a:lnTo>
                      <a:pt x="82" y="604"/>
                    </a:lnTo>
                    <a:lnTo>
                      <a:pt x="82" y="604"/>
                    </a:lnTo>
                    <a:lnTo>
                      <a:pt x="80" y="590"/>
                    </a:lnTo>
                    <a:lnTo>
                      <a:pt x="78" y="576"/>
                    </a:lnTo>
                    <a:lnTo>
                      <a:pt x="78" y="560"/>
                    </a:lnTo>
                    <a:lnTo>
                      <a:pt x="78" y="540"/>
                    </a:lnTo>
                    <a:lnTo>
                      <a:pt x="78" y="540"/>
                    </a:lnTo>
                    <a:lnTo>
                      <a:pt x="82" y="524"/>
                    </a:lnTo>
                    <a:lnTo>
                      <a:pt x="88" y="508"/>
                    </a:lnTo>
                    <a:lnTo>
                      <a:pt x="96" y="494"/>
                    </a:lnTo>
                    <a:lnTo>
                      <a:pt x="100" y="490"/>
                    </a:lnTo>
                    <a:lnTo>
                      <a:pt x="104" y="488"/>
                    </a:lnTo>
                    <a:lnTo>
                      <a:pt x="104" y="488"/>
                    </a:lnTo>
                    <a:lnTo>
                      <a:pt x="102" y="516"/>
                    </a:lnTo>
                    <a:lnTo>
                      <a:pt x="98" y="548"/>
                    </a:lnTo>
                    <a:lnTo>
                      <a:pt x="96" y="582"/>
                    </a:lnTo>
                    <a:lnTo>
                      <a:pt x="94" y="620"/>
                    </a:lnTo>
                    <a:lnTo>
                      <a:pt x="94" y="6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effectLst/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52" name="Freeform 292"/>
              <p:cNvSpPr/>
              <p:nvPr/>
            </p:nvSpPr>
            <p:spPr bwMode="auto">
              <a:xfrm>
                <a:off x="5929320" y="3638549"/>
                <a:ext cx="222250" cy="447675"/>
              </a:xfrm>
              <a:custGeom>
                <a:avLst/>
                <a:gdLst/>
                <a:ahLst/>
                <a:cxnLst>
                  <a:cxn ang="0">
                    <a:pos x="134" y="8"/>
                  </a:cxn>
                  <a:cxn ang="0">
                    <a:pos x="134" y="8"/>
                  </a:cxn>
                  <a:cxn ang="0">
                    <a:pos x="140" y="16"/>
                  </a:cxn>
                  <a:cxn ang="0">
                    <a:pos x="140" y="16"/>
                  </a:cxn>
                  <a:cxn ang="0">
                    <a:pos x="138" y="32"/>
                  </a:cxn>
                  <a:cxn ang="0">
                    <a:pos x="134" y="46"/>
                  </a:cxn>
                  <a:cxn ang="0">
                    <a:pos x="126" y="62"/>
                  </a:cxn>
                  <a:cxn ang="0">
                    <a:pos x="126" y="62"/>
                  </a:cxn>
                  <a:cxn ang="0">
                    <a:pos x="122" y="78"/>
                  </a:cxn>
                  <a:cxn ang="0">
                    <a:pos x="116" y="104"/>
                  </a:cxn>
                  <a:cxn ang="0">
                    <a:pos x="104" y="172"/>
                  </a:cxn>
                  <a:cxn ang="0">
                    <a:pos x="98" y="208"/>
                  </a:cxn>
                  <a:cxn ang="0">
                    <a:pos x="90" y="240"/>
                  </a:cxn>
                  <a:cxn ang="0">
                    <a:pos x="84" y="254"/>
                  </a:cxn>
                  <a:cxn ang="0">
                    <a:pos x="80" y="266"/>
                  </a:cxn>
                  <a:cxn ang="0">
                    <a:pos x="74" y="276"/>
                  </a:cxn>
                  <a:cxn ang="0">
                    <a:pos x="66" y="282"/>
                  </a:cxn>
                  <a:cxn ang="0">
                    <a:pos x="66" y="282"/>
                  </a:cxn>
                  <a:cxn ang="0">
                    <a:pos x="54" y="202"/>
                  </a:cxn>
                  <a:cxn ang="0">
                    <a:pos x="42" y="140"/>
                  </a:cxn>
                  <a:cxn ang="0">
                    <a:pos x="36" y="112"/>
                  </a:cxn>
                  <a:cxn ang="0">
                    <a:pos x="30" y="92"/>
                  </a:cxn>
                  <a:cxn ang="0">
                    <a:pos x="30" y="92"/>
                  </a:cxn>
                  <a:cxn ang="0">
                    <a:pos x="22" y="78"/>
                  </a:cxn>
                  <a:cxn ang="0">
                    <a:pos x="16" y="66"/>
                  </a:cxn>
                  <a:cxn ang="0">
                    <a:pos x="6" y="50"/>
                  </a:cxn>
                  <a:cxn ang="0">
                    <a:pos x="2" y="42"/>
                  </a:cxn>
                  <a:cxn ang="0">
                    <a:pos x="0" y="36"/>
                  </a:cxn>
                  <a:cxn ang="0">
                    <a:pos x="0" y="26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6"/>
                  </a:cxn>
                  <a:cxn ang="0">
                    <a:pos x="14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8" y="6"/>
                  </a:cxn>
                  <a:cxn ang="0">
                    <a:pos x="20" y="10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40" y="26"/>
                  </a:cxn>
                  <a:cxn ang="0">
                    <a:pos x="52" y="36"/>
                  </a:cxn>
                  <a:cxn ang="0">
                    <a:pos x="58" y="38"/>
                  </a:cxn>
                  <a:cxn ang="0">
                    <a:pos x="64" y="40"/>
                  </a:cxn>
                  <a:cxn ang="0">
                    <a:pos x="72" y="40"/>
                  </a:cxn>
                  <a:cxn ang="0">
                    <a:pos x="80" y="38"/>
                  </a:cxn>
                  <a:cxn ang="0">
                    <a:pos x="80" y="38"/>
                  </a:cxn>
                  <a:cxn ang="0">
                    <a:pos x="92" y="34"/>
                  </a:cxn>
                  <a:cxn ang="0">
                    <a:pos x="102" y="30"/>
                  </a:cxn>
                  <a:cxn ang="0">
                    <a:pos x="110" y="24"/>
                  </a:cxn>
                  <a:cxn ang="0">
                    <a:pos x="116" y="18"/>
                  </a:cxn>
                  <a:cxn ang="0">
                    <a:pos x="122" y="8"/>
                  </a:cxn>
                  <a:cxn ang="0">
                    <a:pos x="124" y="0"/>
                  </a:cxn>
                  <a:cxn ang="0">
                    <a:pos x="124" y="0"/>
                  </a:cxn>
                  <a:cxn ang="0">
                    <a:pos x="128" y="0"/>
                  </a:cxn>
                  <a:cxn ang="0">
                    <a:pos x="134" y="8"/>
                  </a:cxn>
                  <a:cxn ang="0">
                    <a:pos x="134" y="8"/>
                  </a:cxn>
                </a:cxnLst>
                <a:rect l="0" t="0" r="r" b="b"/>
                <a:pathLst>
                  <a:path w="140" h="282">
                    <a:moveTo>
                      <a:pt x="134" y="8"/>
                    </a:moveTo>
                    <a:lnTo>
                      <a:pt x="134" y="8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8" y="32"/>
                    </a:lnTo>
                    <a:lnTo>
                      <a:pt x="134" y="46"/>
                    </a:lnTo>
                    <a:lnTo>
                      <a:pt x="126" y="62"/>
                    </a:lnTo>
                    <a:lnTo>
                      <a:pt x="126" y="62"/>
                    </a:lnTo>
                    <a:lnTo>
                      <a:pt x="122" y="78"/>
                    </a:lnTo>
                    <a:lnTo>
                      <a:pt x="116" y="104"/>
                    </a:lnTo>
                    <a:lnTo>
                      <a:pt x="104" y="172"/>
                    </a:lnTo>
                    <a:lnTo>
                      <a:pt x="98" y="208"/>
                    </a:lnTo>
                    <a:lnTo>
                      <a:pt x="90" y="240"/>
                    </a:lnTo>
                    <a:lnTo>
                      <a:pt x="84" y="254"/>
                    </a:lnTo>
                    <a:lnTo>
                      <a:pt x="80" y="266"/>
                    </a:lnTo>
                    <a:lnTo>
                      <a:pt x="74" y="276"/>
                    </a:lnTo>
                    <a:lnTo>
                      <a:pt x="66" y="282"/>
                    </a:lnTo>
                    <a:lnTo>
                      <a:pt x="66" y="282"/>
                    </a:lnTo>
                    <a:lnTo>
                      <a:pt x="54" y="202"/>
                    </a:lnTo>
                    <a:lnTo>
                      <a:pt x="42" y="140"/>
                    </a:lnTo>
                    <a:lnTo>
                      <a:pt x="36" y="11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22" y="78"/>
                    </a:lnTo>
                    <a:lnTo>
                      <a:pt x="16" y="66"/>
                    </a:lnTo>
                    <a:lnTo>
                      <a:pt x="6" y="50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40" y="26"/>
                    </a:lnTo>
                    <a:lnTo>
                      <a:pt x="52" y="36"/>
                    </a:lnTo>
                    <a:lnTo>
                      <a:pt x="58" y="38"/>
                    </a:lnTo>
                    <a:lnTo>
                      <a:pt x="64" y="40"/>
                    </a:lnTo>
                    <a:lnTo>
                      <a:pt x="72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92" y="34"/>
                    </a:lnTo>
                    <a:lnTo>
                      <a:pt x="102" y="30"/>
                    </a:lnTo>
                    <a:lnTo>
                      <a:pt x="110" y="24"/>
                    </a:lnTo>
                    <a:lnTo>
                      <a:pt x="116" y="18"/>
                    </a:lnTo>
                    <a:lnTo>
                      <a:pt x="122" y="8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53" name="Freeform 293"/>
              <p:cNvSpPr/>
              <p:nvPr/>
            </p:nvSpPr>
            <p:spPr bwMode="auto">
              <a:xfrm>
                <a:off x="6002345" y="3705224"/>
                <a:ext cx="82550" cy="419100"/>
              </a:xfrm>
              <a:custGeom>
                <a:avLst/>
                <a:gdLst/>
                <a:ahLst/>
                <a:cxnLst>
                  <a:cxn ang="0">
                    <a:pos x="52" y="218"/>
                  </a:cxn>
                  <a:cxn ang="0">
                    <a:pos x="52" y="218"/>
                  </a:cxn>
                  <a:cxn ang="0">
                    <a:pos x="50" y="198"/>
                  </a:cxn>
                  <a:cxn ang="0">
                    <a:pos x="48" y="160"/>
                  </a:cxn>
                  <a:cxn ang="0">
                    <a:pos x="40" y="86"/>
                  </a:cxn>
                  <a:cxn ang="0">
                    <a:pos x="40" y="86"/>
                  </a:cxn>
                  <a:cxn ang="0">
                    <a:pos x="38" y="70"/>
                  </a:cxn>
                  <a:cxn ang="0">
                    <a:pos x="34" y="56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0" y="34"/>
                  </a:cxn>
                  <a:cxn ang="0">
                    <a:pos x="36" y="24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0" y="8"/>
                  </a:cxn>
                  <a:cxn ang="0">
                    <a:pos x="36" y="4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2" y="6"/>
                  </a:cxn>
                  <a:cxn ang="0">
                    <a:pos x="8" y="12"/>
                  </a:cxn>
                  <a:cxn ang="0">
                    <a:pos x="8" y="1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4" y="28"/>
                  </a:cxn>
                  <a:cxn ang="0">
                    <a:pos x="14" y="32"/>
                  </a:cxn>
                  <a:cxn ang="0">
                    <a:pos x="14" y="38"/>
                  </a:cxn>
                  <a:cxn ang="0">
                    <a:pos x="14" y="38"/>
                  </a:cxn>
                  <a:cxn ang="0">
                    <a:pos x="6" y="126"/>
                  </a:cxn>
                  <a:cxn ang="0">
                    <a:pos x="2" y="184"/>
                  </a:cxn>
                  <a:cxn ang="0">
                    <a:pos x="0" y="216"/>
                  </a:cxn>
                  <a:cxn ang="0">
                    <a:pos x="0" y="216"/>
                  </a:cxn>
                  <a:cxn ang="0">
                    <a:pos x="4" y="236"/>
                  </a:cxn>
                  <a:cxn ang="0">
                    <a:pos x="8" y="248"/>
                  </a:cxn>
                  <a:cxn ang="0">
                    <a:pos x="14" y="258"/>
                  </a:cxn>
                  <a:cxn ang="0">
                    <a:pos x="18" y="262"/>
                  </a:cxn>
                  <a:cxn ang="0">
                    <a:pos x="22" y="264"/>
                  </a:cxn>
                  <a:cxn ang="0">
                    <a:pos x="26" y="264"/>
                  </a:cxn>
                  <a:cxn ang="0">
                    <a:pos x="30" y="262"/>
                  </a:cxn>
                  <a:cxn ang="0">
                    <a:pos x="36" y="256"/>
                  </a:cxn>
                  <a:cxn ang="0">
                    <a:pos x="40" y="248"/>
                  </a:cxn>
                  <a:cxn ang="0">
                    <a:pos x="46" y="234"/>
                  </a:cxn>
                  <a:cxn ang="0">
                    <a:pos x="52" y="218"/>
                  </a:cxn>
                  <a:cxn ang="0">
                    <a:pos x="52" y="218"/>
                  </a:cxn>
                </a:cxnLst>
                <a:rect l="0" t="0" r="r" b="b"/>
                <a:pathLst>
                  <a:path w="52" h="264">
                    <a:moveTo>
                      <a:pt x="52" y="218"/>
                    </a:moveTo>
                    <a:lnTo>
                      <a:pt x="52" y="218"/>
                    </a:lnTo>
                    <a:lnTo>
                      <a:pt x="50" y="198"/>
                    </a:lnTo>
                    <a:lnTo>
                      <a:pt x="48" y="160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38" y="70"/>
                    </a:lnTo>
                    <a:lnTo>
                      <a:pt x="34" y="56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0" y="34"/>
                    </a:lnTo>
                    <a:lnTo>
                      <a:pt x="36" y="2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8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6" y="126"/>
                    </a:lnTo>
                    <a:lnTo>
                      <a:pt x="2" y="184"/>
                    </a:lnTo>
                    <a:lnTo>
                      <a:pt x="0" y="216"/>
                    </a:lnTo>
                    <a:lnTo>
                      <a:pt x="0" y="216"/>
                    </a:lnTo>
                    <a:lnTo>
                      <a:pt x="4" y="236"/>
                    </a:lnTo>
                    <a:lnTo>
                      <a:pt x="8" y="248"/>
                    </a:lnTo>
                    <a:lnTo>
                      <a:pt x="14" y="258"/>
                    </a:lnTo>
                    <a:lnTo>
                      <a:pt x="18" y="262"/>
                    </a:lnTo>
                    <a:lnTo>
                      <a:pt x="22" y="264"/>
                    </a:lnTo>
                    <a:lnTo>
                      <a:pt x="26" y="264"/>
                    </a:lnTo>
                    <a:lnTo>
                      <a:pt x="30" y="262"/>
                    </a:lnTo>
                    <a:lnTo>
                      <a:pt x="36" y="256"/>
                    </a:lnTo>
                    <a:lnTo>
                      <a:pt x="40" y="248"/>
                    </a:lnTo>
                    <a:lnTo>
                      <a:pt x="46" y="234"/>
                    </a:lnTo>
                    <a:lnTo>
                      <a:pt x="52" y="218"/>
                    </a:lnTo>
                    <a:lnTo>
                      <a:pt x="52" y="2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3" name="Group 64"/>
          <p:cNvGrpSpPr/>
          <p:nvPr/>
        </p:nvGrpSpPr>
        <p:grpSpPr>
          <a:xfrm>
            <a:off x="5292080" y="1484784"/>
            <a:ext cx="714380" cy="791457"/>
            <a:chOff x="3899111" y="2603179"/>
            <a:chExt cx="1462467" cy="1620258"/>
          </a:xfrm>
          <a:scene3d>
            <a:camera prst="perspectiveBelow">
              <a:rot lat="759376" lon="1407205" rev="21410228"/>
            </a:camera>
            <a:lightRig rig="soft" dir="t"/>
          </a:scene3d>
        </p:grpSpPr>
        <p:sp>
          <p:nvSpPr>
            <p:cNvPr id="64" name="Freeform 65"/>
            <p:cNvSpPr/>
            <p:nvPr/>
          </p:nvSpPr>
          <p:spPr>
            <a:xfrm flipH="1">
              <a:off x="3899111" y="2664564"/>
              <a:ext cx="416947" cy="1488919"/>
            </a:xfrm>
            <a:custGeom>
              <a:avLst/>
              <a:gdLst>
                <a:gd name="connsiteX0" fmla="*/ 773373 w 1513764"/>
                <a:gd name="connsiteY0" fmla="*/ 1137 h 5405650"/>
                <a:gd name="connsiteX1" fmla="*/ 718782 w 1513764"/>
                <a:gd name="connsiteY1" fmla="*/ 28432 h 5405650"/>
                <a:gd name="connsiteX2" fmla="*/ 650543 w 1513764"/>
                <a:gd name="connsiteY2" fmla="*/ 28432 h 5405650"/>
                <a:gd name="connsiteX3" fmla="*/ 568657 w 1513764"/>
                <a:gd name="connsiteY3" fmla="*/ 103495 h 5405650"/>
                <a:gd name="connsiteX4" fmla="*/ 486770 w 1513764"/>
                <a:gd name="connsiteY4" fmla="*/ 192205 h 5405650"/>
                <a:gd name="connsiteX5" fmla="*/ 479946 w 1513764"/>
                <a:gd name="connsiteY5" fmla="*/ 280916 h 5405650"/>
                <a:gd name="connsiteX6" fmla="*/ 520890 w 1513764"/>
                <a:gd name="connsiteY6" fmla="*/ 396922 h 5405650"/>
                <a:gd name="connsiteX7" fmla="*/ 541361 w 1513764"/>
                <a:gd name="connsiteY7" fmla="*/ 492456 h 5405650"/>
                <a:gd name="connsiteX8" fmla="*/ 575481 w 1513764"/>
                <a:gd name="connsiteY8" fmla="*/ 615286 h 5405650"/>
                <a:gd name="connsiteX9" fmla="*/ 636896 w 1513764"/>
                <a:gd name="connsiteY9" fmla="*/ 710820 h 5405650"/>
                <a:gd name="connsiteX10" fmla="*/ 691487 w 1513764"/>
                <a:gd name="connsiteY10" fmla="*/ 806355 h 5405650"/>
                <a:gd name="connsiteX11" fmla="*/ 616424 w 1513764"/>
                <a:gd name="connsiteY11" fmla="*/ 826826 h 5405650"/>
                <a:gd name="connsiteX12" fmla="*/ 418531 w 1513764"/>
                <a:gd name="connsiteY12" fmla="*/ 901889 h 5405650"/>
                <a:gd name="connsiteX13" fmla="*/ 316173 w 1513764"/>
                <a:gd name="connsiteY13" fmla="*/ 956480 h 5405650"/>
                <a:gd name="connsiteX14" fmla="*/ 241111 w 1513764"/>
                <a:gd name="connsiteY14" fmla="*/ 1099781 h 5405650"/>
                <a:gd name="connsiteX15" fmla="*/ 179696 w 1513764"/>
                <a:gd name="connsiteY15" fmla="*/ 1304498 h 5405650"/>
                <a:gd name="connsiteX16" fmla="*/ 125105 w 1513764"/>
                <a:gd name="connsiteY16" fmla="*/ 1454623 h 5405650"/>
                <a:gd name="connsiteX17" fmla="*/ 29570 w 1513764"/>
                <a:gd name="connsiteY17" fmla="*/ 1611572 h 5405650"/>
                <a:gd name="connsiteX18" fmla="*/ 2275 w 1513764"/>
                <a:gd name="connsiteY18" fmla="*/ 1693459 h 5405650"/>
                <a:gd name="connsiteX19" fmla="*/ 15922 w 1513764"/>
                <a:gd name="connsiteY19" fmla="*/ 1823113 h 5405650"/>
                <a:gd name="connsiteX20" fmla="*/ 70514 w 1513764"/>
                <a:gd name="connsiteY20" fmla="*/ 1884528 h 5405650"/>
                <a:gd name="connsiteX21" fmla="*/ 152400 w 1513764"/>
                <a:gd name="connsiteY21" fmla="*/ 1925471 h 5405650"/>
                <a:gd name="connsiteX22" fmla="*/ 309349 w 1513764"/>
                <a:gd name="connsiteY22" fmla="*/ 2007358 h 5405650"/>
                <a:gd name="connsiteX23" fmla="*/ 329821 w 1513764"/>
                <a:gd name="connsiteY23" fmla="*/ 2048301 h 5405650"/>
                <a:gd name="connsiteX24" fmla="*/ 288878 w 1513764"/>
                <a:gd name="connsiteY24" fmla="*/ 2464558 h 5405650"/>
                <a:gd name="connsiteX25" fmla="*/ 247934 w 1513764"/>
                <a:gd name="connsiteY25" fmla="*/ 2846695 h 5405650"/>
                <a:gd name="connsiteX26" fmla="*/ 254758 w 1513764"/>
                <a:gd name="connsiteY26" fmla="*/ 2894462 h 5405650"/>
                <a:gd name="connsiteX27" fmla="*/ 288878 w 1513764"/>
                <a:gd name="connsiteY27" fmla="*/ 2949053 h 5405650"/>
                <a:gd name="connsiteX28" fmla="*/ 343469 w 1513764"/>
                <a:gd name="connsiteY28" fmla="*/ 3167417 h 5405650"/>
                <a:gd name="connsiteX29" fmla="*/ 384412 w 1513764"/>
                <a:gd name="connsiteY29" fmla="*/ 3597322 h 5405650"/>
                <a:gd name="connsiteX30" fmla="*/ 398060 w 1513764"/>
                <a:gd name="connsiteY30" fmla="*/ 3945340 h 5405650"/>
                <a:gd name="connsiteX31" fmla="*/ 411708 w 1513764"/>
                <a:gd name="connsiteY31" fmla="*/ 4266062 h 5405650"/>
                <a:gd name="connsiteX32" fmla="*/ 411708 w 1513764"/>
                <a:gd name="connsiteY32" fmla="*/ 4436659 h 5405650"/>
                <a:gd name="connsiteX33" fmla="*/ 377588 w 1513764"/>
                <a:gd name="connsiteY33" fmla="*/ 4627728 h 5405650"/>
                <a:gd name="connsiteX34" fmla="*/ 391236 w 1513764"/>
                <a:gd name="connsiteY34" fmla="*/ 4736910 h 5405650"/>
                <a:gd name="connsiteX35" fmla="*/ 329821 w 1513764"/>
                <a:gd name="connsiteY35" fmla="*/ 4791501 h 5405650"/>
                <a:gd name="connsiteX36" fmla="*/ 118281 w 1513764"/>
                <a:gd name="connsiteY36" fmla="*/ 4873387 h 5405650"/>
                <a:gd name="connsiteX37" fmla="*/ 43218 w 1513764"/>
                <a:gd name="connsiteY37" fmla="*/ 4934802 h 5405650"/>
                <a:gd name="connsiteX38" fmla="*/ 111457 w 1513764"/>
                <a:gd name="connsiteY38" fmla="*/ 5009865 h 5405650"/>
                <a:gd name="connsiteX39" fmla="*/ 288878 w 1513764"/>
                <a:gd name="connsiteY39" fmla="*/ 5030337 h 5405650"/>
                <a:gd name="connsiteX40" fmla="*/ 398060 w 1513764"/>
                <a:gd name="connsiteY40" fmla="*/ 5009865 h 5405650"/>
                <a:gd name="connsiteX41" fmla="*/ 507242 w 1513764"/>
                <a:gd name="connsiteY41" fmla="*/ 4962098 h 5405650"/>
                <a:gd name="connsiteX42" fmla="*/ 555009 w 1513764"/>
                <a:gd name="connsiteY42" fmla="*/ 4927978 h 5405650"/>
                <a:gd name="connsiteX43" fmla="*/ 636896 w 1513764"/>
                <a:gd name="connsiteY43" fmla="*/ 4955274 h 5405650"/>
                <a:gd name="connsiteX44" fmla="*/ 759725 w 1513764"/>
                <a:gd name="connsiteY44" fmla="*/ 4927978 h 5405650"/>
                <a:gd name="connsiteX45" fmla="*/ 787021 w 1513764"/>
                <a:gd name="connsiteY45" fmla="*/ 4907507 h 5405650"/>
                <a:gd name="connsiteX46" fmla="*/ 787021 w 1513764"/>
                <a:gd name="connsiteY46" fmla="*/ 4832444 h 5405650"/>
                <a:gd name="connsiteX47" fmla="*/ 793845 w 1513764"/>
                <a:gd name="connsiteY47" fmla="*/ 4791501 h 5405650"/>
                <a:gd name="connsiteX48" fmla="*/ 821140 w 1513764"/>
                <a:gd name="connsiteY48" fmla="*/ 4716438 h 5405650"/>
                <a:gd name="connsiteX49" fmla="*/ 841612 w 1513764"/>
                <a:gd name="connsiteY49" fmla="*/ 4573137 h 5405650"/>
                <a:gd name="connsiteX50" fmla="*/ 855260 w 1513764"/>
                <a:gd name="connsiteY50" fmla="*/ 4893859 h 5405650"/>
                <a:gd name="connsiteX51" fmla="*/ 896203 w 1513764"/>
                <a:gd name="connsiteY51" fmla="*/ 5030337 h 5405650"/>
                <a:gd name="connsiteX52" fmla="*/ 834788 w 1513764"/>
                <a:gd name="connsiteY52" fmla="*/ 5125871 h 5405650"/>
                <a:gd name="connsiteX53" fmla="*/ 766549 w 1513764"/>
                <a:gd name="connsiteY53" fmla="*/ 5289644 h 5405650"/>
                <a:gd name="connsiteX54" fmla="*/ 800669 w 1513764"/>
                <a:gd name="connsiteY54" fmla="*/ 5371531 h 5405650"/>
                <a:gd name="connsiteX55" fmla="*/ 923499 w 1513764"/>
                <a:gd name="connsiteY55" fmla="*/ 5392002 h 5405650"/>
                <a:gd name="connsiteX56" fmla="*/ 1100919 w 1513764"/>
                <a:gd name="connsiteY56" fmla="*/ 5289644 h 5405650"/>
                <a:gd name="connsiteX57" fmla="*/ 1162334 w 1513764"/>
                <a:gd name="connsiteY57" fmla="*/ 5228229 h 5405650"/>
                <a:gd name="connsiteX58" fmla="*/ 1169158 w 1513764"/>
                <a:gd name="connsiteY58" fmla="*/ 5153167 h 5405650"/>
                <a:gd name="connsiteX59" fmla="*/ 1196454 w 1513764"/>
                <a:gd name="connsiteY59" fmla="*/ 5084928 h 5405650"/>
                <a:gd name="connsiteX60" fmla="*/ 1203278 w 1513764"/>
                <a:gd name="connsiteY60" fmla="*/ 4982570 h 5405650"/>
                <a:gd name="connsiteX61" fmla="*/ 1244221 w 1513764"/>
                <a:gd name="connsiteY61" fmla="*/ 4805149 h 5405650"/>
                <a:gd name="connsiteX62" fmla="*/ 1271517 w 1513764"/>
                <a:gd name="connsiteY62" fmla="*/ 4375244 h 5405650"/>
                <a:gd name="connsiteX63" fmla="*/ 1285164 w 1513764"/>
                <a:gd name="connsiteY63" fmla="*/ 3720152 h 5405650"/>
                <a:gd name="connsiteX64" fmla="*/ 1257869 w 1513764"/>
                <a:gd name="connsiteY64" fmla="*/ 3303895 h 5405650"/>
                <a:gd name="connsiteX65" fmla="*/ 1257869 w 1513764"/>
                <a:gd name="connsiteY65" fmla="*/ 2989996 h 5405650"/>
                <a:gd name="connsiteX66" fmla="*/ 1305636 w 1513764"/>
                <a:gd name="connsiteY66" fmla="*/ 2942229 h 5405650"/>
                <a:gd name="connsiteX67" fmla="*/ 1291988 w 1513764"/>
                <a:gd name="connsiteY67" fmla="*/ 2676098 h 5405650"/>
                <a:gd name="connsiteX68" fmla="*/ 1291988 w 1513764"/>
                <a:gd name="connsiteY68" fmla="*/ 2389495 h 5405650"/>
                <a:gd name="connsiteX69" fmla="*/ 1291988 w 1513764"/>
                <a:gd name="connsiteY69" fmla="*/ 2150659 h 5405650"/>
                <a:gd name="connsiteX70" fmla="*/ 1257869 w 1513764"/>
                <a:gd name="connsiteY70" fmla="*/ 2021005 h 5405650"/>
                <a:gd name="connsiteX71" fmla="*/ 1298812 w 1513764"/>
                <a:gd name="connsiteY71" fmla="*/ 1850408 h 5405650"/>
                <a:gd name="connsiteX72" fmla="*/ 1312460 w 1513764"/>
                <a:gd name="connsiteY72" fmla="*/ 1788993 h 5405650"/>
                <a:gd name="connsiteX73" fmla="*/ 1394346 w 1513764"/>
                <a:gd name="connsiteY73" fmla="*/ 1604749 h 5405650"/>
                <a:gd name="connsiteX74" fmla="*/ 1442114 w 1513764"/>
                <a:gd name="connsiteY74" fmla="*/ 1461447 h 5405650"/>
                <a:gd name="connsiteX75" fmla="*/ 1448937 w 1513764"/>
                <a:gd name="connsiteY75" fmla="*/ 1331793 h 5405650"/>
                <a:gd name="connsiteX76" fmla="*/ 1483057 w 1513764"/>
                <a:gd name="connsiteY76" fmla="*/ 1208964 h 5405650"/>
                <a:gd name="connsiteX77" fmla="*/ 1510352 w 1513764"/>
                <a:gd name="connsiteY77" fmla="*/ 1086134 h 5405650"/>
                <a:gd name="connsiteX78" fmla="*/ 1462585 w 1513764"/>
                <a:gd name="connsiteY78" fmla="*/ 976952 h 5405650"/>
                <a:gd name="connsiteX79" fmla="*/ 1339755 w 1513764"/>
                <a:gd name="connsiteY79" fmla="*/ 881417 h 5405650"/>
                <a:gd name="connsiteX80" fmla="*/ 1189630 w 1513764"/>
                <a:gd name="connsiteY80" fmla="*/ 806355 h 5405650"/>
                <a:gd name="connsiteX81" fmla="*/ 1121391 w 1513764"/>
                <a:gd name="connsiteY81" fmla="*/ 772235 h 5405650"/>
                <a:gd name="connsiteX82" fmla="*/ 1080448 w 1513764"/>
                <a:gd name="connsiteY82" fmla="*/ 724468 h 5405650"/>
                <a:gd name="connsiteX83" fmla="*/ 1019033 w 1513764"/>
                <a:gd name="connsiteY83" fmla="*/ 717644 h 5405650"/>
                <a:gd name="connsiteX84" fmla="*/ 978090 w 1513764"/>
                <a:gd name="connsiteY84" fmla="*/ 676701 h 5405650"/>
                <a:gd name="connsiteX85" fmla="*/ 971266 w 1513764"/>
                <a:gd name="connsiteY85" fmla="*/ 649405 h 5405650"/>
                <a:gd name="connsiteX86" fmla="*/ 1032681 w 1513764"/>
                <a:gd name="connsiteY86" fmla="*/ 601638 h 5405650"/>
                <a:gd name="connsiteX87" fmla="*/ 1066800 w 1513764"/>
                <a:gd name="connsiteY87" fmla="*/ 465161 h 5405650"/>
                <a:gd name="connsiteX88" fmla="*/ 1059976 w 1513764"/>
                <a:gd name="connsiteY88" fmla="*/ 287740 h 5405650"/>
                <a:gd name="connsiteX89" fmla="*/ 1025857 w 1513764"/>
                <a:gd name="connsiteY89" fmla="*/ 178558 h 5405650"/>
                <a:gd name="connsiteX90" fmla="*/ 930322 w 1513764"/>
                <a:gd name="connsiteY90" fmla="*/ 83023 h 5405650"/>
                <a:gd name="connsiteX91" fmla="*/ 855260 w 1513764"/>
                <a:gd name="connsiteY91" fmla="*/ 21608 h 5405650"/>
                <a:gd name="connsiteX92" fmla="*/ 773373 w 1513764"/>
                <a:gd name="connsiteY92" fmla="*/ 1137 h 540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513764" h="5405650">
                  <a:moveTo>
                    <a:pt x="773373" y="1137"/>
                  </a:moveTo>
                  <a:cubicBezTo>
                    <a:pt x="750627" y="2274"/>
                    <a:pt x="739254" y="23883"/>
                    <a:pt x="718782" y="28432"/>
                  </a:cubicBezTo>
                  <a:cubicBezTo>
                    <a:pt x="698310" y="32981"/>
                    <a:pt x="675564" y="15922"/>
                    <a:pt x="650543" y="28432"/>
                  </a:cubicBezTo>
                  <a:cubicBezTo>
                    <a:pt x="625522" y="40943"/>
                    <a:pt x="595952" y="76200"/>
                    <a:pt x="568657" y="103495"/>
                  </a:cubicBezTo>
                  <a:cubicBezTo>
                    <a:pt x="541362" y="130790"/>
                    <a:pt x="501555" y="162635"/>
                    <a:pt x="486770" y="192205"/>
                  </a:cubicBezTo>
                  <a:cubicBezTo>
                    <a:pt x="471985" y="221775"/>
                    <a:pt x="474259" y="246797"/>
                    <a:pt x="479946" y="280916"/>
                  </a:cubicBezTo>
                  <a:cubicBezTo>
                    <a:pt x="485633" y="315035"/>
                    <a:pt x="510654" y="361665"/>
                    <a:pt x="520890" y="396922"/>
                  </a:cubicBezTo>
                  <a:cubicBezTo>
                    <a:pt x="531126" y="432179"/>
                    <a:pt x="532263" y="456062"/>
                    <a:pt x="541361" y="492456"/>
                  </a:cubicBezTo>
                  <a:cubicBezTo>
                    <a:pt x="550459" y="528850"/>
                    <a:pt x="559559" y="578892"/>
                    <a:pt x="575481" y="615286"/>
                  </a:cubicBezTo>
                  <a:cubicBezTo>
                    <a:pt x="591403" y="651680"/>
                    <a:pt x="617562" y="678975"/>
                    <a:pt x="636896" y="710820"/>
                  </a:cubicBezTo>
                  <a:cubicBezTo>
                    <a:pt x="656230" y="742665"/>
                    <a:pt x="694899" y="787021"/>
                    <a:pt x="691487" y="806355"/>
                  </a:cubicBezTo>
                  <a:cubicBezTo>
                    <a:pt x="688075" y="825689"/>
                    <a:pt x="661917" y="810904"/>
                    <a:pt x="616424" y="826826"/>
                  </a:cubicBezTo>
                  <a:cubicBezTo>
                    <a:pt x="570931" y="842748"/>
                    <a:pt x="468573" y="880280"/>
                    <a:pt x="418531" y="901889"/>
                  </a:cubicBezTo>
                  <a:cubicBezTo>
                    <a:pt x="368489" y="923498"/>
                    <a:pt x="345743" y="923498"/>
                    <a:pt x="316173" y="956480"/>
                  </a:cubicBezTo>
                  <a:cubicBezTo>
                    <a:pt x="286603" y="989462"/>
                    <a:pt x="263857" y="1041778"/>
                    <a:pt x="241111" y="1099781"/>
                  </a:cubicBezTo>
                  <a:cubicBezTo>
                    <a:pt x="218365" y="1157784"/>
                    <a:pt x="199030" y="1245358"/>
                    <a:pt x="179696" y="1304498"/>
                  </a:cubicBezTo>
                  <a:cubicBezTo>
                    <a:pt x="160362" y="1363638"/>
                    <a:pt x="150126" y="1403444"/>
                    <a:pt x="125105" y="1454623"/>
                  </a:cubicBezTo>
                  <a:cubicBezTo>
                    <a:pt x="100084" y="1505802"/>
                    <a:pt x="50042" y="1571766"/>
                    <a:pt x="29570" y="1611572"/>
                  </a:cubicBezTo>
                  <a:cubicBezTo>
                    <a:pt x="9098" y="1651378"/>
                    <a:pt x="4550" y="1658202"/>
                    <a:pt x="2275" y="1693459"/>
                  </a:cubicBezTo>
                  <a:cubicBezTo>
                    <a:pt x="0" y="1728716"/>
                    <a:pt x="4549" y="1791268"/>
                    <a:pt x="15922" y="1823113"/>
                  </a:cubicBezTo>
                  <a:cubicBezTo>
                    <a:pt x="27295" y="1854958"/>
                    <a:pt x="47768" y="1867468"/>
                    <a:pt x="70514" y="1884528"/>
                  </a:cubicBezTo>
                  <a:cubicBezTo>
                    <a:pt x="93260" y="1901588"/>
                    <a:pt x="152400" y="1925471"/>
                    <a:pt x="152400" y="1925471"/>
                  </a:cubicBezTo>
                  <a:cubicBezTo>
                    <a:pt x="192206" y="1945943"/>
                    <a:pt x="279779" y="1986886"/>
                    <a:pt x="309349" y="2007358"/>
                  </a:cubicBezTo>
                  <a:cubicBezTo>
                    <a:pt x="338919" y="2027830"/>
                    <a:pt x="333233" y="1972101"/>
                    <a:pt x="329821" y="2048301"/>
                  </a:cubicBezTo>
                  <a:cubicBezTo>
                    <a:pt x="326409" y="2124501"/>
                    <a:pt x="302526" y="2331493"/>
                    <a:pt x="288878" y="2464558"/>
                  </a:cubicBezTo>
                  <a:cubicBezTo>
                    <a:pt x="275230" y="2597623"/>
                    <a:pt x="253621" y="2775044"/>
                    <a:pt x="247934" y="2846695"/>
                  </a:cubicBezTo>
                  <a:cubicBezTo>
                    <a:pt x="242247" y="2918346"/>
                    <a:pt x="247934" y="2877402"/>
                    <a:pt x="254758" y="2894462"/>
                  </a:cubicBezTo>
                  <a:cubicBezTo>
                    <a:pt x="261582" y="2911522"/>
                    <a:pt x="274093" y="2903561"/>
                    <a:pt x="288878" y="2949053"/>
                  </a:cubicBezTo>
                  <a:cubicBezTo>
                    <a:pt x="303663" y="2994545"/>
                    <a:pt x="327547" y="3059372"/>
                    <a:pt x="343469" y="3167417"/>
                  </a:cubicBezTo>
                  <a:cubicBezTo>
                    <a:pt x="359391" y="3275462"/>
                    <a:pt x="375313" y="3467668"/>
                    <a:pt x="384412" y="3597322"/>
                  </a:cubicBezTo>
                  <a:cubicBezTo>
                    <a:pt x="393511" y="3726976"/>
                    <a:pt x="393511" y="3833884"/>
                    <a:pt x="398060" y="3945340"/>
                  </a:cubicBezTo>
                  <a:cubicBezTo>
                    <a:pt x="402609" y="4056796"/>
                    <a:pt x="409433" y="4184176"/>
                    <a:pt x="411708" y="4266062"/>
                  </a:cubicBezTo>
                  <a:cubicBezTo>
                    <a:pt x="413983" y="4347948"/>
                    <a:pt x="417395" y="4376381"/>
                    <a:pt x="411708" y="4436659"/>
                  </a:cubicBezTo>
                  <a:cubicBezTo>
                    <a:pt x="406021" y="4496937"/>
                    <a:pt x="381000" y="4577686"/>
                    <a:pt x="377588" y="4627728"/>
                  </a:cubicBezTo>
                  <a:cubicBezTo>
                    <a:pt x="374176" y="4677770"/>
                    <a:pt x="399197" y="4709614"/>
                    <a:pt x="391236" y="4736910"/>
                  </a:cubicBezTo>
                  <a:cubicBezTo>
                    <a:pt x="383275" y="4764206"/>
                    <a:pt x="375313" y="4768755"/>
                    <a:pt x="329821" y="4791501"/>
                  </a:cubicBezTo>
                  <a:cubicBezTo>
                    <a:pt x="284329" y="4814247"/>
                    <a:pt x="166048" y="4849504"/>
                    <a:pt x="118281" y="4873387"/>
                  </a:cubicBezTo>
                  <a:cubicBezTo>
                    <a:pt x="70514" y="4897270"/>
                    <a:pt x="44355" y="4912056"/>
                    <a:pt x="43218" y="4934802"/>
                  </a:cubicBezTo>
                  <a:cubicBezTo>
                    <a:pt x="42081" y="4957548"/>
                    <a:pt x="70514" y="4993943"/>
                    <a:pt x="111457" y="5009865"/>
                  </a:cubicBezTo>
                  <a:cubicBezTo>
                    <a:pt x="152400" y="5025787"/>
                    <a:pt x="241111" y="5030337"/>
                    <a:pt x="288878" y="5030337"/>
                  </a:cubicBezTo>
                  <a:cubicBezTo>
                    <a:pt x="336645" y="5030337"/>
                    <a:pt x="361666" y="5021238"/>
                    <a:pt x="398060" y="5009865"/>
                  </a:cubicBezTo>
                  <a:cubicBezTo>
                    <a:pt x="434454" y="4998492"/>
                    <a:pt x="481084" y="4975746"/>
                    <a:pt x="507242" y="4962098"/>
                  </a:cubicBezTo>
                  <a:cubicBezTo>
                    <a:pt x="533400" y="4948450"/>
                    <a:pt x="533400" y="4929115"/>
                    <a:pt x="555009" y="4927978"/>
                  </a:cubicBezTo>
                  <a:cubicBezTo>
                    <a:pt x="576618" y="4926841"/>
                    <a:pt x="602777" y="4955274"/>
                    <a:pt x="636896" y="4955274"/>
                  </a:cubicBezTo>
                  <a:cubicBezTo>
                    <a:pt x="671015" y="4955274"/>
                    <a:pt x="734704" y="4935939"/>
                    <a:pt x="759725" y="4927978"/>
                  </a:cubicBezTo>
                  <a:cubicBezTo>
                    <a:pt x="784746" y="4920017"/>
                    <a:pt x="782472" y="4923429"/>
                    <a:pt x="787021" y="4907507"/>
                  </a:cubicBezTo>
                  <a:cubicBezTo>
                    <a:pt x="791570" y="4891585"/>
                    <a:pt x="785884" y="4851778"/>
                    <a:pt x="787021" y="4832444"/>
                  </a:cubicBezTo>
                  <a:cubicBezTo>
                    <a:pt x="788158" y="4813110"/>
                    <a:pt x="788159" y="4810835"/>
                    <a:pt x="793845" y="4791501"/>
                  </a:cubicBezTo>
                  <a:cubicBezTo>
                    <a:pt x="799531" y="4772167"/>
                    <a:pt x="813179" y="4752832"/>
                    <a:pt x="821140" y="4716438"/>
                  </a:cubicBezTo>
                  <a:cubicBezTo>
                    <a:pt x="829101" y="4680044"/>
                    <a:pt x="835925" y="4543567"/>
                    <a:pt x="841612" y="4573137"/>
                  </a:cubicBezTo>
                  <a:cubicBezTo>
                    <a:pt x="847299" y="4602707"/>
                    <a:pt x="846162" y="4817659"/>
                    <a:pt x="855260" y="4893859"/>
                  </a:cubicBezTo>
                  <a:cubicBezTo>
                    <a:pt x="864358" y="4970059"/>
                    <a:pt x="899615" y="4991668"/>
                    <a:pt x="896203" y="5030337"/>
                  </a:cubicBezTo>
                  <a:cubicBezTo>
                    <a:pt x="892791" y="5069006"/>
                    <a:pt x="856397" y="5082653"/>
                    <a:pt x="834788" y="5125871"/>
                  </a:cubicBezTo>
                  <a:cubicBezTo>
                    <a:pt x="813179" y="5169089"/>
                    <a:pt x="772235" y="5248701"/>
                    <a:pt x="766549" y="5289644"/>
                  </a:cubicBezTo>
                  <a:cubicBezTo>
                    <a:pt x="760863" y="5330587"/>
                    <a:pt x="774511" y="5354471"/>
                    <a:pt x="800669" y="5371531"/>
                  </a:cubicBezTo>
                  <a:cubicBezTo>
                    <a:pt x="826827" y="5388591"/>
                    <a:pt x="873457" y="5405650"/>
                    <a:pt x="923499" y="5392002"/>
                  </a:cubicBezTo>
                  <a:cubicBezTo>
                    <a:pt x="973541" y="5378354"/>
                    <a:pt x="1061113" y="5316939"/>
                    <a:pt x="1100919" y="5289644"/>
                  </a:cubicBezTo>
                  <a:cubicBezTo>
                    <a:pt x="1140725" y="5262349"/>
                    <a:pt x="1150961" y="5250975"/>
                    <a:pt x="1162334" y="5228229"/>
                  </a:cubicBezTo>
                  <a:cubicBezTo>
                    <a:pt x="1173707" y="5205483"/>
                    <a:pt x="1163471" y="5177051"/>
                    <a:pt x="1169158" y="5153167"/>
                  </a:cubicBezTo>
                  <a:cubicBezTo>
                    <a:pt x="1174845" y="5129284"/>
                    <a:pt x="1190767" y="5113361"/>
                    <a:pt x="1196454" y="5084928"/>
                  </a:cubicBezTo>
                  <a:cubicBezTo>
                    <a:pt x="1202141" y="5056495"/>
                    <a:pt x="1195317" y="5029200"/>
                    <a:pt x="1203278" y="4982570"/>
                  </a:cubicBezTo>
                  <a:cubicBezTo>
                    <a:pt x="1211239" y="4935940"/>
                    <a:pt x="1232848" y="4906370"/>
                    <a:pt x="1244221" y="4805149"/>
                  </a:cubicBezTo>
                  <a:cubicBezTo>
                    <a:pt x="1255594" y="4703928"/>
                    <a:pt x="1264693" y="4556077"/>
                    <a:pt x="1271517" y="4375244"/>
                  </a:cubicBezTo>
                  <a:cubicBezTo>
                    <a:pt x="1278341" y="4194411"/>
                    <a:pt x="1287439" y="3898710"/>
                    <a:pt x="1285164" y="3720152"/>
                  </a:cubicBezTo>
                  <a:cubicBezTo>
                    <a:pt x="1282889" y="3541594"/>
                    <a:pt x="1262418" y="3425588"/>
                    <a:pt x="1257869" y="3303895"/>
                  </a:cubicBezTo>
                  <a:cubicBezTo>
                    <a:pt x="1253320" y="3182202"/>
                    <a:pt x="1249908" y="3050274"/>
                    <a:pt x="1257869" y="2989996"/>
                  </a:cubicBezTo>
                  <a:cubicBezTo>
                    <a:pt x="1265830" y="2929718"/>
                    <a:pt x="1299950" y="2994545"/>
                    <a:pt x="1305636" y="2942229"/>
                  </a:cubicBezTo>
                  <a:cubicBezTo>
                    <a:pt x="1311322" y="2889913"/>
                    <a:pt x="1294263" y="2768220"/>
                    <a:pt x="1291988" y="2676098"/>
                  </a:cubicBezTo>
                  <a:cubicBezTo>
                    <a:pt x="1289713" y="2583976"/>
                    <a:pt x="1291988" y="2389495"/>
                    <a:pt x="1291988" y="2389495"/>
                  </a:cubicBezTo>
                  <a:cubicBezTo>
                    <a:pt x="1291988" y="2301922"/>
                    <a:pt x="1297675" y="2212074"/>
                    <a:pt x="1291988" y="2150659"/>
                  </a:cubicBezTo>
                  <a:cubicBezTo>
                    <a:pt x="1286301" y="2089244"/>
                    <a:pt x="1256732" y="2071047"/>
                    <a:pt x="1257869" y="2021005"/>
                  </a:cubicBezTo>
                  <a:cubicBezTo>
                    <a:pt x="1259006" y="1970963"/>
                    <a:pt x="1289714" y="1889077"/>
                    <a:pt x="1298812" y="1850408"/>
                  </a:cubicBezTo>
                  <a:cubicBezTo>
                    <a:pt x="1307910" y="1811739"/>
                    <a:pt x="1296538" y="1829936"/>
                    <a:pt x="1312460" y="1788993"/>
                  </a:cubicBezTo>
                  <a:cubicBezTo>
                    <a:pt x="1328382" y="1748050"/>
                    <a:pt x="1372737" y="1659340"/>
                    <a:pt x="1394346" y="1604749"/>
                  </a:cubicBezTo>
                  <a:cubicBezTo>
                    <a:pt x="1415955" y="1550158"/>
                    <a:pt x="1433016" y="1506940"/>
                    <a:pt x="1442114" y="1461447"/>
                  </a:cubicBezTo>
                  <a:cubicBezTo>
                    <a:pt x="1451212" y="1415954"/>
                    <a:pt x="1442113" y="1373873"/>
                    <a:pt x="1448937" y="1331793"/>
                  </a:cubicBezTo>
                  <a:cubicBezTo>
                    <a:pt x="1455761" y="1289713"/>
                    <a:pt x="1472821" y="1249907"/>
                    <a:pt x="1483057" y="1208964"/>
                  </a:cubicBezTo>
                  <a:cubicBezTo>
                    <a:pt x="1493293" y="1168021"/>
                    <a:pt x="1513764" y="1124803"/>
                    <a:pt x="1510352" y="1086134"/>
                  </a:cubicBezTo>
                  <a:cubicBezTo>
                    <a:pt x="1506940" y="1047465"/>
                    <a:pt x="1491018" y="1011072"/>
                    <a:pt x="1462585" y="976952"/>
                  </a:cubicBezTo>
                  <a:cubicBezTo>
                    <a:pt x="1434152" y="942832"/>
                    <a:pt x="1385248" y="909850"/>
                    <a:pt x="1339755" y="881417"/>
                  </a:cubicBezTo>
                  <a:cubicBezTo>
                    <a:pt x="1294262" y="852984"/>
                    <a:pt x="1189630" y="806355"/>
                    <a:pt x="1189630" y="806355"/>
                  </a:cubicBezTo>
                  <a:cubicBezTo>
                    <a:pt x="1153236" y="788158"/>
                    <a:pt x="1139588" y="785883"/>
                    <a:pt x="1121391" y="772235"/>
                  </a:cubicBezTo>
                  <a:cubicBezTo>
                    <a:pt x="1103194" y="758587"/>
                    <a:pt x="1097508" y="733566"/>
                    <a:pt x="1080448" y="724468"/>
                  </a:cubicBezTo>
                  <a:cubicBezTo>
                    <a:pt x="1063388" y="715370"/>
                    <a:pt x="1036093" y="725605"/>
                    <a:pt x="1019033" y="717644"/>
                  </a:cubicBezTo>
                  <a:cubicBezTo>
                    <a:pt x="1001973" y="709683"/>
                    <a:pt x="986051" y="688074"/>
                    <a:pt x="978090" y="676701"/>
                  </a:cubicBezTo>
                  <a:cubicBezTo>
                    <a:pt x="970129" y="665328"/>
                    <a:pt x="962168" y="661915"/>
                    <a:pt x="971266" y="649405"/>
                  </a:cubicBezTo>
                  <a:cubicBezTo>
                    <a:pt x="980364" y="636895"/>
                    <a:pt x="1016759" y="632345"/>
                    <a:pt x="1032681" y="601638"/>
                  </a:cubicBezTo>
                  <a:cubicBezTo>
                    <a:pt x="1048603" y="570931"/>
                    <a:pt x="1062251" y="517477"/>
                    <a:pt x="1066800" y="465161"/>
                  </a:cubicBezTo>
                  <a:cubicBezTo>
                    <a:pt x="1071349" y="412845"/>
                    <a:pt x="1066800" y="335507"/>
                    <a:pt x="1059976" y="287740"/>
                  </a:cubicBezTo>
                  <a:cubicBezTo>
                    <a:pt x="1053152" y="239973"/>
                    <a:pt x="1047466" y="212677"/>
                    <a:pt x="1025857" y="178558"/>
                  </a:cubicBezTo>
                  <a:cubicBezTo>
                    <a:pt x="1004248" y="144439"/>
                    <a:pt x="958755" y="109181"/>
                    <a:pt x="930322" y="83023"/>
                  </a:cubicBezTo>
                  <a:cubicBezTo>
                    <a:pt x="901889" y="56865"/>
                    <a:pt x="882555" y="34118"/>
                    <a:pt x="855260" y="21608"/>
                  </a:cubicBezTo>
                  <a:cubicBezTo>
                    <a:pt x="827965" y="9098"/>
                    <a:pt x="796119" y="0"/>
                    <a:pt x="773373" y="1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p3d>
              <a:bevelT w="25400" h="25400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grpSp>
          <p:nvGrpSpPr>
            <p:cNvPr id="65" name="Group 65"/>
            <p:cNvGrpSpPr/>
            <p:nvPr/>
          </p:nvGrpSpPr>
          <p:grpSpPr>
            <a:xfrm>
              <a:off x="4143373" y="2643185"/>
              <a:ext cx="1218207" cy="1524153"/>
              <a:chOff x="1000100" y="2928934"/>
              <a:chExt cx="1256158" cy="1571636"/>
            </a:xfrm>
            <a:solidFill>
              <a:schemeClr val="bg1"/>
            </a:solidFill>
            <a:effectLst/>
          </p:grpSpPr>
          <p:sp>
            <p:nvSpPr>
              <p:cNvPr id="70" name="Freeform 71"/>
              <p:cNvSpPr/>
              <p:nvPr/>
            </p:nvSpPr>
            <p:spPr>
              <a:xfrm flipH="1">
                <a:off x="1468660" y="3038916"/>
                <a:ext cx="409312" cy="1461654"/>
              </a:xfrm>
              <a:custGeom>
                <a:avLst/>
                <a:gdLst>
                  <a:gd name="connsiteX0" fmla="*/ 773373 w 1513764"/>
                  <a:gd name="connsiteY0" fmla="*/ 1137 h 5405650"/>
                  <a:gd name="connsiteX1" fmla="*/ 718782 w 1513764"/>
                  <a:gd name="connsiteY1" fmla="*/ 28432 h 5405650"/>
                  <a:gd name="connsiteX2" fmla="*/ 650543 w 1513764"/>
                  <a:gd name="connsiteY2" fmla="*/ 28432 h 5405650"/>
                  <a:gd name="connsiteX3" fmla="*/ 568657 w 1513764"/>
                  <a:gd name="connsiteY3" fmla="*/ 103495 h 5405650"/>
                  <a:gd name="connsiteX4" fmla="*/ 486770 w 1513764"/>
                  <a:gd name="connsiteY4" fmla="*/ 192205 h 5405650"/>
                  <a:gd name="connsiteX5" fmla="*/ 479946 w 1513764"/>
                  <a:gd name="connsiteY5" fmla="*/ 280916 h 5405650"/>
                  <a:gd name="connsiteX6" fmla="*/ 520890 w 1513764"/>
                  <a:gd name="connsiteY6" fmla="*/ 396922 h 5405650"/>
                  <a:gd name="connsiteX7" fmla="*/ 541361 w 1513764"/>
                  <a:gd name="connsiteY7" fmla="*/ 492456 h 5405650"/>
                  <a:gd name="connsiteX8" fmla="*/ 575481 w 1513764"/>
                  <a:gd name="connsiteY8" fmla="*/ 615286 h 5405650"/>
                  <a:gd name="connsiteX9" fmla="*/ 636896 w 1513764"/>
                  <a:gd name="connsiteY9" fmla="*/ 710820 h 5405650"/>
                  <a:gd name="connsiteX10" fmla="*/ 691487 w 1513764"/>
                  <a:gd name="connsiteY10" fmla="*/ 806355 h 5405650"/>
                  <a:gd name="connsiteX11" fmla="*/ 616424 w 1513764"/>
                  <a:gd name="connsiteY11" fmla="*/ 826826 h 5405650"/>
                  <a:gd name="connsiteX12" fmla="*/ 418531 w 1513764"/>
                  <a:gd name="connsiteY12" fmla="*/ 901889 h 5405650"/>
                  <a:gd name="connsiteX13" fmla="*/ 316173 w 1513764"/>
                  <a:gd name="connsiteY13" fmla="*/ 956480 h 5405650"/>
                  <a:gd name="connsiteX14" fmla="*/ 241111 w 1513764"/>
                  <a:gd name="connsiteY14" fmla="*/ 1099781 h 5405650"/>
                  <a:gd name="connsiteX15" fmla="*/ 179696 w 1513764"/>
                  <a:gd name="connsiteY15" fmla="*/ 1304498 h 5405650"/>
                  <a:gd name="connsiteX16" fmla="*/ 125105 w 1513764"/>
                  <a:gd name="connsiteY16" fmla="*/ 1454623 h 5405650"/>
                  <a:gd name="connsiteX17" fmla="*/ 29570 w 1513764"/>
                  <a:gd name="connsiteY17" fmla="*/ 1611572 h 5405650"/>
                  <a:gd name="connsiteX18" fmla="*/ 2275 w 1513764"/>
                  <a:gd name="connsiteY18" fmla="*/ 1693459 h 5405650"/>
                  <a:gd name="connsiteX19" fmla="*/ 15922 w 1513764"/>
                  <a:gd name="connsiteY19" fmla="*/ 1823113 h 5405650"/>
                  <a:gd name="connsiteX20" fmla="*/ 70514 w 1513764"/>
                  <a:gd name="connsiteY20" fmla="*/ 1884528 h 5405650"/>
                  <a:gd name="connsiteX21" fmla="*/ 152400 w 1513764"/>
                  <a:gd name="connsiteY21" fmla="*/ 1925471 h 5405650"/>
                  <a:gd name="connsiteX22" fmla="*/ 309349 w 1513764"/>
                  <a:gd name="connsiteY22" fmla="*/ 2007358 h 5405650"/>
                  <a:gd name="connsiteX23" fmla="*/ 329821 w 1513764"/>
                  <a:gd name="connsiteY23" fmla="*/ 2048301 h 5405650"/>
                  <a:gd name="connsiteX24" fmla="*/ 288878 w 1513764"/>
                  <a:gd name="connsiteY24" fmla="*/ 2464558 h 5405650"/>
                  <a:gd name="connsiteX25" fmla="*/ 247934 w 1513764"/>
                  <a:gd name="connsiteY25" fmla="*/ 2846695 h 5405650"/>
                  <a:gd name="connsiteX26" fmla="*/ 254758 w 1513764"/>
                  <a:gd name="connsiteY26" fmla="*/ 2894462 h 5405650"/>
                  <a:gd name="connsiteX27" fmla="*/ 288878 w 1513764"/>
                  <a:gd name="connsiteY27" fmla="*/ 2949053 h 5405650"/>
                  <a:gd name="connsiteX28" fmla="*/ 343469 w 1513764"/>
                  <a:gd name="connsiteY28" fmla="*/ 3167417 h 5405650"/>
                  <a:gd name="connsiteX29" fmla="*/ 384412 w 1513764"/>
                  <a:gd name="connsiteY29" fmla="*/ 3597322 h 5405650"/>
                  <a:gd name="connsiteX30" fmla="*/ 398060 w 1513764"/>
                  <a:gd name="connsiteY30" fmla="*/ 3945340 h 5405650"/>
                  <a:gd name="connsiteX31" fmla="*/ 411708 w 1513764"/>
                  <a:gd name="connsiteY31" fmla="*/ 4266062 h 5405650"/>
                  <a:gd name="connsiteX32" fmla="*/ 411708 w 1513764"/>
                  <a:gd name="connsiteY32" fmla="*/ 4436659 h 5405650"/>
                  <a:gd name="connsiteX33" fmla="*/ 377588 w 1513764"/>
                  <a:gd name="connsiteY33" fmla="*/ 4627728 h 5405650"/>
                  <a:gd name="connsiteX34" fmla="*/ 391236 w 1513764"/>
                  <a:gd name="connsiteY34" fmla="*/ 4736910 h 5405650"/>
                  <a:gd name="connsiteX35" fmla="*/ 329821 w 1513764"/>
                  <a:gd name="connsiteY35" fmla="*/ 4791501 h 5405650"/>
                  <a:gd name="connsiteX36" fmla="*/ 118281 w 1513764"/>
                  <a:gd name="connsiteY36" fmla="*/ 4873387 h 5405650"/>
                  <a:gd name="connsiteX37" fmla="*/ 43218 w 1513764"/>
                  <a:gd name="connsiteY37" fmla="*/ 4934802 h 5405650"/>
                  <a:gd name="connsiteX38" fmla="*/ 111457 w 1513764"/>
                  <a:gd name="connsiteY38" fmla="*/ 5009865 h 5405650"/>
                  <a:gd name="connsiteX39" fmla="*/ 288878 w 1513764"/>
                  <a:gd name="connsiteY39" fmla="*/ 5030337 h 5405650"/>
                  <a:gd name="connsiteX40" fmla="*/ 398060 w 1513764"/>
                  <a:gd name="connsiteY40" fmla="*/ 5009865 h 5405650"/>
                  <a:gd name="connsiteX41" fmla="*/ 507242 w 1513764"/>
                  <a:gd name="connsiteY41" fmla="*/ 4962098 h 5405650"/>
                  <a:gd name="connsiteX42" fmla="*/ 555009 w 1513764"/>
                  <a:gd name="connsiteY42" fmla="*/ 4927978 h 5405650"/>
                  <a:gd name="connsiteX43" fmla="*/ 636896 w 1513764"/>
                  <a:gd name="connsiteY43" fmla="*/ 4955274 h 5405650"/>
                  <a:gd name="connsiteX44" fmla="*/ 759725 w 1513764"/>
                  <a:gd name="connsiteY44" fmla="*/ 4927978 h 5405650"/>
                  <a:gd name="connsiteX45" fmla="*/ 787021 w 1513764"/>
                  <a:gd name="connsiteY45" fmla="*/ 4907507 h 5405650"/>
                  <a:gd name="connsiteX46" fmla="*/ 787021 w 1513764"/>
                  <a:gd name="connsiteY46" fmla="*/ 4832444 h 5405650"/>
                  <a:gd name="connsiteX47" fmla="*/ 793845 w 1513764"/>
                  <a:gd name="connsiteY47" fmla="*/ 4791501 h 5405650"/>
                  <a:gd name="connsiteX48" fmla="*/ 821140 w 1513764"/>
                  <a:gd name="connsiteY48" fmla="*/ 4716438 h 5405650"/>
                  <a:gd name="connsiteX49" fmla="*/ 841612 w 1513764"/>
                  <a:gd name="connsiteY49" fmla="*/ 4573137 h 5405650"/>
                  <a:gd name="connsiteX50" fmla="*/ 855260 w 1513764"/>
                  <a:gd name="connsiteY50" fmla="*/ 4893859 h 5405650"/>
                  <a:gd name="connsiteX51" fmla="*/ 896203 w 1513764"/>
                  <a:gd name="connsiteY51" fmla="*/ 5030337 h 5405650"/>
                  <a:gd name="connsiteX52" fmla="*/ 834788 w 1513764"/>
                  <a:gd name="connsiteY52" fmla="*/ 5125871 h 5405650"/>
                  <a:gd name="connsiteX53" fmla="*/ 766549 w 1513764"/>
                  <a:gd name="connsiteY53" fmla="*/ 5289644 h 5405650"/>
                  <a:gd name="connsiteX54" fmla="*/ 800669 w 1513764"/>
                  <a:gd name="connsiteY54" fmla="*/ 5371531 h 5405650"/>
                  <a:gd name="connsiteX55" fmla="*/ 923499 w 1513764"/>
                  <a:gd name="connsiteY55" fmla="*/ 5392002 h 5405650"/>
                  <a:gd name="connsiteX56" fmla="*/ 1100919 w 1513764"/>
                  <a:gd name="connsiteY56" fmla="*/ 5289644 h 5405650"/>
                  <a:gd name="connsiteX57" fmla="*/ 1162334 w 1513764"/>
                  <a:gd name="connsiteY57" fmla="*/ 5228229 h 5405650"/>
                  <a:gd name="connsiteX58" fmla="*/ 1169158 w 1513764"/>
                  <a:gd name="connsiteY58" fmla="*/ 5153167 h 5405650"/>
                  <a:gd name="connsiteX59" fmla="*/ 1196454 w 1513764"/>
                  <a:gd name="connsiteY59" fmla="*/ 5084928 h 5405650"/>
                  <a:gd name="connsiteX60" fmla="*/ 1203278 w 1513764"/>
                  <a:gd name="connsiteY60" fmla="*/ 4982570 h 5405650"/>
                  <a:gd name="connsiteX61" fmla="*/ 1244221 w 1513764"/>
                  <a:gd name="connsiteY61" fmla="*/ 4805149 h 5405650"/>
                  <a:gd name="connsiteX62" fmla="*/ 1271517 w 1513764"/>
                  <a:gd name="connsiteY62" fmla="*/ 4375244 h 5405650"/>
                  <a:gd name="connsiteX63" fmla="*/ 1285164 w 1513764"/>
                  <a:gd name="connsiteY63" fmla="*/ 3720152 h 5405650"/>
                  <a:gd name="connsiteX64" fmla="*/ 1257869 w 1513764"/>
                  <a:gd name="connsiteY64" fmla="*/ 3303895 h 5405650"/>
                  <a:gd name="connsiteX65" fmla="*/ 1257869 w 1513764"/>
                  <a:gd name="connsiteY65" fmla="*/ 2989996 h 5405650"/>
                  <a:gd name="connsiteX66" fmla="*/ 1305636 w 1513764"/>
                  <a:gd name="connsiteY66" fmla="*/ 2942229 h 5405650"/>
                  <a:gd name="connsiteX67" fmla="*/ 1291988 w 1513764"/>
                  <a:gd name="connsiteY67" fmla="*/ 2676098 h 5405650"/>
                  <a:gd name="connsiteX68" fmla="*/ 1291988 w 1513764"/>
                  <a:gd name="connsiteY68" fmla="*/ 2389495 h 5405650"/>
                  <a:gd name="connsiteX69" fmla="*/ 1291988 w 1513764"/>
                  <a:gd name="connsiteY69" fmla="*/ 2150659 h 5405650"/>
                  <a:gd name="connsiteX70" fmla="*/ 1257869 w 1513764"/>
                  <a:gd name="connsiteY70" fmla="*/ 2021005 h 5405650"/>
                  <a:gd name="connsiteX71" fmla="*/ 1298812 w 1513764"/>
                  <a:gd name="connsiteY71" fmla="*/ 1850408 h 5405650"/>
                  <a:gd name="connsiteX72" fmla="*/ 1312460 w 1513764"/>
                  <a:gd name="connsiteY72" fmla="*/ 1788993 h 5405650"/>
                  <a:gd name="connsiteX73" fmla="*/ 1394346 w 1513764"/>
                  <a:gd name="connsiteY73" fmla="*/ 1604749 h 5405650"/>
                  <a:gd name="connsiteX74" fmla="*/ 1442114 w 1513764"/>
                  <a:gd name="connsiteY74" fmla="*/ 1461447 h 5405650"/>
                  <a:gd name="connsiteX75" fmla="*/ 1448937 w 1513764"/>
                  <a:gd name="connsiteY75" fmla="*/ 1331793 h 5405650"/>
                  <a:gd name="connsiteX76" fmla="*/ 1483057 w 1513764"/>
                  <a:gd name="connsiteY76" fmla="*/ 1208964 h 5405650"/>
                  <a:gd name="connsiteX77" fmla="*/ 1510352 w 1513764"/>
                  <a:gd name="connsiteY77" fmla="*/ 1086134 h 5405650"/>
                  <a:gd name="connsiteX78" fmla="*/ 1462585 w 1513764"/>
                  <a:gd name="connsiteY78" fmla="*/ 976952 h 5405650"/>
                  <a:gd name="connsiteX79" fmla="*/ 1339755 w 1513764"/>
                  <a:gd name="connsiteY79" fmla="*/ 881417 h 5405650"/>
                  <a:gd name="connsiteX80" fmla="*/ 1189630 w 1513764"/>
                  <a:gd name="connsiteY80" fmla="*/ 806355 h 5405650"/>
                  <a:gd name="connsiteX81" fmla="*/ 1121391 w 1513764"/>
                  <a:gd name="connsiteY81" fmla="*/ 772235 h 5405650"/>
                  <a:gd name="connsiteX82" fmla="*/ 1080448 w 1513764"/>
                  <a:gd name="connsiteY82" fmla="*/ 724468 h 5405650"/>
                  <a:gd name="connsiteX83" fmla="*/ 1019033 w 1513764"/>
                  <a:gd name="connsiteY83" fmla="*/ 717644 h 5405650"/>
                  <a:gd name="connsiteX84" fmla="*/ 978090 w 1513764"/>
                  <a:gd name="connsiteY84" fmla="*/ 676701 h 5405650"/>
                  <a:gd name="connsiteX85" fmla="*/ 971266 w 1513764"/>
                  <a:gd name="connsiteY85" fmla="*/ 649405 h 5405650"/>
                  <a:gd name="connsiteX86" fmla="*/ 1032681 w 1513764"/>
                  <a:gd name="connsiteY86" fmla="*/ 601638 h 5405650"/>
                  <a:gd name="connsiteX87" fmla="*/ 1066800 w 1513764"/>
                  <a:gd name="connsiteY87" fmla="*/ 465161 h 5405650"/>
                  <a:gd name="connsiteX88" fmla="*/ 1059976 w 1513764"/>
                  <a:gd name="connsiteY88" fmla="*/ 287740 h 5405650"/>
                  <a:gd name="connsiteX89" fmla="*/ 1025857 w 1513764"/>
                  <a:gd name="connsiteY89" fmla="*/ 178558 h 5405650"/>
                  <a:gd name="connsiteX90" fmla="*/ 930322 w 1513764"/>
                  <a:gd name="connsiteY90" fmla="*/ 83023 h 5405650"/>
                  <a:gd name="connsiteX91" fmla="*/ 855260 w 1513764"/>
                  <a:gd name="connsiteY91" fmla="*/ 21608 h 5405650"/>
                  <a:gd name="connsiteX92" fmla="*/ 773373 w 1513764"/>
                  <a:gd name="connsiteY92" fmla="*/ 1137 h 540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513764" h="5405650">
                    <a:moveTo>
                      <a:pt x="773373" y="1137"/>
                    </a:moveTo>
                    <a:cubicBezTo>
                      <a:pt x="750627" y="2274"/>
                      <a:pt x="739254" y="23883"/>
                      <a:pt x="718782" y="28432"/>
                    </a:cubicBezTo>
                    <a:cubicBezTo>
                      <a:pt x="698310" y="32981"/>
                      <a:pt x="675564" y="15922"/>
                      <a:pt x="650543" y="28432"/>
                    </a:cubicBezTo>
                    <a:cubicBezTo>
                      <a:pt x="625522" y="40943"/>
                      <a:pt x="595952" y="76200"/>
                      <a:pt x="568657" y="103495"/>
                    </a:cubicBezTo>
                    <a:cubicBezTo>
                      <a:pt x="541362" y="130790"/>
                      <a:pt x="501555" y="162635"/>
                      <a:pt x="486770" y="192205"/>
                    </a:cubicBezTo>
                    <a:cubicBezTo>
                      <a:pt x="471985" y="221775"/>
                      <a:pt x="474259" y="246797"/>
                      <a:pt x="479946" y="280916"/>
                    </a:cubicBezTo>
                    <a:cubicBezTo>
                      <a:pt x="485633" y="315035"/>
                      <a:pt x="510654" y="361665"/>
                      <a:pt x="520890" y="396922"/>
                    </a:cubicBezTo>
                    <a:cubicBezTo>
                      <a:pt x="531126" y="432179"/>
                      <a:pt x="532263" y="456062"/>
                      <a:pt x="541361" y="492456"/>
                    </a:cubicBezTo>
                    <a:cubicBezTo>
                      <a:pt x="550459" y="528850"/>
                      <a:pt x="559559" y="578892"/>
                      <a:pt x="575481" y="615286"/>
                    </a:cubicBezTo>
                    <a:cubicBezTo>
                      <a:pt x="591403" y="651680"/>
                      <a:pt x="617562" y="678975"/>
                      <a:pt x="636896" y="710820"/>
                    </a:cubicBezTo>
                    <a:cubicBezTo>
                      <a:pt x="656230" y="742665"/>
                      <a:pt x="694899" y="787021"/>
                      <a:pt x="691487" y="806355"/>
                    </a:cubicBezTo>
                    <a:cubicBezTo>
                      <a:pt x="688075" y="825689"/>
                      <a:pt x="661917" y="810904"/>
                      <a:pt x="616424" y="826826"/>
                    </a:cubicBezTo>
                    <a:cubicBezTo>
                      <a:pt x="570931" y="842748"/>
                      <a:pt x="468573" y="880280"/>
                      <a:pt x="418531" y="901889"/>
                    </a:cubicBezTo>
                    <a:cubicBezTo>
                      <a:pt x="368489" y="923498"/>
                      <a:pt x="345743" y="923498"/>
                      <a:pt x="316173" y="956480"/>
                    </a:cubicBezTo>
                    <a:cubicBezTo>
                      <a:pt x="286603" y="989462"/>
                      <a:pt x="263857" y="1041778"/>
                      <a:pt x="241111" y="1099781"/>
                    </a:cubicBezTo>
                    <a:cubicBezTo>
                      <a:pt x="218365" y="1157784"/>
                      <a:pt x="199030" y="1245358"/>
                      <a:pt x="179696" y="1304498"/>
                    </a:cubicBezTo>
                    <a:cubicBezTo>
                      <a:pt x="160362" y="1363638"/>
                      <a:pt x="150126" y="1403444"/>
                      <a:pt x="125105" y="1454623"/>
                    </a:cubicBezTo>
                    <a:cubicBezTo>
                      <a:pt x="100084" y="1505802"/>
                      <a:pt x="50042" y="1571766"/>
                      <a:pt x="29570" y="1611572"/>
                    </a:cubicBezTo>
                    <a:cubicBezTo>
                      <a:pt x="9098" y="1651378"/>
                      <a:pt x="4550" y="1658202"/>
                      <a:pt x="2275" y="1693459"/>
                    </a:cubicBezTo>
                    <a:cubicBezTo>
                      <a:pt x="0" y="1728716"/>
                      <a:pt x="4549" y="1791268"/>
                      <a:pt x="15922" y="1823113"/>
                    </a:cubicBezTo>
                    <a:cubicBezTo>
                      <a:pt x="27295" y="1854958"/>
                      <a:pt x="47768" y="1867468"/>
                      <a:pt x="70514" y="1884528"/>
                    </a:cubicBezTo>
                    <a:cubicBezTo>
                      <a:pt x="93260" y="1901588"/>
                      <a:pt x="152400" y="1925471"/>
                      <a:pt x="152400" y="1925471"/>
                    </a:cubicBezTo>
                    <a:cubicBezTo>
                      <a:pt x="192206" y="1945943"/>
                      <a:pt x="279779" y="1986886"/>
                      <a:pt x="309349" y="2007358"/>
                    </a:cubicBezTo>
                    <a:cubicBezTo>
                      <a:pt x="338919" y="2027830"/>
                      <a:pt x="333233" y="1972101"/>
                      <a:pt x="329821" y="2048301"/>
                    </a:cubicBezTo>
                    <a:cubicBezTo>
                      <a:pt x="326409" y="2124501"/>
                      <a:pt x="302526" y="2331493"/>
                      <a:pt x="288878" y="2464558"/>
                    </a:cubicBezTo>
                    <a:cubicBezTo>
                      <a:pt x="275230" y="2597623"/>
                      <a:pt x="253621" y="2775044"/>
                      <a:pt x="247934" y="2846695"/>
                    </a:cubicBezTo>
                    <a:cubicBezTo>
                      <a:pt x="242247" y="2918346"/>
                      <a:pt x="247934" y="2877402"/>
                      <a:pt x="254758" y="2894462"/>
                    </a:cubicBezTo>
                    <a:cubicBezTo>
                      <a:pt x="261582" y="2911522"/>
                      <a:pt x="274093" y="2903561"/>
                      <a:pt x="288878" y="2949053"/>
                    </a:cubicBezTo>
                    <a:cubicBezTo>
                      <a:pt x="303663" y="2994545"/>
                      <a:pt x="327547" y="3059372"/>
                      <a:pt x="343469" y="3167417"/>
                    </a:cubicBezTo>
                    <a:cubicBezTo>
                      <a:pt x="359391" y="3275462"/>
                      <a:pt x="375313" y="3467668"/>
                      <a:pt x="384412" y="3597322"/>
                    </a:cubicBezTo>
                    <a:cubicBezTo>
                      <a:pt x="393511" y="3726976"/>
                      <a:pt x="393511" y="3833884"/>
                      <a:pt x="398060" y="3945340"/>
                    </a:cubicBezTo>
                    <a:cubicBezTo>
                      <a:pt x="402609" y="4056796"/>
                      <a:pt x="409433" y="4184176"/>
                      <a:pt x="411708" y="4266062"/>
                    </a:cubicBezTo>
                    <a:cubicBezTo>
                      <a:pt x="413983" y="4347948"/>
                      <a:pt x="417395" y="4376381"/>
                      <a:pt x="411708" y="4436659"/>
                    </a:cubicBezTo>
                    <a:cubicBezTo>
                      <a:pt x="406021" y="4496937"/>
                      <a:pt x="381000" y="4577686"/>
                      <a:pt x="377588" y="4627728"/>
                    </a:cubicBezTo>
                    <a:cubicBezTo>
                      <a:pt x="374176" y="4677770"/>
                      <a:pt x="399197" y="4709614"/>
                      <a:pt x="391236" y="4736910"/>
                    </a:cubicBezTo>
                    <a:cubicBezTo>
                      <a:pt x="383275" y="4764206"/>
                      <a:pt x="375313" y="4768755"/>
                      <a:pt x="329821" y="4791501"/>
                    </a:cubicBezTo>
                    <a:cubicBezTo>
                      <a:pt x="284329" y="4814247"/>
                      <a:pt x="166048" y="4849504"/>
                      <a:pt x="118281" y="4873387"/>
                    </a:cubicBezTo>
                    <a:cubicBezTo>
                      <a:pt x="70514" y="4897270"/>
                      <a:pt x="44355" y="4912056"/>
                      <a:pt x="43218" y="4934802"/>
                    </a:cubicBezTo>
                    <a:cubicBezTo>
                      <a:pt x="42081" y="4957548"/>
                      <a:pt x="70514" y="4993943"/>
                      <a:pt x="111457" y="5009865"/>
                    </a:cubicBezTo>
                    <a:cubicBezTo>
                      <a:pt x="152400" y="5025787"/>
                      <a:pt x="241111" y="5030337"/>
                      <a:pt x="288878" y="5030337"/>
                    </a:cubicBezTo>
                    <a:cubicBezTo>
                      <a:pt x="336645" y="5030337"/>
                      <a:pt x="361666" y="5021238"/>
                      <a:pt x="398060" y="5009865"/>
                    </a:cubicBezTo>
                    <a:cubicBezTo>
                      <a:pt x="434454" y="4998492"/>
                      <a:pt x="481084" y="4975746"/>
                      <a:pt x="507242" y="4962098"/>
                    </a:cubicBezTo>
                    <a:cubicBezTo>
                      <a:pt x="533400" y="4948450"/>
                      <a:pt x="533400" y="4929115"/>
                      <a:pt x="555009" y="4927978"/>
                    </a:cubicBezTo>
                    <a:cubicBezTo>
                      <a:pt x="576618" y="4926841"/>
                      <a:pt x="602777" y="4955274"/>
                      <a:pt x="636896" y="4955274"/>
                    </a:cubicBezTo>
                    <a:cubicBezTo>
                      <a:pt x="671015" y="4955274"/>
                      <a:pt x="734704" y="4935939"/>
                      <a:pt x="759725" y="4927978"/>
                    </a:cubicBezTo>
                    <a:cubicBezTo>
                      <a:pt x="784746" y="4920017"/>
                      <a:pt x="782472" y="4923429"/>
                      <a:pt x="787021" y="4907507"/>
                    </a:cubicBezTo>
                    <a:cubicBezTo>
                      <a:pt x="791570" y="4891585"/>
                      <a:pt x="785884" y="4851778"/>
                      <a:pt x="787021" y="4832444"/>
                    </a:cubicBezTo>
                    <a:cubicBezTo>
                      <a:pt x="788158" y="4813110"/>
                      <a:pt x="788159" y="4810835"/>
                      <a:pt x="793845" y="4791501"/>
                    </a:cubicBezTo>
                    <a:cubicBezTo>
                      <a:pt x="799531" y="4772167"/>
                      <a:pt x="813179" y="4752832"/>
                      <a:pt x="821140" y="4716438"/>
                    </a:cubicBezTo>
                    <a:cubicBezTo>
                      <a:pt x="829101" y="4680044"/>
                      <a:pt x="835925" y="4543567"/>
                      <a:pt x="841612" y="4573137"/>
                    </a:cubicBezTo>
                    <a:cubicBezTo>
                      <a:pt x="847299" y="4602707"/>
                      <a:pt x="846162" y="4817659"/>
                      <a:pt x="855260" y="4893859"/>
                    </a:cubicBezTo>
                    <a:cubicBezTo>
                      <a:pt x="864358" y="4970059"/>
                      <a:pt x="899615" y="4991668"/>
                      <a:pt x="896203" y="5030337"/>
                    </a:cubicBezTo>
                    <a:cubicBezTo>
                      <a:pt x="892791" y="5069006"/>
                      <a:pt x="856397" y="5082653"/>
                      <a:pt x="834788" y="5125871"/>
                    </a:cubicBezTo>
                    <a:cubicBezTo>
                      <a:pt x="813179" y="5169089"/>
                      <a:pt x="772235" y="5248701"/>
                      <a:pt x="766549" y="5289644"/>
                    </a:cubicBezTo>
                    <a:cubicBezTo>
                      <a:pt x="760863" y="5330587"/>
                      <a:pt x="774511" y="5354471"/>
                      <a:pt x="800669" y="5371531"/>
                    </a:cubicBezTo>
                    <a:cubicBezTo>
                      <a:pt x="826827" y="5388591"/>
                      <a:pt x="873457" y="5405650"/>
                      <a:pt x="923499" y="5392002"/>
                    </a:cubicBezTo>
                    <a:cubicBezTo>
                      <a:pt x="973541" y="5378354"/>
                      <a:pt x="1061113" y="5316939"/>
                      <a:pt x="1100919" y="5289644"/>
                    </a:cubicBezTo>
                    <a:cubicBezTo>
                      <a:pt x="1140725" y="5262349"/>
                      <a:pt x="1150961" y="5250975"/>
                      <a:pt x="1162334" y="5228229"/>
                    </a:cubicBezTo>
                    <a:cubicBezTo>
                      <a:pt x="1173707" y="5205483"/>
                      <a:pt x="1163471" y="5177051"/>
                      <a:pt x="1169158" y="5153167"/>
                    </a:cubicBezTo>
                    <a:cubicBezTo>
                      <a:pt x="1174845" y="5129284"/>
                      <a:pt x="1190767" y="5113361"/>
                      <a:pt x="1196454" y="5084928"/>
                    </a:cubicBezTo>
                    <a:cubicBezTo>
                      <a:pt x="1202141" y="5056495"/>
                      <a:pt x="1195317" y="5029200"/>
                      <a:pt x="1203278" y="4982570"/>
                    </a:cubicBezTo>
                    <a:cubicBezTo>
                      <a:pt x="1211239" y="4935940"/>
                      <a:pt x="1232848" y="4906370"/>
                      <a:pt x="1244221" y="4805149"/>
                    </a:cubicBezTo>
                    <a:cubicBezTo>
                      <a:pt x="1255594" y="4703928"/>
                      <a:pt x="1264693" y="4556077"/>
                      <a:pt x="1271517" y="4375244"/>
                    </a:cubicBezTo>
                    <a:cubicBezTo>
                      <a:pt x="1278341" y="4194411"/>
                      <a:pt x="1287439" y="3898710"/>
                      <a:pt x="1285164" y="3720152"/>
                    </a:cubicBezTo>
                    <a:cubicBezTo>
                      <a:pt x="1282889" y="3541594"/>
                      <a:pt x="1262418" y="3425588"/>
                      <a:pt x="1257869" y="3303895"/>
                    </a:cubicBezTo>
                    <a:cubicBezTo>
                      <a:pt x="1253320" y="3182202"/>
                      <a:pt x="1249908" y="3050274"/>
                      <a:pt x="1257869" y="2989996"/>
                    </a:cubicBezTo>
                    <a:cubicBezTo>
                      <a:pt x="1265830" y="2929718"/>
                      <a:pt x="1299950" y="2994545"/>
                      <a:pt x="1305636" y="2942229"/>
                    </a:cubicBezTo>
                    <a:cubicBezTo>
                      <a:pt x="1311322" y="2889913"/>
                      <a:pt x="1294263" y="2768220"/>
                      <a:pt x="1291988" y="2676098"/>
                    </a:cubicBezTo>
                    <a:cubicBezTo>
                      <a:pt x="1289713" y="2583976"/>
                      <a:pt x="1291988" y="2389495"/>
                      <a:pt x="1291988" y="2389495"/>
                    </a:cubicBezTo>
                    <a:cubicBezTo>
                      <a:pt x="1291988" y="2301922"/>
                      <a:pt x="1297675" y="2212074"/>
                      <a:pt x="1291988" y="2150659"/>
                    </a:cubicBezTo>
                    <a:cubicBezTo>
                      <a:pt x="1286301" y="2089244"/>
                      <a:pt x="1256732" y="2071047"/>
                      <a:pt x="1257869" y="2021005"/>
                    </a:cubicBezTo>
                    <a:cubicBezTo>
                      <a:pt x="1259006" y="1970963"/>
                      <a:pt x="1289714" y="1889077"/>
                      <a:pt x="1298812" y="1850408"/>
                    </a:cubicBezTo>
                    <a:cubicBezTo>
                      <a:pt x="1307910" y="1811739"/>
                      <a:pt x="1296538" y="1829936"/>
                      <a:pt x="1312460" y="1788993"/>
                    </a:cubicBezTo>
                    <a:cubicBezTo>
                      <a:pt x="1328382" y="1748050"/>
                      <a:pt x="1372737" y="1659340"/>
                      <a:pt x="1394346" y="1604749"/>
                    </a:cubicBezTo>
                    <a:cubicBezTo>
                      <a:pt x="1415955" y="1550158"/>
                      <a:pt x="1433016" y="1506940"/>
                      <a:pt x="1442114" y="1461447"/>
                    </a:cubicBezTo>
                    <a:cubicBezTo>
                      <a:pt x="1451212" y="1415954"/>
                      <a:pt x="1442113" y="1373873"/>
                      <a:pt x="1448937" y="1331793"/>
                    </a:cubicBezTo>
                    <a:cubicBezTo>
                      <a:pt x="1455761" y="1289713"/>
                      <a:pt x="1472821" y="1249907"/>
                      <a:pt x="1483057" y="1208964"/>
                    </a:cubicBezTo>
                    <a:cubicBezTo>
                      <a:pt x="1493293" y="1168021"/>
                      <a:pt x="1513764" y="1124803"/>
                      <a:pt x="1510352" y="1086134"/>
                    </a:cubicBezTo>
                    <a:cubicBezTo>
                      <a:pt x="1506940" y="1047465"/>
                      <a:pt x="1491018" y="1011072"/>
                      <a:pt x="1462585" y="976952"/>
                    </a:cubicBezTo>
                    <a:cubicBezTo>
                      <a:pt x="1434152" y="942832"/>
                      <a:pt x="1385248" y="909850"/>
                      <a:pt x="1339755" y="881417"/>
                    </a:cubicBezTo>
                    <a:cubicBezTo>
                      <a:pt x="1294262" y="852984"/>
                      <a:pt x="1189630" y="806355"/>
                      <a:pt x="1189630" y="806355"/>
                    </a:cubicBezTo>
                    <a:cubicBezTo>
                      <a:pt x="1153236" y="788158"/>
                      <a:pt x="1139588" y="785883"/>
                      <a:pt x="1121391" y="772235"/>
                    </a:cubicBezTo>
                    <a:cubicBezTo>
                      <a:pt x="1103194" y="758587"/>
                      <a:pt x="1097508" y="733566"/>
                      <a:pt x="1080448" y="724468"/>
                    </a:cubicBezTo>
                    <a:cubicBezTo>
                      <a:pt x="1063388" y="715370"/>
                      <a:pt x="1036093" y="725605"/>
                      <a:pt x="1019033" y="717644"/>
                    </a:cubicBezTo>
                    <a:cubicBezTo>
                      <a:pt x="1001973" y="709683"/>
                      <a:pt x="986051" y="688074"/>
                      <a:pt x="978090" y="676701"/>
                    </a:cubicBezTo>
                    <a:cubicBezTo>
                      <a:pt x="970129" y="665328"/>
                      <a:pt x="962168" y="661915"/>
                      <a:pt x="971266" y="649405"/>
                    </a:cubicBezTo>
                    <a:cubicBezTo>
                      <a:pt x="980364" y="636895"/>
                      <a:pt x="1016759" y="632345"/>
                      <a:pt x="1032681" y="601638"/>
                    </a:cubicBezTo>
                    <a:cubicBezTo>
                      <a:pt x="1048603" y="570931"/>
                      <a:pt x="1062251" y="517477"/>
                      <a:pt x="1066800" y="465161"/>
                    </a:cubicBezTo>
                    <a:cubicBezTo>
                      <a:pt x="1071349" y="412845"/>
                      <a:pt x="1066800" y="335507"/>
                      <a:pt x="1059976" y="287740"/>
                    </a:cubicBezTo>
                    <a:cubicBezTo>
                      <a:pt x="1053152" y="239973"/>
                      <a:pt x="1047466" y="212677"/>
                      <a:pt x="1025857" y="178558"/>
                    </a:cubicBezTo>
                    <a:cubicBezTo>
                      <a:pt x="1004248" y="144439"/>
                      <a:pt x="958755" y="109181"/>
                      <a:pt x="930322" y="83023"/>
                    </a:cubicBezTo>
                    <a:cubicBezTo>
                      <a:pt x="901889" y="56865"/>
                      <a:pt x="882555" y="34118"/>
                      <a:pt x="855260" y="21608"/>
                    </a:cubicBezTo>
                    <a:cubicBezTo>
                      <a:pt x="827965" y="9098"/>
                      <a:pt x="796119" y="0"/>
                      <a:pt x="773373" y="1137"/>
                    </a:cubicBezTo>
                    <a:close/>
                  </a:path>
                </a:pathLst>
              </a:custGeom>
              <a:grpFill/>
              <a:ln>
                <a:noFill/>
              </a:ln>
              <a:sp3d>
                <a:bevelT w="25400" h="25400"/>
                <a:bevelB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grpSp>
            <p:nvGrpSpPr>
              <p:cNvPr id="71" name="Group 45"/>
              <p:cNvGrpSpPr/>
              <p:nvPr/>
            </p:nvGrpSpPr>
            <p:grpSpPr>
              <a:xfrm>
                <a:off x="1000100" y="3000372"/>
                <a:ext cx="686572" cy="1486294"/>
                <a:chOff x="5468945" y="3286124"/>
                <a:chExt cx="962025" cy="2559050"/>
              </a:xfrm>
              <a:grpFill/>
            </p:grpSpPr>
            <p:sp>
              <p:nvSpPr>
                <p:cNvPr id="75" name="Freeform 291"/>
                <p:cNvSpPr>
                  <a:spLocks noEditPoints="1"/>
                </p:cNvSpPr>
                <p:nvPr/>
              </p:nvSpPr>
              <p:spPr bwMode="auto">
                <a:xfrm>
                  <a:off x="5643570" y="3286124"/>
                  <a:ext cx="787400" cy="2559050"/>
                </a:xfrm>
                <a:custGeom>
                  <a:avLst/>
                  <a:gdLst/>
                  <a:ahLst/>
                  <a:cxnLst>
                    <a:cxn ang="0">
                      <a:pos x="488" y="770"/>
                    </a:cxn>
                    <a:cxn ang="0">
                      <a:pos x="478" y="654"/>
                    </a:cxn>
                    <a:cxn ang="0">
                      <a:pos x="456" y="408"/>
                    </a:cxn>
                    <a:cxn ang="0">
                      <a:pos x="440" y="306"/>
                    </a:cxn>
                    <a:cxn ang="0">
                      <a:pos x="376" y="268"/>
                    </a:cxn>
                    <a:cxn ang="0">
                      <a:pos x="306" y="226"/>
                    </a:cxn>
                    <a:cxn ang="0">
                      <a:pos x="312" y="188"/>
                    </a:cxn>
                    <a:cxn ang="0">
                      <a:pos x="344" y="130"/>
                    </a:cxn>
                    <a:cxn ang="0">
                      <a:pos x="344" y="108"/>
                    </a:cxn>
                    <a:cxn ang="0">
                      <a:pos x="340" y="38"/>
                    </a:cxn>
                    <a:cxn ang="0">
                      <a:pos x="292" y="2"/>
                    </a:cxn>
                    <a:cxn ang="0">
                      <a:pos x="226" y="8"/>
                    </a:cxn>
                    <a:cxn ang="0">
                      <a:pos x="190" y="58"/>
                    </a:cxn>
                    <a:cxn ang="0">
                      <a:pos x="182" y="110"/>
                    </a:cxn>
                    <a:cxn ang="0">
                      <a:pos x="196" y="174"/>
                    </a:cxn>
                    <a:cxn ang="0">
                      <a:pos x="202" y="210"/>
                    </a:cxn>
                    <a:cxn ang="0">
                      <a:pos x="184" y="242"/>
                    </a:cxn>
                    <a:cxn ang="0">
                      <a:pos x="70" y="290"/>
                    </a:cxn>
                    <a:cxn ang="0">
                      <a:pos x="28" y="430"/>
                    </a:cxn>
                    <a:cxn ang="0">
                      <a:pos x="2" y="528"/>
                    </a:cxn>
                    <a:cxn ang="0">
                      <a:pos x="10" y="610"/>
                    </a:cxn>
                    <a:cxn ang="0">
                      <a:pos x="26" y="714"/>
                    </a:cxn>
                    <a:cxn ang="0">
                      <a:pos x="40" y="712"/>
                    </a:cxn>
                    <a:cxn ang="0">
                      <a:pos x="48" y="768"/>
                    </a:cxn>
                    <a:cxn ang="0">
                      <a:pos x="102" y="820"/>
                    </a:cxn>
                    <a:cxn ang="0">
                      <a:pos x="90" y="1098"/>
                    </a:cxn>
                    <a:cxn ang="0">
                      <a:pos x="76" y="1526"/>
                    </a:cxn>
                    <a:cxn ang="0">
                      <a:pos x="96" y="1546"/>
                    </a:cxn>
                    <a:cxn ang="0">
                      <a:pos x="72" y="1588"/>
                    </a:cxn>
                    <a:cxn ang="0">
                      <a:pos x="84" y="1608"/>
                    </a:cxn>
                    <a:cxn ang="0">
                      <a:pos x="150" y="1602"/>
                    </a:cxn>
                    <a:cxn ang="0">
                      <a:pos x="170" y="1552"/>
                    </a:cxn>
                    <a:cxn ang="0">
                      <a:pos x="186" y="1410"/>
                    </a:cxn>
                    <a:cxn ang="0">
                      <a:pos x="204" y="1188"/>
                    </a:cxn>
                    <a:cxn ang="0">
                      <a:pos x="244" y="884"/>
                    </a:cxn>
                    <a:cxn ang="0">
                      <a:pos x="274" y="1008"/>
                    </a:cxn>
                    <a:cxn ang="0">
                      <a:pos x="296" y="1206"/>
                    </a:cxn>
                    <a:cxn ang="0">
                      <a:pos x="308" y="1524"/>
                    </a:cxn>
                    <a:cxn ang="0">
                      <a:pos x="310" y="1570"/>
                    </a:cxn>
                    <a:cxn ang="0">
                      <a:pos x="354" y="1592"/>
                    </a:cxn>
                    <a:cxn ang="0">
                      <a:pos x="418" y="1608"/>
                    </a:cxn>
                    <a:cxn ang="0">
                      <a:pos x="444" y="1590"/>
                    </a:cxn>
                    <a:cxn ang="0">
                      <a:pos x="400" y="1542"/>
                    </a:cxn>
                    <a:cxn ang="0">
                      <a:pos x="424" y="1452"/>
                    </a:cxn>
                    <a:cxn ang="0">
                      <a:pos x="410" y="1348"/>
                    </a:cxn>
                    <a:cxn ang="0">
                      <a:pos x="412" y="874"/>
                    </a:cxn>
                    <a:cxn ang="0">
                      <a:pos x="420" y="796"/>
                    </a:cxn>
                    <a:cxn ang="0">
                      <a:pos x="428" y="752"/>
                    </a:cxn>
                    <a:cxn ang="0">
                      <a:pos x="446" y="792"/>
                    </a:cxn>
                    <a:cxn ang="0">
                      <a:pos x="450" y="826"/>
                    </a:cxn>
                    <a:cxn ang="0">
                      <a:pos x="452" y="854"/>
                    </a:cxn>
                    <a:cxn ang="0">
                      <a:pos x="440" y="882"/>
                    </a:cxn>
                    <a:cxn ang="0">
                      <a:pos x="478" y="872"/>
                    </a:cxn>
                    <a:cxn ang="0">
                      <a:pos x="496" y="828"/>
                    </a:cxn>
                    <a:cxn ang="0">
                      <a:pos x="94" y="668"/>
                    </a:cxn>
                    <a:cxn ang="0">
                      <a:pos x="82" y="694"/>
                    </a:cxn>
                    <a:cxn ang="0">
                      <a:pos x="88" y="678"/>
                    </a:cxn>
                    <a:cxn ang="0">
                      <a:pos x="82" y="604"/>
                    </a:cxn>
                    <a:cxn ang="0">
                      <a:pos x="78" y="540"/>
                    </a:cxn>
                    <a:cxn ang="0">
                      <a:pos x="104" y="488"/>
                    </a:cxn>
                  </a:cxnLst>
                  <a:rect l="0" t="0" r="r" b="b"/>
                  <a:pathLst>
                    <a:path w="496" h="1612">
                      <a:moveTo>
                        <a:pt x="492" y="798"/>
                      </a:moveTo>
                      <a:lnTo>
                        <a:pt x="492" y="798"/>
                      </a:lnTo>
                      <a:lnTo>
                        <a:pt x="486" y="780"/>
                      </a:lnTo>
                      <a:lnTo>
                        <a:pt x="486" y="772"/>
                      </a:lnTo>
                      <a:lnTo>
                        <a:pt x="486" y="772"/>
                      </a:lnTo>
                      <a:lnTo>
                        <a:pt x="488" y="770"/>
                      </a:lnTo>
                      <a:lnTo>
                        <a:pt x="490" y="766"/>
                      </a:lnTo>
                      <a:lnTo>
                        <a:pt x="490" y="754"/>
                      </a:lnTo>
                      <a:lnTo>
                        <a:pt x="490" y="736"/>
                      </a:lnTo>
                      <a:lnTo>
                        <a:pt x="488" y="716"/>
                      </a:lnTo>
                      <a:lnTo>
                        <a:pt x="482" y="676"/>
                      </a:lnTo>
                      <a:lnTo>
                        <a:pt x="478" y="654"/>
                      </a:lnTo>
                      <a:lnTo>
                        <a:pt x="478" y="654"/>
                      </a:lnTo>
                      <a:lnTo>
                        <a:pt x="472" y="608"/>
                      </a:lnTo>
                      <a:lnTo>
                        <a:pt x="464" y="532"/>
                      </a:lnTo>
                      <a:lnTo>
                        <a:pt x="464" y="532"/>
                      </a:lnTo>
                      <a:lnTo>
                        <a:pt x="458" y="460"/>
                      </a:lnTo>
                      <a:lnTo>
                        <a:pt x="456" y="408"/>
                      </a:lnTo>
                      <a:lnTo>
                        <a:pt x="456" y="408"/>
                      </a:lnTo>
                      <a:lnTo>
                        <a:pt x="454" y="376"/>
                      </a:lnTo>
                      <a:lnTo>
                        <a:pt x="448" y="330"/>
                      </a:lnTo>
                      <a:lnTo>
                        <a:pt x="448" y="330"/>
                      </a:lnTo>
                      <a:lnTo>
                        <a:pt x="444" y="316"/>
                      </a:lnTo>
                      <a:lnTo>
                        <a:pt x="440" y="306"/>
                      </a:lnTo>
                      <a:lnTo>
                        <a:pt x="434" y="298"/>
                      </a:lnTo>
                      <a:lnTo>
                        <a:pt x="428" y="290"/>
                      </a:lnTo>
                      <a:lnTo>
                        <a:pt x="414" y="280"/>
                      </a:lnTo>
                      <a:lnTo>
                        <a:pt x="404" y="276"/>
                      </a:lnTo>
                      <a:lnTo>
                        <a:pt x="404" y="276"/>
                      </a:lnTo>
                      <a:lnTo>
                        <a:pt x="376" y="268"/>
                      </a:lnTo>
                      <a:lnTo>
                        <a:pt x="360" y="262"/>
                      </a:lnTo>
                      <a:lnTo>
                        <a:pt x="344" y="254"/>
                      </a:lnTo>
                      <a:lnTo>
                        <a:pt x="344" y="254"/>
                      </a:lnTo>
                      <a:lnTo>
                        <a:pt x="320" y="240"/>
                      </a:lnTo>
                      <a:lnTo>
                        <a:pt x="312" y="232"/>
                      </a:lnTo>
                      <a:lnTo>
                        <a:pt x="306" y="226"/>
                      </a:lnTo>
                      <a:lnTo>
                        <a:pt x="306" y="226"/>
                      </a:lnTo>
                      <a:lnTo>
                        <a:pt x="304" y="218"/>
                      </a:lnTo>
                      <a:lnTo>
                        <a:pt x="304" y="210"/>
                      </a:lnTo>
                      <a:lnTo>
                        <a:pt x="310" y="190"/>
                      </a:lnTo>
                      <a:lnTo>
                        <a:pt x="310" y="190"/>
                      </a:lnTo>
                      <a:lnTo>
                        <a:pt x="312" y="188"/>
                      </a:lnTo>
                      <a:lnTo>
                        <a:pt x="316" y="186"/>
                      </a:lnTo>
                      <a:lnTo>
                        <a:pt x="322" y="180"/>
                      </a:lnTo>
                      <a:lnTo>
                        <a:pt x="330" y="168"/>
                      </a:lnTo>
                      <a:lnTo>
                        <a:pt x="330" y="168"/>
                      </a:lnTo>
                      <a:lnTo>
                        <a:pt x="338" y="148"/>
                      </a:lnTo>
                      <a:lnTo>
                        <a:pt x="344" y="130"/>
                      </a:lnTo>
                      <a:lnTo>
                        <a:pt x="344" y="130"/>
                      </a:lnTo>
                      <a:lnTo>
                        <a:pt x="344" y="126"/>
                      </a:lnTo>
                      <a:lnTo>
                        <a:pt x="342" y="124"/>
                      </a:lnTo>
                      <a:lnTo>
                        <a:pt x="340" y="122"/>
                      </a:lnTo>
                      <a:lnTo>
                        <a:pt x="340" y="122"/>
                      </a:lnTo>
                      <a:lnTo>
                        <a:pt x="344" y="108"/>
                      </a:lnTo>
                      <a:lnTo>
                        <a:pt x="346" y="94"/>
                      </a:lnTo>
                      <a:lnTo>
                        <a:pt x="348" y="76"/>
                      </a:lnTo>
                      <a:lnTo>
                        <a:pt x="348" y="76"/>
                      </a:lnTo>
                      <a:lnTo>
                        <a:pt x="348" y="66"/>
                      </a:lnTo>
                      <a:lnTo>
                        <a:pt x="346" y="56"/>
                      </a:lnTo>
                      <a:lnTo>
                        <a:pt x="340" y="38"/>
                      </a:lnTo>
                      <a:lnTo>
                        <a:pt x="332" y="26"/>
                      </a:lnTo>
                      <a:lnTo>
                        <a:pt x="326" y="20"/>
                      </a:lnTo>
                      <a:lnTo>
                        <a:pt x="326" y="20"/>
                      </a:lnTo>
                      <a:lnTo>
                        <a:pt x="316" y="12"/>
                      </a:lnTo>
                      <a:lnTo>
                        <a:pt x="302" y="6"/>
                      </a:lnTo>
                      <a:lnTo>
                        <a:pt x="292" y="2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0" y="0"/>
                      </a:lnTo>
                      <a:lnTo>
                        <a:pt x="250" y="0"/>
                      </a:lnTo>
                      <a:lnTo>
                        <a:pt x="236" y="4"/>
                      </a:lnTo>
                      <a:lnTo>
                        <a:pt x="226" y="8"/>
                      </a:lnTo>
                      <a:lnTo>
                        <a:pt x="216" y="16"/>
                      </a:lnTo>
                      <a:lnTo>
                        <a:pt x="208" y="24"/>
                      </a:lnTo>
                      <a:lnTo>
                        <a:pt x="202" y="32"/>
                      </a:lnTo>
                      <a:lnTo>
                        <a:pt x="198" y="42"/>
                      </a:lnTo>
                      <a:lnTo>
                        <a:pt x="190" y="58"/>
                      </a:lnTo>
                      <a:lnTo>
                        <a:pt x="190" y="58"/>
                      </a:lnTo>
                      <a:lnTo>
                        <a:pt x="186" y="76"/>
                      </a:lnTo>
                      <a:lnTo>
                        <a:pt x="186" y="90"/>
                      </a:lnTo>
                      <a:lnTo>
                        <a:pt x="188" y="106"/>
                      </a:lnTo>
                      <a:lnTo>
                        <a:pt x="188" y="106"/>
                      </a:lnTo>
                      <a:lnTo>
                        <a:pt x="184" y="108"/>
                      </a:lnTo>
                      <a:lnTo>
                        <a:pt x="182" y="110"/>
                      </a:lnTo>
                      <a:lnTo>
                        <a:pt x="180" y="116"/>
                      </a:lnTo>
                      <a:lnTo>
                        <a:pt x="180" y="126"/>
                      </a:lnTo>
                      <a:lnTo>
                        <a:pt x="182" y="138"/>
                      </a:lnTo>
                      <a:lnTo>
                        <a:pt x="188" y="160"/>
                      </a:lnTo>
                      <a:lnTo>
                        <a:pt x="192" y="170"/>
                      </a:lnTo>
                      <a:lnTo>
                        <a:pt x="196" y="174"/>
                      </a:lnTo>
                      <a:lnTo>
                        <a:pt x="196" y="174"/>
                      </a:lnTo>
                      <a:lnTo>
                        <a:pt x="198" y="178"/>
                      </a:lnTo>
                      <a:lnTo>
                        <a:pt x="200" y="182"/>
                      </a:lnTo>
                      <a:lnTo>
                        <a:pt x="202" y="194"/>
                      </a:lnTo>
                      <a:lnTo>
                        <a:pt x="202" y="210"/>
                      </a:lnTo>
                      <a:lnTo>
                        <a:pt x="202" y="210"/>
                      </a:lnTo>
                      <a:lnTo>
                        <a:pt x="200" y="214"/>
                      </a:lnTo>
                      <a:lnTo>
                        <a:pt x="198" y="224"/>
                      </a:lnTo>
                      <a:lnTo>
                        <a:pt x="194" y="234"/>
                      </a:lnTo>
                      <a:lnTo>
                        <a:pt x="190" y="238"/>
                      </a:lnTo>
                      <a:lnTo>
                        <a:pt x="184" y="242"/>
                      </a:lnTo>
                      <a:lnTo>
                        <a:pt x="184" y="242"/>
                      </a:lnTo>
                      <a:lnTo>
                        <a:pt x="162" y="252"/>
                      </a:lnTo>
                      <a:lnTo>
                        <a:pt x="146" y="258"/>
                      </a:lnTo>
                      <a:lnTo>
                        <a:pt x="146" y="258"/>
                      </a:lnTo>
                      <a:lnTo>
                        <a:pt x="78" y="286"/>
                      </a:lnTo>
                      <a:lnTo>
                        <a:pt x="78" y="286"/>
                      </a:lnTo>
                      <a:lnTo>
                        <a:pt x="70" y="290"/>
                      </a:lnTo>
                      <a:lnTo>
                        <a:pt x="62" y="300"/>
                      </a:lnTo>
                      <a:lnTo>
                        <a:pt x="54" y="314"/>
                      </a:lnTo>
                      <a:lnTo>
                        <a:pt x="50" y="326"/>
                      </a:lnTo>
                      <a:lnTo>
                        <a:pt x="50" y="326"/>
                      </a:lnTo>
                      <a:lnTo>
                        <a:pt x="38" y="390"/>
                      </a:lnTo>
                      <a:lnTo>
                        <a:pt x="28" y="430"/>
                      </a:lnTo>
                      <a:lnTo>
                        <a:pt x="20" y="458"/>
                      </a:lnTo>
                      <a:lnTo>
                        <a:pt x="20" y="458"/>
                      </a:lnTo>
                      <a:lnTo>
                        <a:pt x="10" y="492"/>
                      </a:lnTo>
                      <a:lnTo>
                        <a:pt x="4" y="518"/>
                      </a:lnTo>
                      <a:lnTo>
                        <a:pt x="4" y="518"/>
                      </a:lnTo>
                      <a:lnTo>
                        <a:pt x="2" y="528"/>
                      </a:lnTo>
                      <a:lnTo>
                        <a:pt x="0" y="540"/>
                      </a:lnTo>
                      <a:lnTo>
                        <a:pt x="0" y="554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6" y="582"/>
                      </a:lnTo>
                      <a:lnTo>
                        <a:pt x="10" y="610"/>
                      </a:lnTo>
                      <a:lnTo>
                        <a:pt x="14" y="656"/>
                      </a:lnTo>
                      <a:lnTo>
                        <a:pt x="14" y="656"/>
                      </a:lnTo>
                      <a:lnTo>
                        <a:pt x="16" y="672"/>
                      </a:lnTo>
                      <a:lnTo>
                        <a:pt x="18" y="692"/>
                      </a:lnTo>
                      <a:lnTo>
                        <a:pt x="22" y="710"/>
                      </a:lnTo>
                      <a:lnTo>
                        <a:pt x="26" y="714"/>
                      </a:lnTo>
                      <a:lnTo>
                        <a:pt x="30" y="716"/>
                      </a:lnTo>
                      <a:lnTo>
                        <a:pt x="30" y="716"/>
                      </a:lnTo>
                      <a:lnTo>
                        <a:pt x="36" y="712"/>
                      </a:lnTo>
                      <a:lnTo>
                        <a:pt x="38" y="712"/>
                      </a:lnTo>
                      <a:lnTo>
                        <a:pt x="40" y="712"/>
                      </a:lnTo>
                      <a:lnTo>
                        <a:pt x="40" y="712"/>
                      </a:lnTo>
                      <a:lnTo>
                        <a:pt x="44" y="718"/>
                      </a:lnTo>
                      <a:lnTo>
                        <a:pt x="44" y="724"/>
                      </a:lnTo>
                      <a:lnTo>
                        <a:pt x="46" y="740"/>
                      </a:lnTo>
                      <a:lnTo>
                        <a:pt x="46" y="740"/>
                      </a:lnTo>
                      <a:lnTo>
                        <a:pt x="46" y="756"/>
                      </a:lnTo>
                      <a:lnTo>
                        <a:pt x="48" y="768"/>
                      </a:lnTo>
                      <a:lnTo>
                        <a:pt x="52" y="778"/>
                      </a:lnTo>
                      <a:lnTo>
                        <a:pt x="58" y="792"/>
                      </a:lnTo>
                      <a:lnTo>
                        <a:pt x="68" y="802"/>
                      </a:lnTo>
                      <a:lnTo>
                        <a:pt x="82" y="812"/>
                      </a:lnTo>
                      <a:lnTo>
                        <a:pt x="102" y="820"/>
                      </a:lnTo>
                      <a:lnTo>
                        <a:pt x="102" y="820"/>
                      </a:lnTo>
                      <a:lnTo>
                        <a:pt x="102" y="898"/>
                      </a:lnTo>
                      <a:lnTo>
                        <a:pt x="102" y="898"/>
                      </a:lnTo>
                      <a:lnTo>
                        <a:pt x="100" y="946"/>
                      </a:lnTo>
                      <a:lnTo>
                        <a:pt x="98" y="1004"/>
                      </a:lnTo>
                      <a:lnTo>
                        <a:pt x="90" y="1098"/>
                      </a:lnTo>
                      <a:lnTo>
                        <a:pt x="90" y="1098"/>
                      </a:lnTo>
                      <a:lnTo>
                        <a:pt x="84" y="1174"/>
                      </a:lnTo>
                      <a:lnTo>
                        <a:pt x="80" y="1220"/>
                      </a:lnTo>
                      <a:lnTo>
                        <a:pt x="80" y="1270"/>
                      </a:lnTo>
                      <a:lnTo>
                        <a:pt x="80" y="1270"/>
                      </a:lnTo>
                      <a:lnTo>
                        <a:pt x="76" y="1526"/>
                      </a:lnTo>
                      <a:lnTo>
                        <a:pt x="76" y="1526"/>
                      </a:lnTo>
                      <a:lnTo>
                        <a:pt x="78" y="1534"/>
                      </a:lnTo>
                      <a:lnTo>
                        <a:pt x="80" y="1536"/>
                      </a:lnTo>
                      <a:lnTo>
                        <a:pt x="82" y="1536"/>
                      </a:lnTo>
                      <a:lnTo>
                        <a:pt x="88" y="1540"/>
                      </a:lnTo>
                      <a:lnTo>
                        <a:pt x="92" y="1542"/>
                      </a:lnTo>
                      <a:lnTo>
                        <a:pt x="96" y="1546"/>
                      </a:lnTo>
                      <a:lnTo>
                        <a:pt x="96" y="1546"/>
                      </a:lnTo>
                      <a:lnTo>
                        <a:pt x="98" y="1550"/>
                      </a:lnTo>
                      <a:lnTo>
                        <a:pt x="96" y="1552"/>
                      </a:lnTo>
                      <a:lnTo>
                        <a:pt x="92" y="1560"/>
                      </a:lnTo>
                      <a:lnTo>
                        <a:pt x="78" y="1578"/>
                      </a:lnTo>
                      <a:lnTo>
                        <a:pt x="72" y="1588"/>
                      </a:lnTo>
                      <a:lnTo>
                        <a:pt x="70" y="1596"/>
                      </a:lnTo>
                      <a:lnTo>
                        <a:pt x="70" y="1598"/>
                      </a:lnTo>
                      <a:lnTo>
                        <a:pt x="72" y="1602"/>
                      </a:lnTo>
                      <a:lnTo>
                        <a:pt x="78" y="1606"/>
                      </a:lnTo>
                      <a:lnTo>
                        <a:pt x="84" y="1608"/>
                      </a:lnTo>
                      <a:lnTo>
                        <a:pt x="84" y="1608"/>
                      </a:lnTo>
                      <a:lnTo>
                        <a:pt x="100" y="1610"/>
                      </a:lnTo>
                      <a:lnTo>
                        <a:pt x="114" y="1612"/>
                      </a:lnTo>
                      <a:lnTo>
                        <a:pt x="124" y="1612"/>
                      </a:lnTo>
                      <a:lnTo>
                        <a:pt x="134" y="1610"/>
                      </a:lnTo>
                      <a:lnTo>
                        <a:pt x="144" y="1606"/>
                      </a:lnTo>
                      <a:lnTo>
                        <a:pt x="150" y="1602"/>
                      </a:lnTo>
                      <a:lnTo>
                        <a:pt x="156" y="1598"/>
                      </a:lnTo>
                      <a:lnTo>
                        <a:pt x="160" y="1592"/>
                      </a:lnTo>
                      <a:lnTo>
                        <a:pt x="166" y="1580"/>
                      </a:lnTo>
                      <a:lnTo>
                        <a:pt x="170" y="1568"/>
                      </a:lnTo>
                      <a:lnTo>
                        <a:pt x="170" y="1552"/>
                      </a:lnTo>
                      <a:lnTo>
                        <a:pt x="170" y="1552"/>
                      </a:lnTo>
                      <a:lnTo>
                        <a:pt x="174" y="1532"/>
                      </a:lnTo>
                      <a:lnTo>
                        <a:pt x="174" y="1532"/>
                      </a:lnTo>
                      <a:lnTo>
                        <a:pt x="178" y="1522"/>
                      </a:lnTo>
                      <a:lnTo>
                        <a:pt x="180" y="1504"/>
                      </a:lnTo>
                      <a:lnTo>
                        <a:pt x="184" y="1458"/>
                      </a:lnTo>
                      <a:lnTo>
                        <a:pt x="186" y="1410"/>
                      </a:lnTo>
                      <a:lnTo>
                        <a:pt x="188" y="1376"/>
                      </a:lnTo>
                      <a:lnTo>
                        <a:pt x="188" y="1376"/>
                      </a:lnTo>
                      <a:lnTo>
                        <a:pt x="190" y="1344"/>
                      </a:lnTo>
                      <a:lnTo>
                        <a:pt x="192" y="1294"/>
                      </a:lnTo>
                      <a:lnTo>
                        <a:pt x="198" y="1240"/>
                      </a:lnTo>
                      <a:lnTo>
                        <a:pt x="204" y="1188"/>
                      </a:lnTo>
                      <a:lnTo>
                        <a:pt x="204" y="1188"/>
                      </a:lnTo>
                      <a:lnTo>
                        <a:pt x="216" y="1086"/>
                      </a:lnTo>
                      <a:lnTo>
                        <a:pt x="230" y="972"/>
                      </a:lnTo>
                      <a:lnTo>
                        <a:pt x="230" y="972"/>
                      </a:lnTo>
                      <a:lnTo>
                        <a:pt x="236" y="922"/>
                      </a:lnTo>
                      <a:lnTo>
                        <a:pt x="244" y="884"/>
                      </a:lnTo>
                      <a:lnTo>
                        <a:pt x="254" y="850"/>
                      </a:lnTo>
                      <a:lnTo>
                        <a:pt x="254" y="850"/>
                      </a:lnTo>
                      <a:lnTo>
                        <a:pt x="254" y="878"/>
                      </a:lnTo>
                      <a:lnTo>
                        <a:pt x="258" y="906"/>
                      </a:lnTo>
                      <a:lnTo>
                        <a:pt x="264" y="960"/>
                      </a:lnTo>
                      <a:lnTo>
                        <a:pt x="274" y="1008"/>
                      </a:lnTo>
                      <a:lnTo>
                        <a:pt x="280" y="1052"/>
                      </a:lnTo>
                      <a:lnTo>
                        <a:pt x="280" y="1052"/>
                      </a:lnTo>
                      <a:lnTo>
                        <a:pt x="288" y="1144"/>
                      </a:lnTo>
                      <a:lnTo>
                        <a:pt x="292" y="1182"/>
                      </a:lnTo>
                      <a:lnTo>
                        <a:pt x="296" y="1206"/>
                      </a:lnTo>
                      <a:lnTo>
                        <a:pt x="296" y="1206"/>
                      </a:lnTo>
                      <a:lnTo>
                        <a:pt x="298" y="1222"/>
                      </a:lnTo>
                      <a:lnTo>
                        <a:pt x="300" y="1252"/>
                      </a:lnTo>
                      <a:lnTo>
                        <a:pt x="304" y="1342"/>
                      </a:lnTo>
                      <a:lnTo>
                        <a:pt x="308" y="1488"/>
                      </a:lnTo>
                      <a:lnTo>
                        <a:pt x="308" y="1488"/>
                      </a:lnTo>
                      <a:lnTo>
                        <a:pt x="308" y="1524"/>
                      </a:lnTo>
                      <a:lnTo>
                        <a:pt x="308" y="1538"/>
                      </a:lnTo>
                      <a:lnTo>
                        <a:pt x="312" y="1550"/>
                      </a:lnTo>
                      <a:lnTo>
                        <a:pt x="312" y="1550"/>
                      </a:lnTo>
                      <a:lnTo>
                        <a:pt x="312" y="1560"/>
                      </a:lnTo>
                      <a:lnTo>
                        <a:pt x="312" y="1566"/>
                      </a:lnTo>
                      <a:lnTo>
                        <a:pt x="310" y="1570"/>
                      </a:lnTo>
                      <a:lnTo>
                        <a:pt x="310" y="1576"/>
                      </a:lnTo>
                      <a:lnTo>
                        <a:pt x="310" y="1576"/>
                      </a:lnTo>
                      <a:lnTo>
                        <a:pt x="312" y="1578"/>
                      </a:lnTo>
                      <a:lnTo>
                        <a:pt x="318" y="1582"/>
                      </a:lnTo>
                      <a:lnTo>
                        <a:pt x="332" y="1586"/>
                      </a:lnTo>
                      <a:lnTo>
                        <a:pt x="354" y="1592"/>
                      </a:lnTo>
                      <a:lnTo>
                        <a:pt x="376" y="1600"/>
                      </a:lnTo>
                      <a:lnTo>
                        <a:pt x="376" y="1600"/>
                      </a:lnTo>
                      <a:lnTo>
                        <a:pt x="388" y="1604"/>
                      </a:lnTo>
                      <a:lnTo>
                        <a:pt x="398" y="1606"/>
                      </a:lnTo>
                      <a:lnTo>
                        <a:pt x="410" y="1608"/>
                      </a:lnTo>
                      <a:lnTo>
                        <a:pt x="418" y="1608"/>
                      </a:lnTo>
                      <a:lnTo>
                        <a:pt x="428" y="1606"/>
                      </a:lnTo>
                      <a:lnTo>
                        <a:pt x="434" y="1602"/>
                      </a:lnTo>
                      <a:lnTo>
                        <a:pt x="440" y="1600"/>
                      </a:lnTo>
                      <a:lnTo>
                        <a:pt x="444" y="1594"/>
                      </a:lnTo>
                      <a:lnTo>
                        <a:pt x="444" y="1594"/>
                      </a:lnTo>
                      <a:lnTo>
                        <a:pt x="444" y="1590"/>
                      </a:lnTo>
                      <a:lnTo>
                        <a:pt x="440" y="1582"/>
                      </a:lnTo>
                      <a:lnTo>
                        <a:pt x="434" y="1576"/>
                      </a:lnTo>
                      <a:lnTo>
                        <a:pt x="426" y="1568"/>
                      </a:lnTo>
                      <a:lnTo>
                        <a:pt x="400" y="1546"/>
                      </a:lnTo>
                      <a:lnTo>
                        <a:pt x="400" y="1546"/>
                      </a:lnTo>
                      <a:lnTo>
                        <a:pt x="400" y="1542"/>
                      </a:lnTo>
                      <a:lnTo>
                        <a:pt x="400" y="1536"/>
                      </a:lnTo>
                      <a:lnTo>
                        <a:pt x="406" y="1514"/>
                      </a:lnTo>
                      <a:lnTo>
                        <a:pt x="422" y="1468"/>
                      </a:lnTo>
                      <a:lnTo>
                        <a:pt x="422" y="1468"/>
                      </a:lnTo>
                      <a:lnTo>
                        <a:pt x="422" y="1460"/>
                      </a:lnTo>
                      <a:lnTo>
                        <a:pt x="424" y="1452"/>
                      </a:lnTo>
                      <a:lnTo>
                        <a:pt x="422" y="1436"/>
                      </a:lnTo>
                      <a:lnTo>
                        <a:pt x="416" y="1418"/>
                      </a:lnTo>
                      <a:lnTo>
                        <a:pt x="412" y="1392"/>
                      </a:lnTo>
                      <a:lnTo>
                        <a:pt x="412" y="1392"/>
                      </a:lnTo>
                      <a:lnTo>
                        <a:pt x="410" y="1374"/>
                      </a:lnTo>
                      <a:lnTo>
                        <a:pt x="410" y="1348"/>
                      </a:lnTo>
                      <a:lnTo>
                        <a:pt x="412" y="1290"/>
                      </a:lnTo>
                      <a:lnTo>
                        <a:pt x="414" y="1234"/>
                      </a:lnTo>
                      <a:lnTo>
                        <a:pt x="416" y="1194"/>
                      </a:lnTo>
                      <a:lnTo>
                        <a:pt x="416" y="1194"/>
                      </a:lnTo>
                      <a:lnTo>
                        <a:pt x="414" y="1032"/>
                      </a:lnTo>
                      <a:lnTo>
                        <a:pt x="412" y="874"/>
                      </a:lnTo>
                      <a:lnTo>
                        <a:pt x="412" y="874"/>
                      </a:lnTo>
                      <a:lnTo>
                        <a:pt x="412" y="852"/>
                      </a:lnTo>
                      <a:lnTo>
                        <a:pt x="414" y="832"/>
                      </a:lnTo>
                      <a:lnTo>
                        <a:pt x="416" y="814"/>
                      </a:lnTo>
                      <a:lnTo>
                        <a:pt x="416" y="814"/>
                      </a:lnTo>
                      <a:lnTo>
                        <a:pt x="420" y="796"/>
                      </a:lnTo>
                      <a:lnTo>
                        <a:pt x="422" y="774"/>
                      </a:lnTo>
                      <a:lnTo>
                        <a:pt x="422" y="774"/>
                      </a:lnTo>
                      <a:lnTo>
                        <a:pt x="422" y="762"/>
                      </a:lnTo>
                      <a:lnTo>
                        <a:pt x="424" y="756"/>
                      </a:lnTo>
                      <a:lnTo>
                        <a:pt x="428" y="752"/>
                      </a:lnTo>
                      <a:lnTo>
                        <a:pt x="428" y="752"/>
                      </a:lnTo>
                      <a:lnTo>
                        <a:pt x="430" y="764"/>
                      </a:lnTo>
                      <a:lnTo>
                        <a:pt x="434" y="774"/>
                      </a:lnTo>
                      <a:lnTo>
                        <a:pt x="442" y="784"/>
                      </a:lnTo>
                      <a:lnTo>
                        <a:pt x="442" y="784"/>
                      </a:lnTo>
                      <a:lnTo>
                        <a:pt x="446" y="788"/>
                      </a:lnTo>
                      <a:lnTo>
                        <a:pt x="446" y="792"/>
                      </a:lnTo>
                      <a:lnTo>
                        <a:pt x="444" y="798"/>
                      </a:lnTo>
                      <a:lnTo>
                        <a:pt x="444" y="798"/>
                      </a:lnTo>
                      <a:lnTo>
                        <a:pt x="444" y="802"/>
                      </a:lnTo>
                      <a:lnTo>
                        <a:pt x="444" y="806"/>
                      </a:lnTo>
                      <a:lnTo>
                        <a:pt x="446" y="816"/>
                      </a:lnTo>
                      <a:lnTo>
                        <a:pt x="450" y="826"/>
                      </a:lnTo>
                      <a:lnTo>
                        <a:pt x="450" y="830"/>
                      </a:lnTo>
                      <a:lnTo>
                        <a:pt x="450" y="836"/>
                      </a:lnTo>
                      <a:lnTo>
                        <a:pt x="450" y="836"/>
                      </a:lnTo>
                      <a:lnTo>
                        <a:pt x="450" y="844"/>
                      </a:lnTo>
                      <a:lnTo>
                        <a:pt x="450" y="850"/>
                      </a:lnTo>
                      <a:lnTo>
                        <a:pt x="452" y="854"/>
                      </a:lnTo>
                      <a:lnTo>
                        <a:pt x="452" y="858"/>
                      </a:lnTo>
                      <a:lnTo>
                        <a:pt x="452" y="858"/>
                      </a:lnTo>
                      <a:lnTo>
                        <a:pt x="450" y="864"/>
                      </a:lnTo>
                      <a:lnTo>
                        <a:pt x="444" y="872"/>
                      </a:lnTo>
                      <a:lnTo>
                        <a:pt x="440" y="878"/>
                      </a:lnTo>
                      <a:lnTo>
                        <a:pt x="440" y="882"/>
                      </a:lnTo>
                      <a:lnTo>
                        <a:pt x="440" y="884"/>
                      </a:lnTo>
                      <a:lnTo>
                        <a:pt x="440" y="884"/>
                      </a:lnTo>
                      <a:lnTo>
                        <a:pt x="444" y="886"/>
                      </a:lnTo>
                      <a:lnTo>
                        <a:pt x="448" y="886"/>
                      </a:lnTo>
                      <a:lnTo>
                        <a:pt x="462" y="882"/>
                      </a:lnTo>
                      <a:lnTo>
                        <a:pt x="478" y="872"/>
                      </a:lnTo>
                      <a:lnTo>
                        <a:pt x="484" y="866"/>
                      </a:lnTo>
                      <a:lnTo>
                        <a:pt x="490" y="860"/>
                      </a:lnTo>
                      <a:lnTo>
                        <a:pt x="490" y="860"/>
                      </a:lnTo>
                      <a:lnTo>
                        <a:pt x="492" y="852"/>
                      </a:lnTo>
                      <a:lnTo>
                        <a:pt x="496" y="846"/>
                      </a:lnTo>
                      <a:lnTo>
                        <a:pt x="496" y="828"/>
                      </a:lnTo>
                      <a:lnTo>
                        <a:pt x="496" y="812"/>
                      </a:lnTo>
                      <a:lnTo>
                        <a:pt x="492" y="798"/>
                      </a:lnTo>
                      <a:lnTo>
                        <a:pt x="492" y="798"/>
                      </a:lnTo>
                      <a:close/>
                      <a:moveTo>
                        <a:pt x="94" y="620"/>
                      </a:moveTo>
                      <a:lnTo>
                        <a:pt x="94" y="620"/>
                      </a:lnTo>
                      <a:lnTo>
                        <a:pt x="94" y="668"/>
                      </a:lnTo>
                      <a:lnTo>
                        <a:pt x="98" y="698"/>
                      </a:lnTo>
                      <a:lnTo>
                        <a:pt x="98" y="698"/>
                      </a:lnTo>
                      <a:lnTo>
                        <a:pt x="92" y="698"/>
                      </a:lnTo>
                      <a:lnTo>
                        <a:pt x="86" y="696"/>
                      </a:lnTo>
                      <a:lnTo>
                        <a:pt x="82" y="696"/>
                      </a:lnTo>
                      <a:lnTo>
                        <a:pt x="82" y="694"/>
                      </a:lnTo>
                      <a:lnTo>
                        <a:pt x="80" y="690"/>
                      </a:lnTo>
                      <a:lnTo>
                        <a:pt x="82" y="686"/>
                      </a:lnTo>
                      <a:lnTo>
                        <a:pt x="82" y="686"/>
                      </a:lnTo>
                      <a:lnTo>
                        <a:pt x="84" y="684"/>
                      </a:lnTo>
                      <a:lnTo>
                        <a:pt x="86" y="680"/>
                      </a:lnTo>
                      <a:lnTo>
                        <a:pt x="88" y="678"/>
                      </a:lnTo>
                      <a:lnTo>
                        <a:pt x="88" y="674"/>
                      </a:lnTo>
                      <a:lnTo>
                        <a:pt x="88" y="674"/>
                      </a:lnTo>
                      <a:lnTo>
                        <a:pt x="88" y="660"/>
                      </a:lnTo>
                      <a:lnTo>
                        <a:pt x="86" y="640"/>
                      </a:lnTo>
                      <a:lnTo>
                        <a:pt x="84" y="622"/>
                      </a:lnTo>
                      <a:lnTo>
                        <a:pt x="82" y="604"/>
                      </a:lnTo>
                      <a:lnTo>
                        <a:pt x="82" y="604"/>
                      </a:lnTo>
                      <a:lnTo>
                        <a:pt x="80" y="590"/>
                      </a:lnTo>
                      <a:lnTo>
                        <a:pt x="78" y="576"/>
                      </a:lnTo>
                      <a:lnTo>
                        <a:pt x="78" y="560"/>
                      </a:lnTo>
                      <a:lnTo>
                        <a:pt x="78" y="540"/>
                      </a:lnTo>
                      <a:lnTo>
                        <a:pt x="78" y="540"/>
                      </a:lnTo>
                      <a:lnTo>
                        <a:pt x="82" y="524"/>
                      </a:lnTo>
                      <a:lnTo>
                        <a:pt x="88" y="508"/>
                      </a:lnTo>
                      <a:lnTo>
                        <a:pt x="96" y="494"/>
                      </a:lnTo>
                      <a:lnTo>
                        <a:pt x="100" y="490"/>
                      </a:lnTo>
                      <a:lnTo>
                        <a:pt x="104" y="488"/>
                      </a:lnTo>
                      <a:lnTo>
                        <a:pt x="104" y="488"/>
                      </a:lnTo>
                      <a:lnTo>
                        <a:pt x="102" y="516"/>
                      </a:lnTo>
                      <a:lnTo>
                        <a:pt x="98" y="548"/>
                      </a:lnTo>
                      <a:lnTo>
                        <a:pt x="96" y="582"/>
                      </a:lnTo>
                      <a:lnTo>
                        <a:pt x="94" y="620"/>
                      </a:lnTo>
                      <a:lnTo>
                        <a:pt x="94" y="6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76" name="Freeform 292"/>
                <p:cNvSpPr/>
                <p:nvPr/>
              </p:nvSpPr>
              <p:spPr bwMode="auto">
                <a:xfrm>
                  <a:off x="5929320" y="3638549"/>
                  <a:ext cx="222250" cy="447675"/>
                </a:xfrm>
                <a:custGeom>
                  <a:avLst/>
                  <a:gdLst/>
                  <a:ahLst/>
                  <a:cxnLst>
                    <a:cxn ang="0">
                      <a:pos x="134" y="8"/>
                    </a:cxn>
                    <a:cxn ang="0">
                      <a:pos x="134" y="8"/>
                    </a:cxn>
                    <a:cxn ang="0">
                      <a:pos x="140" y="16"/>
                    </a:cxn>
                    <a:cxn ang="0">
                      <a:pos x="140" y="16"/>
                    </a:cxn>
                    <a:cxn ang="0">
                      <a:pos x="138" y="32"/>
                    </a:cxn>
                    <a:cxn ang="0">
                      <a:pos x="134" y="46"/>
                    </a:cxn>
                    <a:cxn ang="0">
                      <a:pos x="126" y="62"/>
                    </a:cxn>
                    <a:cxn ang="0">
                      <a:pos x="126" y="62"/>
                    </a:cxn>
                    <a:cxn ang="0">
                      <a:pos x="122" y="78"/>
                    </a:cxn>
                    <a:cxn ang="0">
                      <a:pos x="116" y="104"/>
                    </a:cxn>
                    <a:cxn ang="0">
                      <a:pos x="104" y="172"/>
                    </a:cxn>
                    <a:cxn ang="0">
                      <a:pos x="98" y="208"/>
                    </a:cxn>
                    <a:cxn ang="0">
                      <a:pos x="90" y="240"/>
                    </a:cxn>
                    <a:cxn ang="0">
                      <a:pos x="84" y="254"/>
                    </a:cxn>
                    <a:cxn ang="0">
                      <a:pos x="80" y="266"/>
                    </a:cxn>
                    <a:cxn ang="0">
                      <a:pos x="74" y="276"/>
                    </a:cxn>
                    <a:cxn ang="0">
                      <a:pos x="66" y="282"/>
                    </a:cxn>
                    <a:cxn ang="0">
                      <a:pos x="66" y="282"/>
                    </a:cxn>
                    <a:cxn ang="0">
                      <a:pos x="54" y="202"/>
                    </a:cxn>
                    <a:cxn ang="0">
                      <a:pos x="42" y="140"/>
                    </a:cxn>
                    <a:cxn ang="0">
                      <a:pos x="36" y="112"/>
                    </a:cxn>
                    <a:cxn ang="0">
                      <a:pos x="30" y="92"/>
                    </a:cxn>
                    <a:cxn ang="0">
                      <a:pos x="30" y="92"/>
                    </a:cxn>
                    <a:cxn ang="0">
                      <a:pos x="22" y="78"/>
                    </a:cxn>
                    <a:cxn ang="0">
                      <a:pos x="16" y="66"/>
                    </a:cxn>
                    <a:cxn ang="0">
                      <a:pos x="6" y="50"/>
                    </a:cxn>
                    <a:cxn ang="0">
                      <a:pos x="2" y="42"/>
                    </a:cxn>
                    <a:cxn ang="0">
                      <a:pos x="0" y="36"/>
                    </a:cxn>
                    <a:cxn ang="0">
                      <a:pos x="0" y="26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10" y="6"/>
                    </a:cxn>
                    <a:cxn ang="0">
                      <a:pos x="14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8" y="6"/>
                    </a:cxn>
                    <a:cxn ang="0">
                      <a:pos x="20" y="10"/>
                    </a:cxn>
                    <a:cxn ang="0">
                      <a:pos x="26" y="16"/>
                    </a:cxn>
                    <a:cxn ang="0">
                      <a:pos x="26" y="16"/>
                    </a:cxn>
                    <a:cxn ang="0">
                      <a:pos x="40" y="26"/>
                    </a:cxn>
                    <a:cxn ang="0">
                      <a:pos x="52" y="36"/>
                    </a:cxn>
                    <a:cxn ang="0">
                      <a:pos x="58" y="38"/>
                    </a:cxn>
                    <a:cxn ang="0">
                      <a:pos x="64" y="40"/>
                    </a:cxn>
                    <a:cxn ang="0">
                      <a:pos x="72" y="40"/>
                    </a:cxn>
                    <a:cxn ang="0">
                      <a:pos x="80" y="38"/>
                    </a:cxn>
                    <a:cxn ang="0">
                      <a:pos x="80" y="38"/>
                    </a:cxn>
                    <a:cxn ang="0">
                      <a:pos x="92" y="34"/>
                    </a:cxn>
                    <a:cxn ang="0">
                      <a:pos x="102" y="30"/>
                    </a:cxn>
                    <a:cxn ang="0">
                      <a:pos x="110" y="24"/>
                    </a:cxn>
                    <a:cxn ang="0">
                      <a:pos x="116" y="18"/>
                    </a:cxn>
                    <a:cxn ang="0">
                      <a:pos x="122" y="8"/>
                    </a:cxn>
                    <a:cxn ang="0">
                      <a:pos x="124" y="0"/>
                    </a:cxn>
                    <a:cxn ang="0">
                      <a:pos x="124" y="0"/>
                    </a:cxn>
                    <a:cxn ang="0">
                      <a:pos x="128" y="0"/>
                    </a:cxn>
                    <a:cxn ang="0">
                      <a:pos x="134" y="8"/>
                    </a:cxn>
                    <a:cxn ang="0">
                      <a:pos x="134" y="8"/>
                    </a:cxn>
                  </a:cxnLst>
                  <a:rect l="0" t="0" r="r" b="b"/>
                  <a:pathLst>
                    <a:path w="140" h="282"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40" y="16"/>
                      </a:lnTo>
                      <a:lnTo>
                        <a:pt x="140" y="16"/>
                      </a:lnTo>
                      <a:lnTo>
                        <a:pt x="138" y="32"/>
                      </a:lnTo>
                      <a:lnTo>
                        <a:pt x="134" y="46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lnTo>
                        <a:pt x="122" y="78"/>
                      </a:lnTo>
                      <a:lnTo>
                        <a:pt x="116" y="104"/>
                      </a:lnTo>
                      <a:lnTo>
                        <a:pt x="104" y="172"/>
                      </a:lnTo>
                      <a:lnTo>
                        <a:pt x="98" y="208"/>
                      </a:lnTo>
                      <a:lnTo>
                        <a:pt x="90" y="240"/>
                      </a:lnTo>
                      <a:lnTo>
                        <a:pt x="84" y="254"/>
                      </a:lnTo>
                      <a:lnTo>
                        <a:pt x="80" y="266"/>
                      </a:lnTo>
                      <a:lnTo>
                        <a:pt x="74" y="276"/>
                      </a:lnTo>
                      <a:lnTo>
                        <a:pt x="66" y="282"/>
                      </a:lnTo>
                      <a:lnTo>
                        <a:pt x="66" y="282"/>
                      </a:lnTo>
                      <a:lnTo>
                        <a:pt x="54" y="202"/>
                      </a:lnTo>
                      <a:lnTo>
                        <a:pt x="42" y="140"/>
                      </a:lnTo>
                      <a:lnTo>
                        <a:pt x="36" y="112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22" y="78"/>
                      </a:lnTo>
                      <a:lnTo>
                        <a:pt x="16" y="66"/>
                      </a:lnTo>
                      <a:lnTo>
                        <a:pt x="6" y="50"/>
                      </a:lnTo>
                      <a:lnTo>
                        <a:pt x="2" y="42"/>
                      </a:lnTo>
                      <a:lnTo>
                        <a:pt x="0" y="36"/>
                      </a:ln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6" y="16"/>
                      </a:lnTo>
                      <a:lnTo>
                        <a:pt x="26" y="16"/>
                      </a:lnTo>
                      <a:lnTo>
                        <a:pt x="40" y="26"/>
                      </a:lnTo>
                      <a:lnTo>
                        <a:pt x="52" y="36"/>
                      </a:lnTo>
                      <a:lnTo>
                        <a:pt x="58" y="38"/>
                      </a:lnTo>
                      <a:lnTo>
                        <a:pt x="64" y="40"/>
                      </a:lnTo>
                      <a:lnTo>
                        <a:pt x="72" y="40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92" y="34"/>
                      </a:lnTo>
                      <a:lnTo>
                        <a:pt x="102" y="30"/>
                      </a:lnTo>
                      <a:lnTo>
                        <a:pt x="110" y="24"/>
                      </a:lnTo>
                      <a:lnTo>
                        <a:pt x="116" y="18"/>
                      </a:lnTo>
                      <a:lnTo>
                        <a:pt x="122" y="8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8" y="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77" name="Freeform 293"/>
                <p:cNvSpPr/>
                <p:nvPr/>
              </p:nvSpPr>
              <p:spPr bwMode="auto">
                <a:xfrm>
                  <a:off x="6002345" y="3705224"/>
                  <a:ext cx="82550" cy="419100"/>
                </a:xfrm>
                <a:custGeom>
                  <a:avLst/>
                  <a:gdLst/>
                  <a:ahLst/>
                  <a:cxnLst>
                    <a:cxn ang="0">
                      <a:pos x="52" y="218"/>
                    </a:cxn>
                    <a:cxn ang="0">
                      <a:pos x="52" y="218"/>
                    </a:cxn>
                    <a:cxn ang="0">
                      <a:pos x="50" y="198"/>
                    </a:cxn>
                    <a:cxn ang="0">
                      <a:pos x="48" y="160"/>
                    </a:cxn>
                    <a:cxn ang="0">
                      <a:pos x="40" y="86"/>
                    </a:cxn>
                    <a:cxn ang="0">
                      <a:pos x="40" y="86"/>
                    </a:cxn>
                    <a:cxn ang="0">
                      <a:pos x="38" y="70"/>
                    </a:cxn>
                    <a:cxn ang="0">
                      <a:pos x="34" y="56"/>
                    </a:cxn>
                    <a:cxn ang="0">
                      <a:pos x="28" y="40"/>
                    </a:cxn>
                    <a:cxn ang="0">
                      <a:pos x="28" y="40"/>
                    </a:cxn>
                    <a:cxn ang="0">
                      <a:pos x="30" y="34"/>
                    </a:cxn>
                    <a:cxn ang="0">
                      <a:pos x="36" y="24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0" y="8"/>
                    </a:cxn>
                    <a:cxn ang="0">
                      <a:pos x="36" y="4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12" y="6"/>
                    </a:cxn>
                    <a:cxn ang="0">
                      <a:pos x="8" y="12"/>
                    </a:cxn>
                    <a:cxn ang="0">
                      <a:pos x="8" y="14"/>
                    </a:cxn>
                    <a:cxn ang="0">
                      <a:pos x="8" y="18"/>
                    </a:cxn>
                    <a:cxn ang="0">
                      <a:pos x="8" y="18"/>
                    </a:cxn>
                    <a:cxn ang="0">
                      <a:pos x="14" y="28"/>
                    </a:cxn>
                    <a:cxn ang="0">
                      <a:pos x="14" y="32"/>
                    </a:cxn>
                    <a:cxn ang="0">
                      <a:pos x="14" y="38"/>
                    </a:cxn>
                    <a:cxn ang="0">
                      <a:pos x="14" y="38"/>
                    </a:cxn>
                    <a:cxn ang="0">
                      <a:pos x="6" y="126"/>
                    </a:cxn>
                    <a:cxn ang="0">
                      <a:pos x="2" y="184"/>
                    </a:cxn>
                    <a:cxn ang="0">
                      <a:pos x="0" y="216"/>
                    </a:cxn>
                    <a:cxn ang="0">
                      <a:pos x="0" y="216"/>
                    </a:cxn>
                    <a:cxn ang="0">
                      <a:pos x="4" y="236"/>
                    </a:cxn>
                    <a:cxn ang="0">
                      <a:pos x="8" y="248"/>
                    </a:cxn>
                    <a:cxn ang="0">
                      <a:pos x="14" y="258"/>
                    </a:cxn>
                    <a:cxn ang="0">
                      <a:pos x="18" y="262"/>
                    </a:cxn>
                    <a:cxn ang="0">
                      <a:pos x="22" y="264"/>
                    </a:cxn>
                    <a:cxn ang="0">
                      <a:pos x="26" y="264"/>
                    </a:cxn>
                    <a:cxn ang="0">
                      <a:pos x="30" y="262"/>
                    </a:cxn>
                    <a:cxn ang="0">
                      <a:pos x="36" y="256"/>
                    </a:cxn>
                    <a:cxn ang="0">
                      <a:pos x="40" y="248"/>
                    </a:cxn>
                    <a:cxn ang="0">
                      <a:pos x="46" y="234"/>
                    </a:cxn>
                    <a:cxn ang="0">
                      <a:pos x="52" y="218"/>
                    </a:cxn>
                    <a:cxn ang="0">
                      <a:pos x="52" y="218"/>
                    </a:cxn>
                  </a:cxnLst>
                  <a:rect l="0" t="0" r="r" b="b"/>
                  <a:pathLst>
                    <a:path w="52" h="264">
                      <a:moveTo>
                        <a:pt x="52" y="218"/>
                      </a:moveTo>
                      <a:lnTo>
                        <a:pt x="52" y="218"/>
                      </a:lnTo>
                      <a:lnTo>
                        <a:pt x="50" y="198"/>
                      </a:lnTo>
                      <a:lnTo>
                        <a:pt x="48" y="160"/>
                      </a:lnTo>
                      <a:lnTo>
                        <a:pt x="40" y="86"/>
                      </a:lnTo>
                      <a:lnTo>
                        <a:pt x="40" y="86"/>
                      </a:lnTo>
                      <a:lnTo>
                        <a:pt x="38" y="70"/>
                      </a:lnTo>
                      <a:lnTo>
                        <a:pt x="34" y="56"/>
                      </a:lnTo>
                      <a:lnTo>
                        <a:pt x="28" y="40"/>
                      </a:lnTo>
                      <a:lnTo>
                        <a:pt x="28" y="40"/>
                      </a:lnTo>
                      <a:lnTo>
                        <a:pt x="30" y="34"/>
                      </a:lnTo>
                      <a:lnTo>
                        <a:pt x="36" y="24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0" y="8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6" y="126"/>
                      </a:lnTo>
                      <a:lnTo>
                        <a:pt x="2" y="184"/>
                      </a:lnTo>
                      <a:lnTo>
                        <a:pt x="0" y="216"/>
                      </a:lnTo>
                      <a:lnTo>
                        <a:pt x="0" y="216"/>
                      </a:lnTo>
                      <a:lnTo>
                        <a:pt x="4" y="236"/>
                      </a:lnTo>
                      <a:lnTo>
                        <a:pt x="8" y="248"/>
                      </a:lnTo>
                      <a:lnTo>
                        <a:pt x="14" y="258"/>
                      </a:lnTo>
                      <a:lnTo>
                        <a:pt x="18" y="262"/>
                      </a:lnTo>
                      <a:lnTo>
                        <a:pt x="22" y="264"/>
                      </a:lnTo>
                      <a:lnTo>
                        <a:pt x="26" y="264"/>
                      </a:lnTo>
                      <a:lnTo>
                        <a:pt x="30" y="262"/>
                      </a:lnTo>
                      <a:lnTo>
                        <a:pt x="36" y="256"/>
                      </a:lnTo>
                      <a:lnTo>
                        <a:pt x="40" y="248"/>
                      </a:lnTo>
                      <a:lnTo>
                        <a:pt x="46" y="234"/>
                      </a:lnTo>
                      <a:lnTo>
                        <a:pt x="52" y="218"/>
                      </a:lnTo>
                      <a:lnTo>
                        <a:pt x="52" y="2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78" name="Freeform 295"/>
                <p:cNvSpPr/>
                <p:nvPr/>
              </p:nvSpPr>
              <p:spPr bwMode="auto">
                <a:xfrm>
                  <a:off x="5468945" y="4527549"/>
                  <a:ext cx="568325" cy="673100"/>
                </a:xfrm>
                <a:custGeom>
                  <a:avLst/>
                  <a:gdLst/>
                  <a:ahLst/>
                  <a:cxnLst>
                    <a:cxn ang="0">
                      <a:pos x="344" y="100"/>
                    </a:cxn>
                    <a:cxn ang="0">
                      <a:pos x="344" y="100"/>
                    </a:cxn>
                    <a:cxn ang="0">
                      <a:pos x="230" y="50"/>
                    </a:cxn>
                    <a:cxn ang="0">
                      <a:pos x="148" y="16"/>
                    </a:cxn>
                    <a:cxn ang="0">
                      <a:pos x="118" y="4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0" y="2"/>
                    </a:cxn>
                    <a:cxn ang="0">
                      <a:pos x="72" y="4"/>
                    </a:cxn>
                    <a:cxn ang="0">
                      <a:pos x="62" y="10"/>
                    </a:cxn>
                    <a:cxn ang="0">
                      <a:pos x="62" y="10"/>
                    </a:cxn>
                    <a:cxn ang="0">
                      <a:pos x="60" y="12"/>
                    </a:cxn>
                    <a:cxn ang="0">
                      <a:pos x="56" y="22"/>
                    </a:cxn>
                    <a:cxn ang="0">
                      <a:pos x="48" y="48"/>
                    </a:cxn>
                    <a:cxn ang="0">
                      <a:pos x="28" y="128"/>
                    </a:cxn>
                    <a:cxn ang="0">
                      <a:pos x="10" y="210"/>
                    </a:cxn>
                    <a:cxn ang="0">
                      <a:pos x="0" y="262"/>
                    </a:cxn>
                    <a:cxn ang="0">
                      <a:pos x="0" y="262"/>
                    </a:cxn>
                    <a:cxn ang="0">
                      <a:pos x="0" y="280"/>
                    </a:cxn>
                    <a:cxn ang="0">
                      <a:pos x="2" y="286"/>
                    </a:cxn>
                    <a:cxn ang="0">
                      <a:pos x="4" y="290"/>
                    </a:cxn>
                    <a:cxn ang="0">
                      <a:pos x="10" y="296"/>
                    </a:cxn>
                    <a:cxn ang="0">
                      <a:pos x="22" y="306"/>
                    </a:cxn>
                    <a:cxn ang="0">
                      <a:pos x="22" y="306"/>
                    </a:cxn>
                    <a:cxn ang="0">
                      <a:pos x="40" y="316"/>
                    </a:cxn>
                    <a:cxn ang="0">
                      <a:pos x="74" y="332"/>
                    </a:cxn>
                    <a:cxn ang="0">
                      <a:pos x="168" y="372"/>
                    </a:cxn>
                    <a:cxn ang="0">
                      <a:pos x="298" y="424"/>
                    </a:cxn>
                    <a:cxn ang="0">
                      <a:pos x="298" y="424"/>
                    </a:cxn>
                    <a:cxn ang="0">
                      <a:pos x="312" y="374"/>
                    </a:cxn>
                    <a:cxn ang="0">
                      <a:pos x="326" y="322"/>
                    </a:cxn>
                    <a:cxn ang="0">
                      <a:pos x="340" y="262"/>
                    </a:cxn>
                    <a:cxn ang="0">
                      <a:pos x="352" y="202"/>
                    </a:cxn>
                    <a:cxn ang="0">
                      <a:pos x="356" y="176"/>
                    </a:cxn>
                    <a:cxn ang="0">
                      <a:pos x="358" y="150"/>
                    </a:cxn>
                    <a:cxn ang="0">
                      <a:pos x="358" y="130"/>
                    </a:cxn>
                    <a:cxn ang="0">
                      <a:pos x="356" y="114"/>
                    </a:cxn>
                    <a:cxn ang="0">
                      <a:pos x="354" y="108"/>
                    </a:cxn>
                    <a:cxn ang="0">
                      <a:pos x="352" y="104"/>
                    </a:cxn>
                    <a:cxn ang="0">
                      <a:pos x="348" y="100"/>
                    </a:cxn>
                    <a:cxn ang="0">
                      <a:pos x="344" y="100"/>
                    </a:cxn>
                    <a:cxn ang="0">
                      <a:pos x="344" y="100"/>
                    </a:cxn>
                  </a:cxnLst>
                  <a:rect l="0" t="0" r="r" b="b"/>
                  <a:pathLst>
                    <a:path w="358" h="424">
                      <a:moveTo>
                        <a:pt x="344" y="100"/>
                      </a:moveTo>
                      <a:lnTo>
                        <a:pt x="344" y="100"/>
                      </a:lnTo>
                      <a:lnTo>
                        <a:pt x="230" y="50"/>
                      </a:lnTo>
                      <a:lnTo>
                        <a:pt x="148" y="16"/>
                      </a:lnTo>
                      <a:lnTo>
                        <a:pt x="118" y="4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0" y="2"/>
                      </a:lnTo>
                      <a:lnTo>
                        <a:pt x="72" y="4"/>
                      </a:lnTo>
                      <a:lnTo>
                        <a:pt x="62" y="10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6" y="22"/>
                      </a:lnTo>
                      <a:lnTo>
                        <a:pt x="48" y="48"/>
                      </a:lnTo>
                      <a:lnTo>
                        <a:pt x="28" y="128"/>
                      </a:lnTo>
                      <a:lnTo>
                        <a:pt x="10" y="210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0" y="280"/>
                      </a:lnTo>
                      <a:lnTo>
                        <a:pt x="2" y="286"/>
                      </a:lnTo>
                      <a:lnTo>
                        <a:pt x="4" y="290"/>
                      </a:lnTo>
                      <a:lnTo>
                        <a:pt x="10" y="296"/>
                      </a:lnTo>
                      <a:lnTo>
                        <a:pt x="22" y="306"/>
                      </a:lnTo>
                      <a:lnTo>
                        <a:pt x="22" y="306"/>
                      </a:lnTo>
                      <a:lnTo>
                        <a:pt x="40" y="316"/>
                      </a:lnTo>
                      <a:lnTo>
                        <a:pt x="74" y="332"/>
                      </a:lnTo>
                      <a:lnTo>
                        <a:pt x="168" y="372"/>
                      </a:lnTo>
                      <a:lnTo>
                        <a:pt x="298" y="424"/>
                      </a:lnTo>
                      <a:lnTo>
                        <a:pt x="298" y="424"/>
                      </a:lnTo>
                      <a:lnTo>
                        <a:pt x="312" y="374"/>
                      </a:lnTo>
                      <a:lnTo>
                        <a:pt x="326" y="322"/>
                      </a:lnTo>
                      <a:lnTo>
                        <a:pt x="340" y="262"/>
                      </a:lnTo>
                      <a:lnTo>
                        <a:pt x="352" y="202"/>
                      </a:lnTo>
                      <a:lnTo>
                        <a:pt x="356" y="176"/>
                      </a:lnTo>
                      <a:lnTo>
                        <a:pt x="358" y="150"/>
                      </a:lnTo>
                      <a:lnTo>
                        <a:pt x="358" y="130"/>
                      </a:lnTo>
                      <a:lnTo>
                        <a:pt x="356" y="114"/>
                      </a:lnTo>
                      <a:lnTo>
                        <a:pt x="354" y="108"/>
                      </a:lnTo>
                      <a:lnTo>
                        <a:pt x="352" y="104"/>
                      </a:lnTo>
                      <a:lnTo>
                        <a:pt x="348" y="100"/>
                      </a:lnTo>
                      <a:lnTo>
                        <a:pt x="344" y="100"/>
                      </a:lnTo>
                      <a:lnTo>
                        <a:pt x="344" y="10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2" name="Group 48"/>
              <p:cNvGrpSpPr/>
              <p:nvPr/>
            </p:nvGrpSpPr>
            <p:grpSpPr>
              <a:xfrm>
                <a:off x="1785918" y="2928934"/>
                <a:ext cx="470340" cy="1556602"/>
                <a:chOff x="5500694" y="4214818"/>
                <a:chExt cx="533400" cy="1765300"/>
              </a:xfrm>
              <a:grpFill/>
            </p:grpSpPr>
            <p:sp>
              <p:nvSpPr>
                <p:cNvPr id="73" name="Freeform 288"/>
                <p:cNvSpPr>
                  <a:spLocks noEditPoints="1"/>
                </p:cNvSpPr>
                <p:nvPr/>
              </p:nvSpPr>
              <p:spPr bwMode="auto">
                <a:xfrm>
                  <a:off x="5500694" y="4214818"/>
                  <a:ext cx="533400" cy="1765300"/>
                </a:xfrm>
                <a:custGeom>
                  <a:avLst/>
                  <a:gdLst/>
                  <a:ahLst/>
                  <a:cxnLst>
                    <a:cxn ang="0">
                      <a:pos x="300" y="204"/>
                    </a:cxn>
                    <a:cxn ang="0">
                      <a:pos x="240" y="172"/>
                    </a:cxn>
                    <a:cxn ang="0">
                      <a:pos x="212" y="154"/>
                    </a:cxn>
                    <a:cxn ang="0">
                      <a:pos x="202" y="142"/>
                    </a:cxn>
                    <a:cxn ang="0">
                      <a:pos x="204" y="120"/>
                    </a:cxn>
                    <a:cxn ang="0">
                      <a:pos x="222" y="80"/>
                    </a:cxn>
                    <a:cxn ang="0">
                      <a:pos x="220" y="32"/>
                    </a:cxn>
                    <a:cxn ang="0">
                      <a:pos x="190" y="2"/>
                    </a:cxn>
                    <a:cxn ang="0">
                      <a:pos x="156" y="4"/>
                    </a:cxn>
                    <a:cxn ang="0">
                      <a:pos x="132" y="22"/>
                    </a:cxn>
                    <a:cxn ang="0">
                      <a:pos x="126" y="44"/>
                    </a:cxn>
                    <a:cxn ang="0">
                      <a:pos x="124" y="66"/>
                    </a:cxn>
                    <a:cxn ang="0">
                      <a:pos x="122" y="86"/>
                    </a:cxn>
                    <a:cxn ang="0">
                      <a:pos x="134" y="108"/>
                    </a:cxn>
                    <a:cxn ang="0">
                      <a:pos x="134" y="138"/>
                    </a:cxn>
                    <a:cxn ang="0">
                      <a:pos x="116" y="154"/>
                    </a:cxn>
                    <a:cxn ang="0">
                      <a:pos x="50" y="186"/>
                    </a:cxn>
                    <a:cxn ang="0">
                      <a:pos x="40" y="194"/>
                    </a:cxn>
                    <a:cxn ang="0">
                      <a:pos x="22" y="232"/>
                    </a:cxn>
                    <a:cxn ang="0">
                      <a:pos x="0" y="358"/>
                    </a:cxn>
                    <a:cxn ang="0">
                      <a:pos x="8" y="400"/>
                    </a:cxn>
                    <a:cxn ang="0">
                      <a:pos x="42" y="446"/>
                    </a:cxn>
                    <a:cxn ang="0">
                      <a:pos x="58" y="496"/>
                    </a:cxn>
                    <a:cxn ang="0">
                      <a:pos x="54" y="580"/>
                    </a:cxn>
                    <a:cxn ang="0">
                      <a:pos x="60" y="642"/>
                    </a:cxn>
                    <a:cxn ang="0">
                      <a:pos x="56" y="888"/>
                    </a:cxn>
                    <a:cxn ang="0">
                      <a:pos x="54" y="974"/>
                    </a:cxn>
                    <a:cxn ang="0">
                      <a:pos x="64" y="1048"/>
                    </a:cxn>
                    <a:cxn ang="0">
                      <a:pos x="38" y="1092"/>
                    </a:cxn>
                    <a:cxn ang="0">
                      <a:pos x="56" y="1106"/>
                    </a:cxn>
                    <a:cxn ang="0">
                      <a:pos x="86" y="1102"/>
                    </a:cxn>
                    <a:cxn ang="0">
                      <a:pos x="126" y="1070"/>
                    </a:cxn>
                    <a:cxn ang="0">
                      <a:pos x="136" y="1050"/>
                    </a:cxn>
                    <a:cxn ang="0">
                      <a:pos x="140" y="1012"/>
                    </a:cxn>
                    <a:cxn ang="0">
                      <a:pos x="144" y="736"/>
                    </a:cxn>
                    <a:cxn ang="0">
                      <a:pos x="156" y="626"/>
                    </a:cxn>
                    <a:cxn ang="0">
                      <a:pos x="158" y="620"/>
                    </a:cxn>
                    <a:cxn ang="0">
                      <a:pos x="178" y="742"/>
                    </a:cxn>
                    <a:cxn ang="0">
                      <a:pos x="180" y="922"/>
                    </a:cxn>
                    <a:cxn ang="0">
                      <a:pos x="178" y="1058"/>
                    </a:cxn>
                    <a:cxn ang="0">
                      <a:pos x="190" y="1066"/>
                    </a:cxn>
                    <a:cxn ang="0">
                      <a:pos x="188" y="1086"/>
                    </a:cxn>
                    <a:cxn ang="0">
                      <a:pos x="198" y="1108"/>
                    </a:cxn>
                    <a:cxn ang="0">
                      <a:pos x="230" y="1112"/>
                    </a:cxn>
                    <a:cxn ang="0">
                      <a:pos x="248" y="1090"/>
                    </a:cxn>
                    <a:cxn ang="0">
                      <a:pos x="238" y="1054"/>
                    </a:cxn>
                    <a:cxn ang="0">
                      <a:pos x="246" y="920"/>
                    </a:cxn>
                    <a:cxn ang="0">
                      <a:pos x="252" y="746"/>
                    </a:cxn>
                    <a:cxn ang="0">
                      <a:pos x="266" y="582"/>
                    </a:cxn>
                    <a:cxn ang="0">
                      <a:pos x="276" y="560"/>
                    </a:cxn>
                    <a:cxn ang="0">
                      <a:pos x="296" y="480"/>
                    </a:cxn>
                    <a:cxn ang="0">
                      <a:pos x="336" y="368"/>
                    </a:cxn>
                    <a:cxn ang="0">
                      <a:pos x="324" y="292"/>
                    </a:cxn>
                    <a:cxn ang="0">
                      <a:pos x="68" y="380"/>
                    </a:cxn>
                    <a:cxn ang="0">
                      <a:pos x="60" y="360"/>
                    </a:cxn>
                    <a:cxn ang="0">
                      <a:pos x="68" y="358"/>
                    </a:cxn>
                    <a:cxn ang="0">
                      <a:pos x="274" y="376"/>
                    </a:cxn>
                    <a:cxn ang="0">
                      <a:pos x="266" y="362"/>
                    </a:cxn>
                    <a:cxn ang="0">
                      <a:pos x="274" y="376"/>
                    </a:cxn>
                  </a:cxnLst>
                  <a:rect l="0" t="0" r="r" b="b"/>
                  <a:pathLst>
                    <a:path w="336" h="1112">
                      <a:moveTo>
                        <a:pt x="308" y="222"/>
                      </a:moveTo>
                      <a:lnTo>
                        <a:pt x="308" y="222"/>
                      </a:lnTo>
                      <a:lnTo>
                        <a:pt x="304" y="210"/>
                      </a:lnTo>
                      <a:lnTo>
                        <a:pt x="300" y="204"/>
                      </a:lnTo>
                      <a:lnTo>
                        <a:pt x="294" y="198"/>
                      </a:lnTo>
                      <a:lnTo>
                        <a:pt x="286" y="192"/>
                      </a:lnTo>
                      <a:lnTo>
                        <a:pt x="274" y="186"/>
                      </a:lnTo>
                      <a:lnTo>
                        <a:pt x="240" y="172"/>
                      </a:lnTo>
                      <a:lnTo>
                        <a:pt x="240" y="172"/>
                      </a:lnTo>
                      <a:lnTo>
                        <a:pt x="224" y="164"/>
                      </a:lnTo>
                      <a:lnTo>
                        <a:pt x="218" y="158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10" y="150"/>
                      </a:lnTo>
                      <a:lnTo>
                        <a:pt x="202" y="142"/>
                      </a:lnTo>
                      <a:lnTo>
                        <a:pt x="202" y="142"/>
                      </a:lnTo>
                      <a:lnTo>
                        <a:pt x="198" y="136"/>
                      </a:lnTo>
                      <a:lnTo>
                        <a:pt x="198" y="130"/>
                      </a:lnTo>
                      <a:lnTo>
                        <a:pt x="200" y="124"/>
                      </a:lnTo>
                      <a:lnTo>
                        <a:pt x="204" y="120"/>
                      </a:lnTo>
                      <a:lnTo>
                        <a:pt x="204" y="120"/>
                      </a:lnTo>
                      <a:lnTo>
                        <a:pt x="212" y="112"/>
                      </a:lnTo>
                      <a:lnTo>
                        <a:pt x="218" y="96"/>
                      </a:lnTo>
                      <a:lnTo>
                        <a:pt x="222" y="80"/>
                      </a:lnTo>
                      <a:lnTo>
                        <a:pt x="224" y="62"/>
                      </a:lnTo>
                      <a:lnTo>
                        <a:pt x="224" y="62"/>
                      </a:lnTo>
                      <a:lnTo>
                        <a:pt x="222" y="42"/>
                      </a:lnTo>
                      <a:lnTo>
                        <a:pt x="220" y="32"/>
                      </a:lnTo>
                      <a:lnTo>
                        <a:pt x="216" y="22"/>
                      </a:lnTo>
                      <a:lnTo>
                        <a:pt x="210" y="14"/>
                      </a:lnTo>
                      <a:lnTo>
                        <a:pt x="202" y="6"/>
                      </a:lnTo>
                      <a:lnTo>
                        <a:pt x="190" y="2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4" y="0"/>
                      </a:lnTo>
                      <a:lnTo>
                        <a:pt x="156" y="4"/>
                      </a:lnTo>
                      <a:lnTo>
                        <a:pt x="148" y="6"/>
                      </a:lnTo>
                      <a:lnTo>
                        <a:pt x="142" y="12"/>
                      </a:lnTo>
                      <a:lnTo>
                        <a:pt x="136" y="16"/>
                      </a:lnTo>
                      <a:lnTo>
                        <a:pt x="132" y="22"/>
                      </a:lnTo>
                      <a:lnTo>
                        <a:pt x="128" y="28"/>
                      </a:lnTo>
                      <a:lnTo>
                        <a:pt x="126" y="34"/>
                      </a:lnTo>
                      <a:lnTo>
                        <a:pt x="126" y="34"/>
                      </a:lnTo>
                      <a:lnTo>
                        <a:pt x="126" y="44"/>
                      </a:lnTo>
                      <a:lnTo>
                        <a:pt x="126" y="56"/>
                      </a:lnTo>
                      <a:lnTo>
                        <a:pt x="126" y="56"/>
                      </a:lnTo>
                      <a:lnTo>
                        <a:pt x="126" y="62"/>
                      </a:lnTo>
                      <a:lnTo>
                        <a:pt x="124" y="66"/>
                      </a:lnTo>
                      <a:lnTo>
                        <a:pt x="122" y="72"/>
                      </a:lnTo>
                      <a:lnTo>
                        <a:pt x="122" y="78"/>
                      </a:lnTo>
                      <a:lnTo>
                        <a:pt x="122" y="78"/>
                      </a:lnTo>
                      <a:lnTo>
                        <a:pt x="122" y="86"/>
                      </a:lnTo>
                      <a:lnTo>
                        <a:pt x="126" y="94"/>
                      </a:lnTo>
                      <a:lnTo>
                        <a:pt x="126" y="94"/>
                      </a:lnTo>
                      <a:lnTo>
                        <a:pt x="130" y="102"/>
                      </a:lnTo>
                      <a:lnTo>
                        <a:pt x="134" y="108"/>
                      </a:lnTo>
                      <a:lnTo>
                        <a:pt x="136" y="120"/>
                      </a:lnTo>
                      <a:lnTo>
                        <a:pt x="136" y="120"/>
                      </a:lnTo>
                      <a:lnTo>
                        <a:pt x="136" y="132"/>
                      </a:lnTo>
                      <a:lnTo>
                        <a:pt x="134" y="138"/>
                      </a:lnTo>
                      <a:lnTo>
                        <a:pt x="130" y="140"/>
                      </a:lnTo>
                      <a:lnTo>
                        <a:pt x="126" y="144"/>
                      </a:lnTo>
                      <a:lnTo>
                        <a:pt x="126" y="144"/>
                      </a:lnTo>
                      <a:lnTo>
                        <a:pt x="116" y="154"/>
                      </a:lnTo>
                      <a:lnTo>
                        <a:pt x="102" y="162"/>
                      </a:lnTo>
                      <a:lnTo>
                        <a:pt x="102" y="162"/>
                      </a:lnTo>
                      <a:lnTo>
                        <a:pt x="78" y="174"/>
                      </a:lnTo>
                      <a:lnTo>
                        <a:pt x="50" y="186"/>
                      </a:lnTo>
                      <a:lnTo>
                        <a:pt x="50" y="186"/>
                      </a:lnTo>
                      <a:lnTo>
                        <a:pt x="44" y="192"/>
                      </a:lnTo>
                      <a:lnTo>
                        <a:pt x="40" y="194"/>
                      </a:lnTo>
                      <a:lnTo>
                        <a:pt x="40" y="194"/>
                      </a:lnTo>
                      <a:lnTo>
                        <a:pt x="36" y="200"/>
                      </a:lnTo>
                      <a:lnTo>
                        <a:pt x="36" y="200"/>
                      </a:lnTo>
                      <a:lnTo>
                        <a:pt x="28" y="214"/>
                      </a:lnTo>
                      <a:lnTo>
                        <a:pt x="22" y="232"/>
                      </a:lnTo>
                      <a:lnTo>
                        <a:pt x="16" y="254"/>
                      </a:lnTo>
                      <a:lnTo>
                        <a:pt x="12" y="276"/>
                      </a:lnTo>
                      <a:lnTo>
                        <a:pt x="4" y="322"/>
                      </a:lnTo>
                      <a:lnTo>
                        <a:pt x="0" y="358"/>
                      </a:lnTo>
                      <a:lnTo>
                        <a:pt x="0" y="358"/>
                      </a:lnTo>
                      <a:lnTo>
                        <a:pt x="0" y="376"/>
                      </a:lnTo>
                      <a:lnTo>
                        <a:pt x="2" y="388"/>
                      </a:lnTo>
                      <a:lnTo>
                        <a:pt x="8" y="400"/>
                      </a:lnTo>
                      <a:lnTo>
                        <a:pt x="14" y="410"/>
                      </a:lnTo>
                      <a:lnTo>
                        <a:pt x="28" y="428"/>
                      </a:lnTo>
                      <a:lnTo>
                        <a:pt x="42" y="446"/>
                      </a:lnTo>
                      <a:lnTo>
                        <a:pt x="42" y="446"/>
                      </a:lnTo>
                      <a:lnTo>
                        <a:pt x="48" y="458"/>
                      </a:lnTo>
                      <a:lnTo>
                        <a:pt x="52" y="470"/>
                      </a:lnTo>
                      <a:lnTo>
                        <a:pt x="58" y="496"/>
                      </a:lnTo>
                      <a:lnTo>
                        <a:pt x="58" y="496"/>
                      </a:lnTo>
                      <a:lnTo>
                        <a:pt x="54" y="530"/>
                      </a:lnTo>
                      <a:lnTo>
                        <a:pt x="54" y="530"/>
                      </a:lnTo>
                      <a:lnTo>
                        <a:pt x="52" y="572"/>
                      </a:lnTo>
                      <a:lnTo>
                        <a:pt x="54" y="580"/>
                      </a:lnTo>
                      <a:lnTo>
                        <a:pt x="56" y="582"/>
                      </a:lnTo>
                      <a:lnTo>
                        <a:pt x="58" y="584"/>
                      </a:lnTo>
                      <a:lnTo>
                        <a:pt x="58" y="584"/>
                      </a:lnTo>
                      <a:lnTo>
                        <a:pt x="60" y="64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0" y="826"/>
                      </a:lnTo>
                      <a:lnTo>
                        <a:pt x="56" y="888"/>
                      </a:lnTo>
                      <a:lnTo>
                        <a:pt x="54" y="940"/>
                      </a:lnTo>
                      <a:lnTo>
                        <a:pt x="54" y="960"/>
                      </a:lnTo>
                      <a:lnTo>
                        <a:pt x="54" y="974"/>
                      </a:lnTo>
                      <a:lnTo>
                        <a:pt x="54" y="974"/>
                      </a:lnTo>
                      <a:lnTo>
                        <a:pt x="62" y="1018"/>
                      </a:lnTo>
                      <a:lnTo>
                        <a:pt x="64" y="1036"/>
                      </a:lnTo>
                      <a:lnTo>
                        <a:pt x="64" y="1048"/>
                      </a:lnTo>
                      <a:lnTo>
                        <a:pt x="64" y="1048"/>
                      </a:lnTo>
                      <a:lnTo>
                        <a:pt x="60" y="1058"/>
                      </a:lnTo>
                      <a:lnTo>
                        <a:pt x="50" y="1074"/>
                      </a:lnTo>
                      <a:lnTo>
                        <a:pt x="40" y="1088"/>
                      </a:lnTo>
                      <a:lnTo>
                        <a:pt x="38" y="1092"/>
                      </a:lnTo>
                      <a:lnTo>
                        <a:pt x="38" y="1096"/>
                      </a:lnTo>
                      <a:lnTo>
                        <a:pt x="38" y="1096"/>
                      </a:lnTo>
                      <a:lnTo>
                        <a:pt x="44" y="1100"/>
                      </a:lnTo>
                      <a:lnTo>
                        <a:pt x="56" y="1106"/>
                      </a:lnTo>
                      <a:lnTo>
                        <a:pt x="64" y="1108"/>
                      </a:lnTo>
                      <a:lnTo>
                        <a:pt x="72" y="1108"/>
                      </a:lnTo>
                      <a:lnTo>
                        <a:pt x="78" y="1106"/>
                      </a:lnTo>
                      <a:lnTo>
                        <a:pt x="86" y="1102"/>
                      </a:lnTo>
                      <a:lnTo>
                        <a:pt x="86" y="1102"/>
                      </a:lnTo>
                      <a:lnTo>
                        <a:pt x="110" y="1082"/>
                      </a:lnTo>
                      <a:lnTo>
                        <a:pt x="126" y="1070"/>
                      </a:lnTo>
                      <a:lnTo>
                        <a:pt x="126" y="1070"/>
                      </a:lnTo>
                      <a:lnTo>
                        <a:pt x="132" y="1066"/>
                      </a:lnTo>
                      <a:lnTo>
                        <a:pt x="134" y="1062"/>
                      </a:lnTo>
                      <a:lnTo>
                        <a:pt x="136" y="1056"/>
                      </a:lnTo>
                      <a:lnTo>
                        <a:pt x="136" y="1050"/>
                      </a:lnTo>
                      <a:lnTo>
                        <a:pt x="136" y="1050"/>
                      </a:lnTo>
                      <a:lnTo>
                        <a:pt x="138" y="1032"/>
                      </a:lnTo>
                      <a:lnTo>
                        <a:pt x="140" y="1012"/>
                      </a:lnTo>
                      <a:lnTo>
                        <a:pt x="140" y="1012"/>
                      </a:lnTo>
                      <a:lnTo>
                        <a:pt x="140" y="884"/>
                      </a:lnTo>
                      <a:lnTo>
                        <a:pt x="140" y="794"/>
                      </a:lnTo>
                      <a:lnTo>
                        <a:pt x="142" y="758"/>
                      </a:lnTo>
                      <a:lnTo>
                        <a:pt x="144" y="736"/>
                      </a:lnTo>
                      <a:lnTo>
                        <a:pt x="144" y="736"/>
                      </a:lnTo>
                      <a:lnTo>
                        <a:pt x="148" y="698"/>
                      </a:lnTo>
                      <a:lnTo>
                        <a:pt x="152" y="656"/>
                      </a:lnTo>
                      <a:lnTo>
                        <a:pt x="156" y="626"/>
                      </a:lnTo>
                      <a:lnTo>
                        <a:pt x="158" y="620"/>
                      </a:lnTo>
                      <a:lnTo>
                        <a:pt x="158" y="618"/>
                      </a:lnTo>
                      <a:lnTo>
                        <a:pt x="158" y="620"/>
                      </a:lnTo>
                      <a:lnTo>
                        <a:pt x="158" y="620"/>
                      </a:lnTo>
                      <a:lnTo>
                        <a:pt x="164" y="642"/>
                      </a:lnTo>
                      <a:lnTo>
                        <a:pt x="168" y="678"/>
                      </a:lnTo>
                      <a:lnTo>
                        <a:pt x="178" y="742"/>
                      </a:lnTo>
                      <a:lnTo>
                        <a:pt x="178" y="742"/>
                      </a:lnTo>
                      <a:lnTo>
                        <a:pt x="180" y="774"/>
                      </a:lnTo>
                      <a:lnTo>
                        <a:pt x="180" y="822"/>
                      </a:lnTo>
                      <a:lnTo>
                        <a:pt x="180" y="922"/>
                      </a:lnTo>
                      <a:lnTo>
                        <a:pt x="180" y="922"/>
                      </a:lnTo>
                      <a:lnTo>
                        <a:pt x="180" y="984"/>
                      </a:lnTo>
                      <a:lnTo>
                        <a:pt x="180" y="1030"/>
                      </a:lnTo>
                      <a:lnTo>
                        <a:pt x="180" y="1030"/>
                      </a:lnTo>
                      <a:lnTo>
                        <a:pt x="178" y="1058"/>
                      </a:lnTo>
                      <a:lnTo>
                        <a:pt x="178" y="1064"/>
                      </a:lnTo>
                      <a:lnTo>
                        <a:pt x="182" y="1066"/>
                      </a:lnTo>
                      <a:lnTo>
                        <a:pt x="182" y="1066"/>
                      </a:lnTo>
                      <a:lnTo>
                        <a:pt x="190" y="1066"/>
                      </a:lnTo>
                      <a:lnTo>
                        <a:pt x="190" y="1068"/>
                      </a:lnTo>
                      <a:lnTo>
                        <a:pt x="190" y="1076"/>
                      </a:lnTo>
                      <a:lnTo>
                        <a:pt x="190" y="1076"/>
                      </a:lnTo>
                      <a:lnTo>
                        <a:pt x="188" y="1086"/>
                      </a:lnTo>
                      <a:lnTo>
                        <a:pt x="188" y="1092"/>
                      </a:lnTo>
                      <a:lnTo>
                        <a:pt x="188" y="1098"/>
                      </a:lnTo>
                      <a:lnTo>
                        <a:pt x="192" y="1104"/>
                      </a:lnTo>
                      <a:lnTo>
                        <a:pt x="198" y="1108"/>
                      </a:lnTo>
                      <a:lnTo>
                        <a:pt x="208" y="1112"/>
                      </a:lnTo>
                      <a:lnTo>
                        <a:pt x="224" y="1112"/>
                      </a:lnTo>
                      <a:lnTo>
                        <a:pt x="224" y="1112"/>
                      </a:lnTo>
                      <a:lnTo>
                        <a:pt x="230" y="1112"/>
                      </a:lnTo>
                      <a:lnTo>
                        <a:pt x="238" y="1110"/>
                      </a:lnTo>
                      <a:lnTo>
                        <a:pt x="244" y="1106"/>
                      </a:lnTo>
                      <a:lnTo>
                        <a:pt x="248" y="1100"/>
                      </a:lnTo>
                      <a:lnTo>
                        <a:pt x="248" y="1090"/>
                      </a:lnTo>
                      <a:lnTo>
                        <a:pt x="246" y="1076"/>
                      </a:lnTo>
                      <a:lnTo>
                        <a:pt x="236" y="1056"/>
                      </a:lnTo>
                      <a:lnTo>
                        <a:pt x="236" y="1056"/>
                      </a:lnTo>
                      <a:lnTo>
                        <a:pt x="238" y="1054"/>
                      </a:lnTo>
                      <a:lnTo>
                        <a:pt x="240" y="1048"/>
                      </a:lnTo>
                      <a:lnTo>
                        <a:pt x="240" y="1042"/>
                      </a:lnTo>
                      <a:lnTo>
                        <a:pt x="240" y="1042"/>
                      </a:lnTo>
                      <a:lnTo>
                        <a:pt x="246" y="920"/>
                      </a:lnTo>
                      <a:lnTo>
                        <a:pt x="250" y="838"/>
                      </a:lnTo>
                      <a:lnTo>
                        <a:pt x="250" y="788"/>
                      </a:lnTo>
                      <a:lnTo>
                        <a:pt x="250" y="788"/>
                      </a:lnTo>
                      <a:lnTo>
                        <a:pt x="252" y="746"/>
                      </a:lnTo>
                      <a:lnTo>
                        <a:pt x="254" y="680"/>
                      </a:lnTo>
                      <a:lnTo>
                        <a:pt x="260" y="616"/>
                      </a:lnTo>
                      <a:lnTo>
                        <a:pt x="262" y="594"/>
                      </a:lnTo>
                      <a:lnTo>
                        <a:pt x="266" y="582"/>
                      </a:lnTo>
                      <a:lnTo>
                        <a:pt x="266" y="582"/>
                      </a:lnTo>
                      <a:lnTo>
                        <a:pt x="274" y="572"/>
                      </a:lnTo>
                      <a:lnTo>
                        <a:pt x="276" y="568"/>
                      </a:lnTo>
                      <a:lnTo>
                        <a:pt x="276" y="560"/>
                      </a:lnTo>
                      <a:lnTo>
                        <a:pt x="276" y="560"/>
                      </a:lnTo>
                      <a:lnTo>
                        <a:pt x="274" y="534"/>
                      </a:lnTo>
                      <a:lnTo>
                        <a:pt x="274" y="534"/>
                      </a:lnTo>
                      <a:lnTo>
                        <a:pt x="296" y="480"/>
                      </a:lnTo>
                      <a:lnTo>
                        <a:pt x="296" y="480"/>
                      </a:lnTo>
                      <a:lnTo>
                        <a:pt x="322" y="414"/>
                      </a:lnTo>
                      <a:lnTo>
                        <a:pt x="332" y="388"/>
                      </a:lnTo>
                      <a:lnTo>
                        <a:pt x="336" y="368"/>
                      </a:lnTo>
                      <a:lnTo>
                        <a:pt x="336" y="368"/>
                      </a:lnTo>
                      <a:lnTo>
                        <a:pt x="336" y="356"/>
                      </a:lnTo>
                      <a:lnTo>
                        <a:pt x="332" y="338"/>
                      </a:lnTo>
                      <a:lnTo>
                        <a:pt x="324" y="292"/>
                      </a:lnTo>
                      <a:lnTo>
                        <a:pt x="308" y="222"/>
                      </a:lnTo>
                      <a:lnTo>
                        <a:pt x="308" y="222"/>
                      </a:lnTo>
                      <a:close/>
                      <a:moveTo>
                        <a:pt x="68" y="380"/>
                      </a:moveTo>
                      <a:lnTo>
                        <a:pt x="68" y="380"/>
                      </a:lnTo>
                      <a:lnTo>
                        <a:pt x="62" y="374"/>
                      </a:lnTo>
                      <a:lnTo>
                        <a:pt x="60" y="366"/>
                      </a:lnTo>
                      <a:lnTo>
                        <a:pt x="60" y="366"/>
                      </a:lnTo>
                      <a:lnTo>
                        <a:pt x="60" y="360"/>
                      </a:lnTo>
                      <a:lnTo>
                        <a:pt x="62" y="352"/>
                      </a:lnTo>
                      <a:lnTo>
                        <a:pt x="70" y="340"/>
                      </a:lnTo>
                      <a:lnTo>
                        <a:pt x="70" y="340"/>
                      </a:lnTo>
                      <a:lnTo>
                        <a:pt x="68" y="358"/>
                      </a:lnTo>
                      <a:lnTo>
                        <a:pt x="68" y="380"/>
                      </a:lnTo>
                      <a:lnTo>
                        <a:pt x="68" y="380"/>
                      </a:lnTo>
                      <a:close/>
                      <a:moveTo>
                        <a:pt x="274" y="376"/>
                      </a:moveTo>
                      <a:lnTo>
                        <a:pt x="274" y="376"/>
                      </a:lnTo>
                      <a:lnTo>
                        <a:pt x="266" y="394"/>
                      </a:lnTo>
                      <a:lnTo>
                        <a:pt x="266" y="394"/>
                      </a:lnTo>
                      <a:lnTo>
                        <a:pt x="266" y="362"/>
                      </a:lnTo>
                      <a:lnTo>
                        <a:pt x="266" y="362"/>
                      </a:lnTo>
                      <a:lnTo>
                        <a:pt x="272" y="370"/>
                      </a:lnTo>
                      <a:lnTo>
                        <a:pt x="274" y="374"/>
                      </a:lnTo>
                      <a:lnTo>
                        <a:pt x="274" y="376"/>
                      </a:lnTo>
                      <a:lnTo>
                        <a:pt x="274" y="37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74" name="Freeform 290"/>
                <p:cNvSpPr/>
                <p:nvPr/>
              </p:nvSpPr>
              <p:spPr bwMode="auto">
                <a:xfrm>
                  <a:off x="5713419" y="4491043"/>
                  <a:ext cx="82550" cy="539750"/>
                </a:xfrm>
                <a:custGeom>
                  <a:avLst/>
                  <a:gdLst/>
                  <a:ahLst/>
                  <a:cxnLst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38" y="4"/>
                    </a:cxn>
                    <a:cxn ang="0">
                      <a:pos x="34" y="0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20" y="4"/>
                    </a:cxn>
                    <a:cxn ang="0">
                      <a:pos x="18" y="6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22" y="16"/>
                    </a:cxn>
                    <a:cxn ang="0">
                      <a:pos x="22" y="26"/>
                    </a:cxn>
                    <a:cxn ang="0">
                      <a:pos x="22" y="26"/>
                    </a:cxn>
                    <a:cxn ang="0">
                      <a:pos x="16" y="58"/>
                    </a:cxn>
                    <a:cxn ang="0">
                      <a:pos x="12" y="76"/>
                    </a:cxn>
                    <a:cxn ang="0">
                      <a:pos x="12" y="92"/>
                    </a:cxn>
                    <a:cxn ang="0">
                      <a:pos x="12" y="92"/>
                    </a:cxn>
                    <a:cxn ang="0">
                      <a:pos x="4" y="206"/>
                    </a:cxn>
                    <a:cxn ang="0">
                      <a:pos x="0" y="286"/>
                    </a:cxn>
                    <a:cxn ang="0">
                      <a:pos x="0" y="316"/>
                    </a:cxn>
                    <a:cxn ang="0">
                      <a:pos x="2" y="334"/>
                    </a:cxn>
                    <a:cxn ang="0">
                      <a:pos x="2" y="334"/>
                    </a:cxn>
                    <a:cxn ang="0">
                      <a:pos x="4" y="338"/>
                    </a:cxn>
                    <a:cxn ang="0">
                      <a:pos x="6" y="340"/>
                    </a:cxn>
                    <a:cxn ang="0">
                      <a:pos x="10" y="340"/>
                    </a:cxn>
                    <a:cxn ang="0">
                      <a:pos x="14" y="336"/>
                    </a:cxn>
                    <a:cxn ang="0">
                      <a:pos x="22" y="328"/>
                    </a:cxn>
                    <a:cxn ang="0">
                      <a:pos x="30" y="314"/>
                    </a:cxn>
                    <a:cxn ang="0">
                      <a:pos x="46" y="286"/>
                    </a:cxn>
                    <a:cxn ang="0">
                      <a:pos x="52" y="272"/>
                    </a:cxn>
                    <a:cxn ang="0">
                      <a:pos x="52" y="272"/>
                    </a:cxn>
                    <a:cxn ang="0">
                      <a:pos x="44" y="234"/>
                    </a:cxn>
                    <a:cxn ang="0">
                      <a:pos x="40" y="196"/>
                    </a:cxn>
                    <a:cxn ang="0">
                      <a:pos x="38" y="178"/>
                    </a:cxn>
                    <a:cxn ang="0">
                      <a:pos x="38" y="158"/>
                    </a:cxn>
                    <a:cxn ang="0">
                      <a:pos x="38" y="158"/>
                    </a:cxn>
                    <a:cxn ang="0">
                      <a:pos x="42" y="82"/>
                    </a:cxn>
                    <a:cxn ang="0">
                      <a:pos x="42" y="52"/>
                    </a:cxn>
                    <a:cxn ang="0">
                      <a:pos x="40" y="42"/>
                    </a:cxn>
                    <a:cxn ang="0">
                      <a:pos x="38" y="36"/>
                    </a:cxn>
                    <a:cxn ang="0">
                      <a:pos x="38" y="36"/>
                    </a:cxn>
                    <a:cxn ang="0">
                      <a:pos x="36" y="30"/>
                    </a:cxn>
                    <a:cxn ang="0">
                      <a:pos x="34" y="24"/>
                    </a:cxn>
                    <a:cxn ang="0">
                      <a:pos x="36" y="18"/>
                    </a:cxn>
                    <a:cxn ang="0">
                      <a:pos x="42" y="10"/>
                    </a:cxn>
                    <a:cxn ang="0">
                      <a:pos x="42" y="10"/>
                    </a:cxn>
                  </a:cxnLst>
                  <a:rect l="0" t="0" r="r" b="b"/>
                  <a:pathLst>
                    <a:path w="52" h="340">
                      <a:moveTo>
                        <a:pt x="42" y="10"/>
                      </a:moveTo>
                      <a:lnTo>
                        <a:pt x="42" y="10"/>
                      </a:lnTo>
                      <a:lnTo>
                        <a:pt x="38" y="4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0"/>
                      </a:lnTo>
                      <a:lnTo>
                        <a:pt x="22" y="16"/>
                      </a:lnTo>
                      <a:lnTo>
                        <a:pt x="22" y="26"/>
                      </a:lnTo>
                      <a:lnTo>
                        <a:pt x="22" y="26"/>
                      </a:lnTo>
                      <a:lnTo>
                        <a:pt x="16" y="58"/>
                      </a:lnTo>
                      <a:lnTo>
                        <a:pt x="12" y="76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4" y="206"/>
                      </a:lnTo>
                      <a:lnTo>
                        <a:pt x="0" y="286"/>
                      </a:lnTo>
                      <a:lnTo>
                        <a:pt x="0" y="316"/>
                      </a:lnTo>
                      <a:lnTo>
                        <a:pt x="2" y="334"/>
                      </a:lnTo>
                      <a:lnTo>
                        <a:pt x="2" y="334"/>
                      </a:lnTo>
                      <a:lnTo>
                        <a:pt x="4" y="338"/>
                      </a:lnTo>
                      <a:lnTo>
                        <a:pt x="6" y="340"/>
                      </a:lnTo>
                      <a:lnTo>
                        <a:pt x="10" y="340"/>
                      </a:lnTo>
                      <a:lnTo>
                        <a:pt x="14" y="336"/>
                      </a:lnTo>
                      <a:lnTo>
                        <a:pt x="22" y="328"/>
                      </a:lnTo>
                      <a:lnTo>
                        <a:pt x="30" y="314"/>
                      </a:lnTo>
                      <a:lnTo>
                        <a:pt x="46" y="286"/>
                      </a:lnTo>
                      <a:lnTo>
                        <a:pt x="52" y="272"/>
                      </a:lnTo>
                      <a:lnTo>
                        <a:pt x="52" y="272"/>
                      </a:lnTo>
                      <a:lnTo>
                        <a:pt x="44" y="234"/>
                      </a:lnTo>
                      <a:lnTo>
                        <a:pt x="40" y="196"/>
                      </a:lnTo>
                      <a:lnTo>
                        <a:pt x="38" y="178"/>
                      </a:lnTo>
                      <a:lnTo>
                        <a:pt x="38" y="158"/>
                      </a:lnTo>
                      <a:lnTo>
                        <a:pt x="38" y="158"/>
                      </a:lnTo>
                      <a:lnTo>
                        <a:pt x="42" y="82"/>
                      </a:lnTo>
                      <a:lnTo>
                        <a:pt x="42" y="52"/>
                      </a:lnTo>
                      <a:lnTo>
                        <a:pt x="40" y="42"/>
                      </a:lnTo>
                      <a:lnTo>
                        <a:pt x="38" y="36"/>
                      </a:lnTo>
                      <a:lnTo>
                        <a:pt x="38" y="36"/>
                      </a:lnTo>
                      <a:lnTo>
                        <a:pt x="36" y="30"/>
                      </a:lnTo>
                      <a:lnTo>
                        <a:pt x="34" y="24"/>
                      </a:lnTo>
                      <a:lnTo>
                        <a:pt x="36" y="18"/>
                      </a:lnTo>
                      <a:lnTo>
                        <a:pt x="42" y="10"/>
                      </a:lnTo>
                      <a:lnTo>
                        <a:pt x="42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sp3d>
                  <a:bevelT w="25400" h="25400"/>
                  <a:bevelB w="25400" h="25400"/>
                </a:sp3d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66" name="Group 12"/>
            <p:cNvGrpSpPr/>
            <p:nvPr/>
          </p:nvGrpSpPr>
          <p:grpSpPr>
            <a:xfrm>
              <a:off x="4456967" y="2603179"/>
              <a:ext cx="498539" cy="1620258"/>
              <a:chOff x="5643570" y="3286124"/>
              <a:chExt cx="787400" cy="2559050"/>
            </a:xfrm>
            <a:solidFill>
              <a:schemeClr val="bg1"/>
            </a:solidFill>
            <a:effectLst/>
          </p:grpSpPr>
          <p:sp>
            <p:nvSpPr>
              <p:cNvPr id="67" name="Freeform 291"/>
              <p:cNvSpPr>
                <a:spLocks noEditPoints="1"/>
              </p:cNvSpPr>
              <p:nvPr/>
            </p:nvSpPr>
            <p:spPr bwMode="auto">
              <a:xfrm>
                <a:off x="5643570" y="3286124"/>
                <a:ext cx="787400" cy="2559050"/>
              </a:xfrm>
              <a:custGeom>
                <a:avLst/>
                <a:gdLst/>
                <a:ahLst/>
                <a:cxnLst>
                  <a:cxn ang="0">
                    <a:pos x="488" y="770"/>
                  </a:cxn>
                  <a:cxn ang="0">
                    <a:pos x="478" y="654"/>
                  </a:cxn>
                  <a:cxn ang="0">
                    <a:pos x="456" y="408"/>
                  </a:cxn>
                  <a:cxn ang="0">
                    <a:pos x="440" y="306"/>
                  </a:cxn>
                  <a:cxn ang="0">
                    <a:pos x="376" y="268"/>
                  </a:cxn>
                  <a:cxn ang="0">
                    <a:pos x="306" y="226"/>
                  </a:cxn>
                  <a:cxn ang="0">
                    <a:pos x="312" y="188"/>
                  </a:cxn>
                  <a:cxn ang="0">
                    <a:pos x="344" y="130"/>
                  </a:cxn>
                  <a:cxn ang="0">
                    <a:pos x="344" y="108"/>
                  </a:cxn>
                  <a:cxn ang="0">
                    <a:pos x="340" y="38"/>
                  </a:cxn>
                  <a:cxn ang="0">
                    <a:pos x="292" y="2"/>
                  </a:cxn>
                  <a:cxn ang="0">
                    <a:pos x="226" y="8"/>
                  </a:cxn>
                  <a:cxn ang="0">
                    <a:pos x="190" y="58"/>
                  </a:cxn>
                  <a:cxn ang="0">
                    <a:pos x="182" y="110"/>
                  </a:cxn>
                  <a:cxn ang="0">
                    <a:pos x="196" y="174"/>
                  </a:cxn>
                  <a:cxn ang="0">
                    <a:pos x="202" y="210"/>
                  </a:cxn>
                  <a:cxn ang="0">
                    <a:pos x="184" y="242"/>
                  </a:cxn>
                  <a:cxn ang="0">
                    <a:pos x="70" y="290"/>
                  </a:cxn>
                  <a:cxn ang="0">
                    <a:pos x="28" y="430"/>
                  </a:cxn>
                  <a:cxn ang="0">
                    <a:pos x="2" y="528"/>
                  </a:cxn>
                  <a:cxn ang="0">
                    <a:pos x="10" y="610"/>
                  </a:cxn>
                  <a:cxn ang="0">
                    <a:pos x="26" y="714"/>
                  </a:cxn>
                  <a:cxn ang="0">
                    <a:pos x="40" y="712"/>
                  </a:cxn>
                  <a:cxn ang="0">
                    <a:pos x="48" y="768"/>
                  </a:cxn>
                  <a:cxn ang="0">
                    <a:pos x="102" y="820"/>
                  </a:cxn>
                  <a:cxn ang="0">
                    <a:pos x="90" y="1098"/>
                  </a:cxn>
                  <a:cxn ang="0">
                    <a:pos x="76" y="1526"/>
                  </a:cxn>
                  <a:cxn ang="0">
                    <a:pos x="96" y="1546"/>
                  </a:cxn>
                  <a:cxn ang="0">
                    <a:pos x="72" y="1588"/>
                  </a:cxn>
                  <a:cxn ang="0">
                    <a:pos x="84" y="1608"/>
                  </a:cxn>
                  <a:cxn ang="0">
                    <a:pos x="150" y="1602"/>
                  </a:cxn>
                  <a:cxn ang="0">
                    <a:pos x="170" y="1552"/>
                  </a:cxn>
                  <a:cxn ang="0">
                    <a:pos x="186" y="1410"/>
                  </a:cxn>
                  <a:cxn ang="0">
                    <a:pos x="204" y="1188"/>
                  </a:cxn>
                  <a:cxn ang="0">
                    <a:pos x="244" y="884"/>
                  </a:cxn>
                  <a:cxn ang="0">
                    <a:pos x="274" y="1008"/>
                  </a:cxn>
                  <a:cxn ang="0">
                    <a:pos x="296" y="1206"/>
                  </a:cxn>
                  <a:cxn ang="0">
                    <a:pos x="308" y="1524"/>
                  </a:cxn>
                  <a:cxn ang="0">
                    <a:pos x="310" y="1570"/>
                  </a:cxn>
                  <a:cxn ang="0">
                    <a:pos x="354" y="1592"/>
                  </a:cxn>
                  <a:cxn ang="0">
                    <a:pos x="418" y="1608"/>
                  </a:cxn>
                  <a:cxn ang="0">
                    <a:pos x="444" y="1590"/>
                  </a:cxn>
                  <a:cxn ang="0">
                    <a:pos x="400" y="1542"/>
                  </a:cxn>
                  <a:cxn ang="0">
                    <a:pos x="424" y="1452"/>
                  </a:cxn>
                  <a:cxn ang="0">
                    <a:pos x="410" y="1348"/>
                  </a:cxn>
                  <a:cxn ang="0">
                    <a:pos x="412" y="874"/>
                  </a:cxn>
                  <a:cxn ang="0">
                    <a:pos x="420" y="796"/>
                  </a:cxn>
                  <a:cxn ang="0">
                    <a:pos x="428" y="752"/>
                  </a:cxn>
                  <a:cxn ang="0">
                    <a:pos x="446" y="792"/>
                  </a:cxn>
                  <a:cxn ang="0">
                    <a:pos x="450" y="826"/>
                  </a:cxn>
                  <a:cxn ang="0">
                    <a:pos x="452" y="854"/>
                  </a:cxn>
                  <a:cxn ang="0">
                    <a:pos x="440" y="882"/>
                  </a:cxn>
                  <a:cxn ang="0">
                    <a:pos x="478" y="872"/>
                  </a:cxn>
                  <a:cxn ang="0">
                    <a:pos x="496" y="828"/>
                  </a:cxn>
                  <a:cxn ang="0">
                    <a:pos x="94" y="668"/>
                  </a:cxn>
                  <a:cxn ang="0">
                    <a:pos x="82" y="694"/>
                  </a:cxn>
                  <a:cxn ang="0">
                    <a:pos x="88" y="678"/>
                  </a:cxn>
                  <a:cxn ang="0">
                    <a:pos x="82" y="604"/>
                  </a:cxn>
                  <a:cxn ang="0">
                    <a:pos x="78" y="540"/>
                  </a:cxn>
                  <a:cxn ang="0">
                    <a:pos x="104" y="488"/>
                  </a:cxn>
                </a:cxnLst>
                <a:rect l="0" t="0" r="r" b="b"/>
                <a:pathLst>
                  <a:path w="496" h="1612">
                    <a:moveTo>
                      <a:pt x="492" y="798"/>
                    </a:moveTo>
                    <a:lnTo>
                      <a:pt x="492" y="798"/>
                    </a:lnTo>
                    <a:lnTo>
                      <a:pt x="486" y="780"/>
                    </a:lnTo>
                    <a:lnTo>
                      <a:pt x="486" y="772"/>
                    </a:lnTo>
                    <a:lnTo>
                      <a:pt x="486" y="772"/>
                    </a:lnTo>
                    <a:lnTo>
                      <a:pt x="488" y="770"/>
                    </a:lnTo>
                    <a:lnTo>
                      <a:pt x="490" y="766"/>
                    </a:lnTo>
                    <a:lnTo>
                      <a:pt x="490" y="754"/>
                    </a:lnTo>
                    <a:lnTo>
                      <a:pt x="490" y="736"/>
                    </a:lnTo>
                    <a:lnTo>
                      <a:pt x="488" y="716"/>
                    </a:lnTo>
                    <a:lnTo>
                      <a:pt x="482" y="676"/>
                    </a:lnTo>
                    <a:lnTo>
                      <a:pt x="478" y="654"/>
                    </a:lnTo>
                    <a:lnTo>
                      <a:pt x="478" y="654"/>
                    </a:lnTo>
                    <a:lnTo>
                      <a:pt x="472" y="608"/>
                    </a:lnTo>
                    <a:lnTo>
                      <a:pt x="464" y="532"/>
                    </a:lnTo>
                    <a:lnTo>
                      <a:pt x="464" y="532"/>
                    </a:lnTo>
                    <a:lnTo>
                      <a:pt x="458" y="460"/>
                    </a:lnTo>
                    <a:lnTo>
                      <a:pt x="456" y="408"/>
                    </a:lnTo>
                    <a:lnTo>
                      <a:pt x="456" y="408"/>
                    </a:lnTo>
                    <a:lnTo>
                      <a:pt x="454" y="376"/>
                    </a:lnTo>
                    <a:lnTo>
                      <a:pt x="448" y="330"/>
                    </a:lnTo>
                    <a:lnTo>
                      <a:pt x="448" y="330"/>
                    </a:lnTo>
                    <a:lnTo>
                      <a:pt x="444" y="316"/>
                    </a:lnTo>
                    <a:lnTo>
                      <a:pt x="440" y="306"/>
                    </a:lnTo>
                    <a:lnTo>
                      <a:pt x="434" y="298"/>
                    </a:lnTo>
                    <a:lnTo>
                      <a:pt x="428" y="290"/>
                    </a:lnTo>
                    <a:lnTo>
                      <a:pt x="414" y="280"/>
                    </a:lnTo>
                    <a:lnTo>
                      <a:pt x="404" y="276"/>
                    </a:lnTo>
                    <a:lnTo>
                      <a:pt x="404" y="276"/>
                    </a:lnTo>
                    <a:lnTo>
                      <a:pt x="376" y="268"/>
                    </a:lnTo>
                    <a:lnTo>
                      <a:pt x="360" y="262"/>
                    </a:lnTo>
                    <a:lnTo>
                      <a:pt x="344" y="254"/>
                    </a:lnTo>
                    <a:lnTo>
                      <a:pt x="344" y="254"/>
                    </a:lnTo>
                    <a:lnTo>
                      <a:pt x="320" y="240"/>
                    </a:lnTo>
                    <a:lnTo>
                      <a:pt x="312" y="232"/>
                    </a:lnTo>
                    <a:lnTo>
                      <a:pt x="306" y="226"/>
                    </a:lnTo>
                    <a:lnTo>
                      <a:pt x="306" y="226"/>
                    </a:lnTo>
                    <a:lnTo>
                      <a:pt x="304" y="218"/>
                    </a:lnTo>
                    <a:lnTo>
                      <a:pt x="304" y="210"/>
                    </a:lnTo>
                    <a:lnTo>
                      <a:pt x="310" y="190"/>
                    </a:lnTo>
                    <a:lnTo>
                      <a:pt x="310" y="190"/>
                    </a:lnTo>
                    <a:lnTo>
                      <a:pt x="312" y="188"/>
                    </a:lnTo>
                    <a:lnTo>
                      <a:pt x="316" y="186"/>
                    </a:lnTo>
                    <a:lnTo>
                      <a:pt x="322" y="180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38" y="148"/>
                    </a:lnTo>
                    <a:lnTo>
                      <a:pt x="344" y="130"/>
                    </a:lnTo>
                    <a:lnTo>
                      <a:pt x="344" y="130"/>
                    </a:lnTo>
                    <a:lnTo>
                      <a:pt x="344" y="126"/>
                    </a:lnTo>
                    <a:lnTo>
                      <a:pt x="342" y="124"/>
                    </a:lnTo>
                    <a:lnTo>
                      <a:pt x="340" y="122"/>
                    </a:lnTo>
                    <a:lnTo>
                      <a:pt x="340" y="122"/>
                    </a:lnTo>
                    <a:lnTo>
                      <a:pt x="344" y="108"/>
                    </a:lnTo>
                    <a:lnTo>
                      <a:pt x="346" y="94"/>
                    </a:lnTo>
                    <a:lnTo>
                      <a:pt x="348" y="76"/>
                    </a:lnTo>
                    <a:lnTo>
                      <a:pt x="348" y="76"/>
                    </a:lnTo>
                    <a:lnTo>
                      <a:pt x="348" y="66"/>
                    </a:lnTo>
                    <a:lnTo>
                      <a:pt x="346" y="56"/>
                    </a:lnTo>
                    <a:lnTo>
                      <a:pt x="340" y="38"/>
                    </a:lnTo>
                    <a:lnTo>
                      <a:pt x="332" y="26"/>
                    </a:lnTo>
                    <a:lnTo>
                      <a:pt x="326" y="20"/>
                    </a:lnTo>
                    <a:lnTo>
                      <a:pt x="326" y="20"/>
                    </a:lnTo>
                    <a:lnTo>
                      <a:pt x="316" y="12"/>
                    </a:lnTo>
                    <a:lnTo>
                      <a:pt x="302" y="6"/>
                    </a:lnTo>
                    <a:lnTo>
                      <a:pt x="292" y="2"/>
                    </a:lnTo>
                    <a:lnTo>
                      <a:pt x="280" y="0"/>
                    </a:lnTo>
                    <a:lnTo>
                      <a:pt x="266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36" y="4"/>
                    </a:lnTo>
                    <a:lnTo>
                      <a:pt x="226" y="8"/>
                    </a:lnTo>
                    <a:lnTo>
                      <a:pt x="216" y="16"/>
                    </a:lnTo>
                    <a:lnTo>
                      <a:pt x="208" y="24"/>
                    </a:lnTo>
                    <a:lnTo>
                      <a:pt x="202" y="32"/>
                    </a:lnTo>
                    <a:lnTo>
                      <a:pt x="198" y="42"/>
                    </a:lnTo>
                    <a:lnTo>
                      <a:pt x="190" y="58"/>
                    </a:lnTo>
                    <a:lnTo>
                      <a:pt x="190" y="58"/>
                    </a:lnTo>
                    <a:lnTo>
                      <a:pt x="186" y="76"/>
                    </a:lnTo>
                    <a:lnTo>
                      <a:pt x="186" y="90"/>
                    </a:lnTo>
                    <a:lnTo>
                      <a:pt x="188" y="106"/>
                    </a:lnTo>
                    <a:lnTo>
                      <a:pt x="188" y="106"/>
                    </a:lnTo>
                    <a:lnTo>
                      <a:pt x="184" y="108"/>
                    </a:lnTo>
                    <a:lnTo>
                      <a:pt x="182" y="110"/>
                    </a:lnTo>
                    <a:lnTo>
                      <a:pt x="180" y="116"/>
                    </a:lnTo>
                    <a:lnTo>
                      <a:pt x="180" y="126"/>
                    </a:lnTo>
                    <a:lnTo>
                      <a:pt x="182" y="138"/>
                    </a:lnTo>
                    <a:lnTo>
                      <a:pt x="188" y="160"/>
                    </a:lnTo>
                    <a:lnTo>
                      <a:pt x="192" y="170"/>
                    </a:lnTo>
                    <a:lnTo>
                      <a:pt x="196" y="174"/>
                    </a:lnTo>
                    <a:lnTo>
                      <a:pt x="196" y="174"/>
                    </a:lnTo>
                    <a:lnTo>
                      <a:pt x="198" y="178"/>
                    </a:lnTo>
                    <a:lnTo>
                      <a:pt x="200" y="182"/>
                    </a:lnTo>
                    <a:lnTo>
                      <a:pt x="202" y="194"/>
                    </a:lnTo>
                    <a:lnTo>
                      <a:pt x="202" y="210"/>
                    </a:lnTo>
                    <a:lnTo>
                      <a:pt x="202" y="210"/>
                    </a:lnTo>
                    <a:lnTo>
                      <a:pt x="200" y="214"/>
                    </a:lnTo>
                    <a:lnTo>
                      <a:pt x="198" y="224"/>
                    </a:lnTo>
                    <a:lnTo>
                      <a:pt x="194" y="234"/>
                    </a:lnTo>
                    <a:lnTo>
                      <a:pt x="190" y="238"/>
                    </a:lnTo>
                    <a:lnTo>
                      <a:pt x="184" y="242"/>
                    </a:lnTo>
                    <a:lnTo>
                      <a:pt x="184" y="242"/>
                    </a:lnTo>
                    <a:lnTo>
                      <a:pt x="162" y="252"/>
                    </a:lnTo>
                    <a:lnTo>
                      <a:pt x="146" y="258"/>
                    </a:lnTo>
                    <a:lnTo>
                      <a:pt x="146" y="25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0" y="290"/>
                    </a:lnTo>
                    <a:lnTo>
                      <a:pt x="62" y="300"/>
                    </a:lnTo>
                    <a:lnTo>
                      <a:pt x="54" y="314"/>
                    </a:lnTo>
                    <a:lnTo>
                      <a:pt x="50" y="326"/>
                    </a:lnTo>
                    <a:lnTo>
                      <a:pt x="50" y="326"/>
                    </a:lnTo>
                    <a:lnTo>
                      <a:pt x="38" y="390"/>
                    </a:lnTo>
                    <a:lnTo>
                      <a:pt x="28" y="430"/>
                    </a:lnTo>
                    <a:lnTo>
                      <a:pt x="20" y="458"/>
                    </a:lnTo>
                    <a:lnTo>
                      <a:pt x="20" y="458"/>
                    </a:lnTo>
                    <a:lnTo>
                      <a:pt x="10" y="492"/>
                    </a:lnTo>
                    <a:lnTo>
                      <a:pt x="4" y="518"/>
                    </a:lnTo>
                    <a:lnTo>
                      <a:pt x="4" y="518"/>
                    </a:lnTo>
                    <a:lnTo>
                      <a:pt x="2" y="528"/>
                    </a:lnTo>
                    <a:lnTo>
                      <a:pt x="0" y="540"/>
                    </a:lnTo>
                    <a:lnTo>
                      <a:pt x="0" y="554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6" y="582"/>
                    </a:lnTo>
                    <a:lnTo>
                      <a:pt x="10" y="610"/>
                    </a:lnTo>
                    <a:lnTo>
                      <a:pt x="14" y="656"/>
                    </a:lnTo>
                    <a:lnTo>
                      <a:pt x="14" y="656"/>
                    </a:lnTo>
                    <a:lnTo>
                      <a:pt x="16" y="672"/>
                    </a:lnTo>
                    <a:lnTo>
                      <a:pt x="18" y="692"/>
                    </a:lnTo>
                    <a:lnTo>
                      <a:pt x="22" y="710"/>
                    </a:lnTo>
                    <a:lnTo>
                      <a:pt x="26" y="714"/>
                    </a:lnTo>
                    <a:lnTo>
                      <a:pt x="30" y="716"/>
                    </a:lnTo>
                    <a:lnTo>
                      <a:pt x="30" y="716"/>
                    </a:lnTo>
                    <a:lnTo>
                      <a:pt x="36" y="712"/>
                    </a:lnTo>
                    <a:lnTo>
                      <a:pt x="38" y="712"/>
                    </a:lnTo>
                    <a:lnTo>
                      <a:pt x="40" y="712"/>
                    </a:lnTo>
                    <a:lnTo>
                      <a:pt x="40" y="712"/>
                    </a:lnTo>
                    <a:lnTo>
                      <a:pt x="44" y="718"/>
                    </a:lnTo>
                    <a:lnTo>
                      <a:pt x="44" y="724"/>
                    </a:lnTo>
                    <a:lnTo>
                      <a:pt x="46" y="740"/>
                    </a:lnTo>
                    <a:lnTo>
                      <a:pt x="46" y="740"/>
                    </a:lnTo>
                    <a:lnTo>
                      <a:pt x="46" y="756"/>
                    </a:lnTo>
                    <a:lnTo>
                      <a:pt x="48" y="768"/>
                    </a:lnTo>
                    <a:lnTo>
                      <a:pt x="52" y="778"/>
                    </a:lnTo>
                    <a:lnTo>
                      <a:pt x="58" y="792"/>
                    </a:lnTo>
                    <a:lnTo>
                      <a:pt x="68" y="802"/>
                    </a:lnTo>
                    <a:lnTo>
                      <a:pt x="82" y="812"/>
                    </a:lnTo>
                    <a:lnTo>
                      <a:pt x="102" y="820"/>
                    </a:lnTo>
                    <a:lnTo>
                      <a:pt x="102" y="820"/>
                    </a:lnTo>
                    <a:lnTo>
                      <a:pt x="102" y="898"/>
                    </a:lnTo>
                    <a:lnTo>
                      <a:pt x="102" y="898"/>
                    </a:lnTo>
                    <a:lnTo>
                      <a:pt x="100" y="946"/>
                    </a:lnTo>
                    <a:lnTo>
                      <a:pt x="98" y="1004"/>
                    </a:lnTo>
                    <a:lnTo>
                      <a:pt x="90" y="1098"/>
                    </a:lnTo>
                    <a:lnTo>
                      <a:pt x="90" y="1098"/>
                    </a:lnTo>
                    <a:lnTo>
                      <a:pt x="84" y="1174"/>
                    </a:lnTo>
                    <a:lnTo>
                      <a:pt x="80" y="1220"/>
                    </a:lnTo>
                    <a:lnTo>
                      <a:pt x="80" y="1270"/>
                    </a:lnTo>
                    <a:lnTo>
                      <a:pt x="80" y="1270"/>
                    </a:lnTo>
                    <a:lnTo>
                      <a:pt x="76" y="1526"/>
                    </a:lnTo>
                    <a:lnTo>
                      <a:pt x="76" y="1526"/>
                    </a:lnTo>
                    <a:lnTo>
                      <a:pt x="78" y="1534"/>
                    </a:lnTo>
                    <a:lnTo>
                      <a:pt x="80" y="1536"/>
                    </a:lnTo>
                    <a:lnTo>
                      <a:pt x="82" y="1536"/>
                    </a:lnTo>
                    <a:lnTo>
                      <a:pt x="88" y="1540"/>
                    </a:lnTo>
                    <a:lnTo>
                      <a:pt x="92" y="1542"/>
                    </a:lnTo>
                    <a:lnTo>
                      <a:pt x="96" y="1546"/>
                    </a:lnTo>
                    <a:lnTo>
                      <a:pt x="96" y="1546"/>
                    </a:lnTo>
                    <a:lnTo>
                      <a:pt x="98" y="1550"/>
                    </a:lnTo>
                    <a:lnTo>
                      <a:pt x="96" y="1552"/>
                    </a:lnTo>
                    <a:lnTo>
                      <a:pt x="92" y="1560"/>
                    </a:lnTo>
                    <a:lnTo>
                      <a:pt x="78" y="1578"/>
                    </a:lnTo>
                    <a:lnTo>
                      <a:pt x="72" y="1588"/>
                    </a:lnTo>
                    <a:lnTo>
                      <a:pt x="70" y="1596"/>
                    </a:lnTo>
                    <a:lnTo>
                      <a:pt x="70" y="1598"/>
                    </a:lnTo>
                    <a:lnTo>
                      <a:pt x="72" y="1602"/>
                    </a:lnTo>
                    <a:lnTo>
                      <a:pt x="78" y="1606"/>
                    </a:lnTo>
                    <a:lnTo>
                      <a:pt x="84" y="1608"/>
                    </a:lnTo>
                    <a:lnTo>
                      <a:pt x="84" y="1608"/>
                    </a:lnTo>
                    <a:lnTo>
                      <a:pt x="100" y="1610"/>
                    </a:lnTo>
                    <a:lnTo>
                      <a:pt x="114" y="1612"/>
                    </a:lnTo>
                    <a:lnTo>
                      <a:pt x="124" y="1612"/>
                    </a:lnTo>
                    <a:lnTo>
                      <a:pt x="134" y="1610"/>
                    </a:lnTo>
                    <a:lnTo>
                      <a:pt x="144" y="1606"/>
                    </a:lnTo>
                    <a:lnTo>
                      <a:pt x="150" y="1602"/>
                    </a:lnTo>
                    <a:lnTo>
                      <a:pt x="156" y="1598"/>
                    </a:lnTo>
                    <a:lnTo>
                      <a:pt x="160" y="1592"/>
                    </a:lnTo>
                    <a:lnTo>
                      <a:pt x="166" y="1580"/>
                    </a:lnTo>
                    <a:lnTo>
                      <a:pt x="170" y="1568"/>
                    </a:lnTo>
                    <a:lnTo>
                      <a:pt x="170" y="1552"/>
                    </a:lnTo>
                    <a:lnTo>
                      <a:pt x="170" y="1552"/>
                    </a:lnTo>
                    <a:lnTo>
                      <a:pt x="174" y="1532"/>
                    </a:lnTo>
                    <a:lnTo>
                      <a:pt x="174" y="1532"/>
                    </a:lnTo>
                    <a:lnTo>
                      <a:pt x="178" y="1522"/>
                    </a:lnTo>
                    <a:lnTo>
                      <a:pt x="180" y="1504"/>
                    </a:lnTo>
                    <a:lnTo>
                      <a:pt x="184" y="1458"/>
                    </a:lnTo>
                    <a:lnTo>
                      <a:pt x="186" y="1410"/>
                    </a:lnTo>
                    <a:lnTo>
                      <a:pt x="188" y="1376"/>
                    </a:lnTo>
                    <a:lnTo>
                      <a:pt x="188" y="1376"/>
                    </a:lnTo>
                    <a:lnTo>
                      <a:pt x="190" y="1344"/>
                    </a:lnTo>
                    <a:lnTo>
                      <a:pt x="192" y="1294"/>
                    </a:lnTo>
                    <a:lnTo>
                      <a:pt x="198" y="1240"/>
                    </a:lnTo>
                    <a:lnTo>
                      <a:pt x="204" y="1188"/>
                    </a:lnTo>
                    <a:lnTo>
                      <a:pt x="204" y="1188"/>
                    </a:lnTo>
                    <a:lnTo>
                      <a:pt x="216" y="1086"/>
                    </a:lnTo>
                    <a:lnTo>
                      <a:pt x="230" y="972"/>
                    </a:lnTo>
                    <a:lnTo>
                      <a:pt x="230" y="972"/>
                    </a:lnTo>
                    <a:lnTo>
                      <a:pt x="236" y="922"/>
                    </a:lnTo>
                    <a:lnTo>
                      <a:pt x="244" y="884"/>
                    </a:lnTo>
                    <a:lnTo>
                      <a:pt x="254" y="850"/>
                    </a:lnTo>
                    <a:lnTo>
                      <a:pt x="254" y="850"/>
                    </a:lnTo>
                    <a:lnTo>
                      <a:pt x="254" y="878"/>
                    </a:lnTo>
                    <a:lnTo>
                      <a:pt x="258" y="906"/>
                    </a:lnTo>
                    <a:lnTo>
                      <a:pt x="264" y="960"/>
                    </a:lnTo>
                    <a:lnTo>
                      <a:pt x="274" y="1008"/>
                    </a:lnTo>
                    <a:lnTo>
                      <a:pt x="280" y="1052"/>
                    </a:lnTo>
                    <a:lnTo>
                      <a:pt x="280" y="1052"/>
                    </a:lnTo>
                    <a:lnTo>
                      <a:pt x="288" y="1144"/>
                    </a:lnTo>
                    <a:lnTo>
                      <a:pt x="292" y="1182"/>
                    </a:lnTo>
                    <a:lnTo>
                      <a:pt x="296" y="1206"/>
                    </a:lnTo>
                    <a:lnTo>
                      <a:pt x="296" y="1206"/>
                    </a:lnTo>
                    <a:lnTo>
                      <a:pt x="298" y="1222"/>
                    </a:lnTo>
                    <a:lnTo>
                      <a:pt x="300" y="1252"/>
                    </a:lnTo>
                    <a:lnTo>
                      <a:pt x="304" y="1342"/>
                    </a:lnTo>
                    <a:lnTo>
                      <a:pt x="308" y="1488"/>
                    </a:lnTo>
                    <a:lnTo>
                      <a:pt x="308" y="1488"/>
                    </a:lnTo>
                    <a:lnTo>
                      <a:pt x="308" y="1524"/>
                    </a:lnTo>
                    <a:lnTo>
                      <a:pt x="308" y="1538"/>
                    </a:lnTo>
                    <a:lnTo>
                      <a:pt x="312" y="1550"/>
                    </a:lnTo>
                    <a:lnTo>
                      <a:pt x="312" y="1550"/>
                    </a:lnTo>
                    <a:lnTo>
                      <a:pt x="312" y="1560"/>
                    </a:lnTo>
                    <a:lnTo>
                      <a:pt x="312" y="1566"/>
                    </a:lnTo>
                    <a:lnTo>
                      <a:pt x="310" y="1570"/>
                    </a:lnTo>
                    <a:lnTo>
                      <a:pt x="310" y="1576"/>
                    </a:lnTo>
                    <a:lnTo>
                      <a:pt x="310" y="1576"/>
                    </a:lnTo>
                    <a:lnTo>
                      <a:pt x="312" y="1578"/>
                    </a:lnTo>
                    <a:lnTo>
                      <a:pt x="318" y="1582"/>
                    </a:lnTo>
                    <a:lnTo>
                      <a:pt x="332" y="1586"/>
                    </a:lnTo>
                    <a:lnTo>
                      <a:pt x="354" y="1592"/>
                    </a:lnTo>
                    <a:lnTo>
                      <a:pt x="376" y="1600"/>
                    </a:lnTo>
                    <a:lnTo>
                      <a:pt x="376" y="1600"/>
                    </a:lnTo>
                    <a:lnTo>
                      <a:pt x="388" y="1604"/>
                    </a:lnTo>
                    <a:lnTo>
                      <a:pt x="398" y="1606"/>
                    </a:lnTo>
                    <a:lnTo>
                      <a:pt x="410" y="1608"/>
                    </a:lnTo>
                    <a:lnTo>
                      <a:pt x="418" y="1608"/>
                    </a:lnTo>
                    <a:lnTo>
                      <a:pt x="428" y="1606"/>
                    </a:lnTo>
                    <a:lnTo>
                      <a:pt x="434" y="1602"/>
                    </a:lnTo>
                    <a:lnTo>
                      <a:pt x="440" y="1600"/>
                    </a:lnTo>
                    <a:lnTo>
                      <a:pt x="444" y="1594"/>
                    </a:lnTo>
                    <a:lnTo>
                      <a:pt x="444" y="1594"/>
                    </a:lnTo>
                    <a:lnTo>
                      <a:pt x="444" y="1590"/>
                    </a:lnTo>
                    <a:lnTo>
                      <a:pt x="440" y="1582"/>
                    </a:lnTo>
                    <a:lnTo>
                      <a:pt x="434" y="1576"/>
                    </a:lnTo>
                    <a:lnTo>
                      <a:pt x="426" y="1568"/>
                    </a:lnTo>
                    <a:lnTo>
                      <a:pt x="400" y="1546"/>
                    </a:lnTo>
                    <a:lnTo>
                      <a:pt x="400" y="1546"/>
                    </a:lnTo>
                    <a:lnTo>
                      <a:pt x="400" y="1542"/>
                    </a:lnTo>
                    <a:lnTo>
                      <a:pt x="400" y="1536"/>
                    </a:lnTo>
                    <a:lnTo>
                      <a:pt x="406" y="1514"/>
                    </a:lnTo>
                    <a:lnTo>
                      <a:pt x="422" y="1468"/>
                    </a:lnTo>
                    <a:lnTo>
                      <a:pt x="422" y="1468"/>
                    </a:lnTo>
                    <a:lnTo>
                      <a:pt x="422" y="1460"/>
                    </a:lnTo>
                    <a:lnTo>
                      <a:pt x="424" y="1452"/>
                    </a:lnTo>
                    <a:lnTo>
                      <a:pt x="422" y="1436"/>
                    </a:lnTo>
                    <a:lnTo>
                      <a:pt x="416" y="1418"/>
                    </a:lnTo>
                    <a:lnTo>
                      <a:pt x="412" y="1392"/>
                    </a:lnTo>
                    <a:lnTo>
                      <a:pt x="412" y="1392"/>
                    </a:lnTo>
                    <a:lnTo>
                      <a:pt x="410" y="1374"/>
                    </a:lnTo>
                    <a:lnTo>
                      <a:pt x="410" y="1348"/>
                    </a:lnTo>
                    <a:lnTo>
                      <a:pt x="412" y="1290"/>
                    </a:lnTo>
                    <a:lnTo>
                      <a:pt x="414" y="1234"/>
                    </a:lnTo>
                    <a:lnTo>
                      <a:pt x="416" y="1194"/>
                    </a:lnTo>
                    <a:lnTo>
                      <a:pt x="416" y="1194"/>
                    </a:lnTo>
                    <a:lnTo>
                      <a:pt x="414" y="1032"/>
                    </a:lnTo>
                    <a:lnTo>
                      <a:pt x="412" y="874"/>
                    </a:lnTo>
                    <a:lnTo>
                      <a:pt x="412" y="874"/>
                    </a:lnTo>
                    <a:lnTo>
                      <a:pt x="412" y="852"/>
                    </a:lnTo>
                    <a:lnTo>
                      <a:pt x="414" y="832"/>
                    </a:lnTo>
                    <a:lnTo>
                      <a:pt x="416" y="814"/>
                    </a:lnTo>
                    <a:lnTo>
                      <a:pt x="416" y="814"/>
                    </a:lnTo>
                    <a:lnTo>
                      <a:pt x="420" y="796"/>
                    </a:lnTo>
                    <a:lnTo>
                      <a:pt x="422" y="774"/>
                    </a:lnTo>
                    <a:lnTo>
                      <a:pt x="422" y="774"/>
                    </a:lnTo>
                    <a:lnTo>
                      <a:pt x="422" y="762"/>
                    </a:lnTo>
                    <a:lnTo>
                      <a:pt x="424" y="756"/>
                    </a:lnTo>
                    <a:lnTo>
                      <a:pt x="428" y="752"/>
                    </a:lnTo>
                    <a:lnTo>
                      <a:pt x="428" y="752"/>
                    </a:lnTo>
                    <a:lnTo>
                      <a:pt x="430" y="764"/>
                    </a:lnTo>
                    <a:lnTo>
                      <a:pt x="434" y="774"/>
                    </a:lnTo>
                    <a:lnTo>
                      <a:pt x="442" y="784"/>
                    </a:lnTo>
                    <a:lnTo>
                      <a:pt x="442" y="784"/>
                    </a:lnTo>
                    <a:lnTo>
                      <a:pt x="446" y="788"/>
                    </a:lnTo>
                    <a:lnTo>
                      <a:pt x="446" y="792"/>
                    </a:lnTo>
                    <a:lnTo>
                      <a:pt x="444" y="798"/>
                    </a:lnTo>
                    <a:lnTo>
                      <a:pt x="444" y="798"/>
                    </a:lnTo>
                    <a:lnTo>
                      <a:pt x="444" y="802"/>
                    </a:lnTo>
                    <a:lnTo>
                      <a:pt x="444" y="806"/>
                    </a:lnTo>
                    <a:lnTo>
                      <a:pt x="446" y="816"/>
                    </a:lnTo>
                    <a:lnTo>
                      <a:pt x="450" y="826"/>
                    </a:lnTo>
                    <a:lnTo>
                      <a:pt x="450" y="830"/>
                    </a:lnTo>
                    <a:lnTo>
                      <a:pt x="450" y="836"/>
                    </a:lnTo>
                    <a:lnTo>
                      <a:pt x="450" y="836"/>
                    </a:lnTo>
                    <a:lnTo>
                      <a:pt x="450" y="844"/>
                    </a:lnTo>
                    <a:lnTo>
                      <a:pt x="450" y="850"/>
                    </a:lnTo>
                    <a:lnTo>
                      <a:pt x="452" y="854"/>
                    </a:lnTo>
                    <a:lnTo>
                      <a:pt x="452" y="858"/>
                    </a:lnTo>
                    <a:lnTo>
                      <a:pt x="452" y="858"/>
                    </a:lnTo>
                    <a:lnTo>
                      <a:pt x="450" y="864"/>
                    </a:lnTo>
                    <a:lnTo>
                      <a:pt x="444" y="872"/>
                    </a:lnTo>
                    <a:lnTo>
                      <a:pt x="440" y="878"/>
                    </a:lnTo>
                    <a:lnTo>
                      <a:pt x="440" y="882"/>
                    </a:lnTo>
                    <a:lnTo>
                      <a:pt x="440" y="884"/>
                    </a:lnTo>
                    <a:lnTo>
                      <a:pt x="440" y="884"/>
                    </a:lnTo>
                    <a:lnTo>
                      <a:pt x="444" y="886"/>
                    </a:lnTo>
                    <a:lnTo>
                      <a:pt x="448" y="886"/>
                    </a:lnTo>
                    <a:lnTo>
                      <a:pt x="462" y="882"/>
                    </a:lnTo>
                    <a:lnTo>
                      <a:pt x="478" y="872"/>
                    </a:lnTo>
                    <a:lnTo>
                      <a:pt x="484" y="866"/>
                    </a:lnTo>
                    <a:lnTo>
                      <a:pt x="490" y="860"/>
                    </a:lnTo>
                    <a:lnTo>
                      <a:pt x="490" y="860"/>
                    </a:lnTo>
                    <a:lnTo>
                      <a:pt x="492" y="852"/>
                    </a:lnTo>
                    <a:lnTo>
                      <a:pt x="496" y="846"/>
                    </a:lnTo>
                    <a:lnTo>
                      <a:pt x="496" y="828"/>
                    </a:lnTo>
                    <a:lnTo>
                      <a:pt x="496" y="812"/>
                    </a:lnTo>
                    <a:lnTo>
                      <a:pt x="492" y="798"/>
                    </a:lnTo>
                    <a:lnTo>
                      <a:pt x="492" y="798"/>
                    </a:lnTo>
                    <a:close/>
                    <a:moveTo>
                      <a:pt x="94" y="620"/>
                    </a:moveTo>
                    <a:lnTo>
                      <a:pt x="94" y="620"/>
                    </a:lnTo>
                    <a:lnTo>
                      <a:pt x="94" y="668"/>
                    </a:lnTo>
                    <a:lnTo>
                      <a:pt x="98" y="698"/>
                    </a:lnTo>
                    <a:lnTo>
                      <a:pt x="98" y="698"/>
                    </a:lnTo>
                    <a:lnTo>
                      <a:pt x="92" y="698"/>
                    </a:lnTo>
                    <a:lnTo>
                      <a:pt x="86" y="696"/>
                    </a:lnTo>
                    <a:lnTo>
                      <a:pt x="82" y="696"/>
                    </a:lnTo>
                    <a:lnTo>
                      <a:pt x="82" y="694"/>
                    </a:lnTo>
                    <a:lnTo>
                      <a:pt x="80" y="690"/>
                    </a:lnTo>
                    <a:lnTo>
                      <a:pt x="82" y="686"/>
                    </a:lnTo>
                    <a:lnTo>
                      <a:pt x="82" y="686"/>
                    </a:lnTo>
                    <a:lnTo>
                      <a:pt x="84" y="684"/>
                    </a:lnTo>
                    <a:lnTo>
                      <a:pt x="86" y="680"/>
                    </a:lnTo>
                    <a:lnTo>
                      <a:pt x="88" y="678"/>
                    </a:lnTo>
                    <a:lnTo>
                      <a:pt x="88" y="674"/>
                    </a:lnTo>
                    <a:lnTo>
                      <a:pt x="88" y="674"/>
                    </a:lnTo>
                    <a:lnTo>
                      <a:pt x="88" y="660"/>
                    </a:lnTo>
                    <a:lnTo>
                      <a:pt x="86" y="640"/>
                    </a:lnTo>
                    <a:lnTo>
                      <a:pt x="84" y="622"/>
                    </a:lnTo>
                    <a:lnTo>
                      <a:pt x="82" y="604"/>
                    </a:lnTo>
                    <a:lnTo>
                      <a:pt x="82" y="604"/>
                    </a:lnTo>
                    <a:lnTo>
                      <a:pt x="80" y="590"/>
                    </a:lnTo>
                    <a:lnTo>
                      <a:pt x="78" y="576"/>
                    </a:lnTo>
                    <a:lnTo>
                      <a:pt x="78" y="560"/>
                    </a:lnTo>
                    <a:lnTo>
                      <a:pt x="78" y="540"/>
                    </a:lnTo>
                    <a:lnTo>
                      <a:pt x="78" y="540"/>
                    </a:lnTo>
                    <a:lnTo>
                      <a:pt x="82" y="524"/>
                    </a:lnTo>
                    <a:lnTo>
                      <a:pt x="88" y="508"/>
                    </a:lnTo>
                    <a:lnTo>
                      <a:pt x="96" y="494"/>
                    </a:lnTo>
                    <a:lnTo>
                      <a:pt x="100" y="490"/>
                    </a:lnTo>
                    <a:lnTo>
                      <a:pt x="104" y="488"/>
                    </a:lnTo>
                    <a:lnTo>
                      <a:pt x="104" y="488"/>
                    </a:lnTo>
                    <a:lnTo>
                      <a:pt x="102" y="516"/>
                    </a:lnTo>
                    <a:lnTo>
                      <a:pt x="98" y="548"/>
                    </a:lnTo>
                    <a:lnTo>
                      <a:pt x="96" y="582"/>
                    </a:lnTo>
                    <a:lnTo>
                      <a:pt x="94" y="620"/>
                    </a:lnTo>
                    <a:lnTo>
                      <a:pt x="94" y="6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effectLst/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68" name="Freeform 292"/>
              <p:cNvSpPr/>
              <p:nvPr/>
            </p:nvSpPr>
            <p:spPr bwMode="auto">
              <a:xfrm>
                <a:off x="5929320" y="3638549"/>
                <a:ext cx="222250" cy="447675"/>
              </a:xfrm>
              <a:custGeom>
                <a:avLst/>
                <a:gdLst/>
                <a:ahLst/>
                <a:cxnLst>
                  <a:cxn ang="0">
                    <a:pos x="134" y="8"/>
                  </a:cxn>
                  <a:cxn ang="0">
                    <a:pos x="134" y="8"/>
                  </a:cxn>
                  <a:cxn ang="0">
                    <a:pos x="140" y="16"/>
                  </a:cxn>
                  <a:cxn ang="0">
                    <a:pos x="140" y="16"/>
                  </a:cxn>
                  <a:cxn ang="0">
                    <a:pos x="138" y="32"/>
                  </a:cxn>
                  <a:cxn ang="0">
                    <a:pos x="134" y="46"/>
                  </a:cxn>
                  <a:cxn ang="0">
                    <a:pos x="126" y="62"/>
                  </a:cxn>
                  <a:cxn ang="0">
                    <a:pos x="126" y="62"/>
                  </a:cxn>
                  <a:cxn ang="0">
                    <a:pos x="122" y="78"/>
                  </a:cxn>
                  <a:cxn ang="0">
                    <a:pos x="116" y="104"/>
                  </a:cxn>
                  <a:cxn ang="0">
                    <a:pos x="104" y="172"/>
                  </a:cxn>
                  <a:cxn ang="0">
                    <a:pos x="98" y="208"/>
                  </a:cxn>
                  <a:cxn ang="0">
                    <a:pos x="90" y="240"/>
                  </a:cxn>
                  <a:cxn ang="0">
                    <a:pos x="84" y="254"/>
                  </a:cxn>
                  <a:cxn ang="0">
                    <a:pos x="80" y="266"/>
                  </a:cxn>
                  <a:cxn ang="0">
                    <a:pos x="74" y="276"/>
                  </a:cxn>
                  <a:cxn ang="0">
                    <a:pos x="66" y="282"/>
                  </a:cxn>
                  <a:cxn ang="0">
                    <a:pos x="66" y="282"/>
                  </a:cxn>
                  <a:cxn ang="0">
                    <a:pos x="54" y="202"/>
                  </a:cxn>
                  <a:cxn ang="0">
                    <a:pos x="42" y="140"/>
                  </a:cxn>
                  <a:cxn ang="0">
                    <a:pos x="36" y="112"/>
                  </a:cxn>
                  <a:cxn ang="0">
                    <a:pos x="30" y="92"/>
                  </a:cxn>
                  <a:cxn ang="0">
                    <a:pos x="30" y="92"/>
                  </a:cxn>
                  <a:cxn ang="0">
                    <a:pos x="22" y="78"/>
                  </a:cxn>
                  <a:cxn ang="0">
                    <a:pos x="16" y="66"/>
                  </a:cxn>
                  <a:cxn ang="0">
                    <a:pos x="6" y="50"/>
                  </a:cxn>
                  <a:cxn ang="0">
                    <a:pos x="2" y="42"/>
                  </a:cxn>
                  <a:cxn ang="0">
                    <a:pos x="0" y="36"/>
                  </a:cxn>
                  <a:cxn ang="0">
                    <a:pos x="0" y="26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6"/>
                  </a:cxn>
                  <a:cxn ang="0">
                    <a:pos x="14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8" y="6"/>
                  </a:cxn>
                  <a:cxn ang="0">
                    <a:pos x="20" y="10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40" y="26"/>
                  </a:cxn>
                  <a:cxn ang="0">
                    <a:pos x="52" y="36"/>
                  </a:cxn>
                  <a:cxn ang="0">
                    <a:pos x="58" y="38"/>
                  </a:cxn>
                  <a:cxn ang="0">
                    <a:pos x="64" y="40"/>
                  </a:cxn>
                  <a:cxn ang="0">
                    <a:pos x="72" y="40"/>
                  </a:cxn>
                  <a:cxn ang="0">
                    <a:pos x="80" y="38"/>
                  </a:cxn>
                  <a:cxn ang="0">
                    <a:pos x="80" y="38"/>
                  </a:cxn>
                  <a:cxn ang="0">
                    <a:pos x="92" y="34"/>
                  </a:cxn>
                  <a:cxn ang="0">
                    <a:pos x="102" y="30"/>
                  </a:cxn>
                  <a:cxn ang="0">
                    <a:pos x="110" y="24"/>
                  </a:cxn>
                  <a:cxn ang="0">
                    <a:pos x="116" y="18"/>
                  </a:cxn>
                  <a:cxn ang="0">
                    <a:pos x="122" y="8"/>
                  </a:cxn>
                  <a:cxn ang="0">
                    <a:pos x="124" y="0"/>
                  </a:cxn>
                  <a:cxn ang="0">
                    <a:pos x="124" y="0"/>
                  </a:cxn>
                  <a:cxn ang="0">
                    <a:pos x="128" y="0"/>
                  </a:cxn>
                  <a:cxn ang="0">
                    <a:pos x="134" y="8"/>
                  </a:cxn>
                  <a:cxn ang="0">
                    <a:pos x="134" y="8"/>
                  </a:cxn>
                </a:cxnLst>
                <a:rect l="0" t="0" r="r" b="b"/>
                <a:pathLst>
                  <a:path w="140" h="282">
                    <a:moveTo>
                      <a:pt x="134" y="8"/>
                    </a:moveTo>
                    <a:lnTo>
                      <a:pt x="134" y="8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8" y="32"/>
                    </a:lnTo>
                    <a:lnTo>
                      <a:pt x="134" y="46"/>
                    </a:lnTo>
                    <a:lnTo>
                      <a:pt x="126" y="62"/>
                    </a:lnTo>
                    <a:lnTo>
                      <a:pt x="126" y="62"/>
                    </a:lnTo>
                    <a:lnTo>
                      <a:pt x="122" y="78"/>
                    </a:lnTo>
                    <a:lnTo>
                      <a:pt x="116" y="104"/>
                    </a:lnTo>
                    <a:lnTo>
                      <a:pt x="104" y="172"/>
                    </a:lnTo>
                    <a:lnTo>
                      <a:pt x="98" y="208"/>
                    </a:lnTo>
                    <a:lnTo>
                      <a:pt x="90" y="240"/>
                    </a:lnTo>
                    <a:lnTo>
                      <a:pt x="84" y="254"/>
                    </a:lnTo>
                    <a:lnTo>
                      <a:pt x="80" y="266"/>
                    </a:lnTo>
                    <a:lnTo>
                      <a:pt x="74" y="276"/>
                    </a:lnTo>
                    <a:lnTo>
                      <a:pt x="66" y="282"/>
                    </a:lnTo>
                    <a:lnTo>
                      <a:pt x="66" y="282"/>
                    </a:lnTo>
                    <a:lnTo>
                      <a:pt x="54" y="202"/>
                    </a:lnTo>
                    <a:lnTo>
                      <a:pt x="42" y="140"/>
                    </a:lnTo>
                    <a:lnTo>
                      <a:pt x="36" y="11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22" y="78"/>
                    </a:lnTo>
                    <a:lnTo>
                      <a:pt x="16" y="66"/>
                    </a:lnTo>
                    <a:lnTo>
                      <a:pt x="6" y="50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40" y="26"/>
                    </a:lnTo>
                    <a:lnTo>
                      <a:pt x="52" y="36"/>
                    </a:lnTo>
                    <a:lnTo>
                      <a:pt x="58" y="38"/>
                    </a:lnTo>
                    <a:lnTo>
                      <a:pt x="64" y="40"/>
                    </a:lnTo>
                    <a:lnTo>
                      <a:pt x="72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92" y="34"/>
                    </a:lnTo>
                    <a:lnTo>
                      <a:pt x="102" y="30"/>
                    </a:lnTo>
                    <a:lnTo>
                      <a:pt x="110" y="24"/>
                    </a:lnTo>
                    <a:lnTo>
                      <a:pt x="116" y="18"/>
                    </a:lnTo>
                    <a:lnTo>
                      <a:pt x="122" y="8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69" name="Freeform 293"/>
              <p:cNvSpPr/>
              <p:nvPr/>
            </p:nvSpPr>
            <p:spPr bwMode="auto">
              <a:xfrm>
                <a:off x="6002345" y="3705224"/>
                <a:ext cx="82550" cy="419100"/>
              </a:xfrm>
              <a:custGeom>
                <a:avLst/>
                <a:gdLst/>
                <a:ahLst/>
                <a:cxnLst>
                  <a:cxn ang="0">
                    <a:pos x="52" y="218"/>
                  </a:cxn>
                  <a:cxn ang="0">
                    <a:pos x="52" y="218"/>
                  </a:cxn>
                  <a:cxn ang="0">
                    <a:pos x="50" y="198"/>
                  </a:cxn>
                  <a:cxn ang="0">
                    <a:pos x="48" y="160"/>
                  </a:cxn>
                  <a:cxn ang="0">
                    <a:pos x="40" y="86"/>
                  </a:cxn>
                  <a:cxn ang="0">
                    <a:pos x="40" y="86"/>
                  </a:cxn>
                  <a:cxn ang="0">
                    <a:pos x="38" y="70"/>
                  </a:cxn>
                  <a:cxn ang="0">
                    <a:pos x="34" y="56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0" y="34"/>
                  </a:cxn>
                  <a:cxn ang="0">
                    <a:pos x="36" y="24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0" y="8"/>
                  </a:cxn>
                  <a:cxn ang="0">
                    <a:pos x="36" y="4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2" y="6"/>
                  </a:cxn>
                  <a:cxn ang="0">
                    <a:pos x="8" y="12"/>
                  </a:cxn>
                  <a:cxn ang="0">
                    <a:pos x="8" y="1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4" y="28"/>
                  </a:cxn>
                  <a:cxn ang="0">
                    <a:pos x="14" y="32"/>
                  </a:cxn>
                  <a:cxn ang="0">
                    <a:pos x="14" y="38"/>
                  </a:cxn>
                  <a:cxn ang="0">
                    <a:pos x="14" y="38"/>
                  </a:cxn>
                  <a:cxn ang="0">
                    <a:pos x="6" y="126"/>
                  </a:cxn>
                  <a:cxn ang="0">
                    <a:pos x="2" y="184"/>
                  </a:cxn>
                  <a:cxn ang="0">
                    <a:pos x="0" y="216"/>
                  </a:cxn>
                  <a:cxn ang="0">
                    <a:pos x="0" y="216"/>
                  </a:cxn>
                  <a:cxn ang="0">
                    <a:pos x="4" y="236"/>
                  </a:cxn>
                  <a:cxn ang="0">
                    <a:pos x="8" y="248"/>
                  </a:cxn>
                  <a:cxn ang="0">
                    <a:pos x="14" y="258"/>
                  </a:cxn>
                  <a:cxn ang="0">
                    <a:pos x="18" y="262"/>
                  </a:cxn>
                  <a:cxn ang="0">
                    <a:pos x="22" y="264"/>
                  </a:cxn>
                  <a:cxn ang="0">
                    <a:pos x="26" y="264"/>
                  </a:cxn>
                  <a:cxn ang="0">
                    <a:pos x="30" y="262"/>
                  </a:cxn>
                  <a:cxn ang="0">
                    <a:pos x="36" y="256"/>
                  </a:cxn>
                  <a:cxn ang="0">
                    <a:pos x="40" y="248"/>
                  </a:cxn>
                  <a:cxn ang="0">
                    <a:pos x="46" y="234"/>
                  </a:cxn>
                  <a:cxn ang="0">
                    <a:pos x="52" y="218"/>
                  </a:cxn>
                  <a:cxn ang="0">
                    <a:pos x="52" y="218"/>
                  </a:cxn>
                </a:cxnLst>
                <a:rect l="0" t="0" r="r" b="b"/>
                <a:pathLst>
                  <a:path w="52" h="264">
                    <a:moveTo>
                      <a:pt x="52" y="218"/>
                    </a:moveTo>
                    <a:lnTo>
                      <a:pt x="52" y="218"/>
                    </a:lnTo>
                    <a:lnTo>
                      <a:pt x="50" y="198"/>
                    </a:lnTo>
                    <a:lnTo>
                      <a:pt x="48" y="160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38" y="70"/>
                    </a:lnTo>
                    <a:lnTo>
                      <a:pt x="34" y="56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0" y="34"/>
                    </a:lnTo>
                    <a:lnTo>
                      <a:pt x="36" y="2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8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6" y="126"/>
                    </a:lnTo>
                    <a:lnTo>
                      <a:pt x="2" y="184"/>
                    </a:lnTo>
                    <a:lnTo>
                      <a:pt x="0" y="216"/>
                    </a:lnTo>
                    <a:lnTo>
                      <a:pt x="0" y="216"/>
                    </a:lnTo>
                    <a:lnTo>
                      <a:pt x="4" y="236"/>
                    </a:lnTo>
                    <a:lnTo>
                      <a:pt x="8" y="248"/>
                    </a:lnTo>
                    <a:lnTo>
                      <a:pt x="14" y="258"/>
                    </a:lnTo>
                    <a:lnTo>
                      <a:pt x="18" y="262"/>
                    </a:lnTo>
                    <a:lnTo>
                      <a:pt x="22" y="264"/>
                    </a:lnTo>
                    <a:lnTo>
                      <a:pt x="26" y="264"/>
                    </a:lnTo>
                    <a:lnTo>
                      <a:pt x="30" y="262"/>
                    </a:lnTo>
                    <a:lnTo>
                      <a:pt x="36" y="256"/>
                    </a:lnTo>
                    <a:lnTo>
                      <a:pt x="40" y="248"/>
                    </a:lnTo>
                    <a:lnTo>
                      <a:pt x="46" y="234"/>
                    </a:lnTo>
                    <a:lnTo>
                      <a:pt x="52" y="218"/>
                    </a:lnTo>
                    <a:lnTo>
                      <a:pt x="52" y="2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  <a:sp3d>
                <a:bevelT w="25400" h="25400"/>
                <a:bevelB w="25400" h="2540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Calibri</vt:lpstr>
      <vt:lpstr>Arial Unicode MS</vt:lpstr>
      <vt:lpstr>华文细黑</vt:lpstr>
      <vt:lpstr>Calibri</vt:lpstr>
      <vt:lpstr>Arial</vt:lpstr>
      <vt:lpstr>Arial Unicode MS</vt:lpstr>
      <vt:lpstr>第一PPT模板网：www.1ppt.com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category>http://www.1ppt.com</cp:category>
  <cp:lastModifiedBy>admin</cp:lastModifiedBy>
  <cp:revision>1336</cp:revision>
  <dcterms:created xsi:type="dcterms:W3CDTF">2009-02-11T05:37:00Z</dcterms:created>
  <dcterms:modified xsi:type="dcterms:W3CDTF">2017-11-02T08:11:23Z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  <property fmtid="{D5CDD505-2E9C-101B-9397-08002B2CF9AE}" pid="4" name="KSOProductBuildVer">
    <vt:lpwstr>2052-10.1.0.6874</vt:lpwstr>
  </property>
</Properties>
</file>