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307" r:id="rId3"/>
    <p:sldId id="438" r:id="rId5"/>
    <p:sldId id="442" r:id="rId6"/>
    <p:sldId id="444" r:id="rId7"/>
    <p:sldId id="446" r:id="rId8"/>
    <p:sldId id="441" r:id="rId9"/>
    <p:sldId id="443" r:id="rId10"/>
    <p:sldId id="452" r:id="rId11"/>
    <p:sldId id="439" r:id="rId12"/>
    <p:sldId id="455" r:id="rId13"/>
    <p:sldId id="449" r:id="rId14"/>
    <p:sldId id="447" r:id="rId15"/>
    <p:sldId id="451" r:id="rId16"/>
    <p:sldId id="408" r:id="rId17"/>
    <p:sldId id="448" r:id="rId18"/>
    <p:sldId id="440" r:id="rId19"/>
    <p:sldId id="454" r:id="rId20"/>
    <p:sldId id="450" r:id="rId21"/>
    <p:sldId id="453" r:id="rId22"/>
    <p:sldId id="437" r:id="rId23"/>
  </p:sldIdLst>
  <p:sldSz cx="9145270" cy="5144770"/>
  <p:notesSz cx="6858000" cy="9144000"/>
  <p:embeddedFontLst>
    <p:embeddedFont>
      <p:font typeface="黑体" panose="02010609060101010101" pitchFamily="49" charset="-122"/>
      <p:regular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  <p:embeddedFont>
      <p:font typeface="楷体" panose="02010609060101010101" pitchFamily="49" charset="-122"/>
      <p:regular r:id="rId33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CBED"/>
    <a:srgbClr val="99397E"/>
    <a:srgbClr val="522268"/>
    <a:srgbClr val="FFFFFF"/>
    <a:srgbClr val="1C1C1C"/>
    <a:srgbClr val="FF6600"/>
    <a:srgbClr val="00213A"/>
    <a:srgbClr val="004D86"/>
    <a:srgbClr val="CC99FF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307" autoAdjust="0"/>
    <p:restoredTop sz="83852" autoAdjust="0"/>
  </p:normalViewPr>
  <p:slideViewPr>
    <p:cSldViewPr>
      <p:cViewPr>
        <p:scale>
          <a:sx n="64" d="100"/>
          <a:sy n="64" d="100"/>
        </p:scale>
        <p:origin x="-1829" y="-605"/>
      </p:cViewPr>
      <p:guideLst>
        <p:guide orient="horz" pos="1621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2106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1F06A6-C76E-4613-9D4A-F774CCB060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42805-9F79-4236-86D3-43973FCD73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280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ea typeface="宋体" panose="02010600030101010101" pitchFamily="2" charset="-122"/>
              </a:defRPr>
            </a:lvl1pPr>
          </a:lstStyle>
          <a:p>
            <a:endParaRPr lang="en-US" altLang="zh-CN"/>
          </a:p>
        </p:txBody>
      </p:sp>
      <p:sp>
        <p:nvSpPr>
          <p:cNvPr id="1280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宋体" panose="02010600030101010101" pitchFamily="2" charset="-122"/>
              </a:defRPr>
            </a:lvl1pPr>
          </a:lstStyle>
          <a:p>
            <a:fld id="{20DEAE63-D6C4-437F-B8DA-DA689F991AA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663101A6-0A9C-42E6-8997-D374A1E7E81E}" type="slidenum">
              <a:rPr lang="zh-CN" altLang="en-US"/>
            </a:fld>
            <a:endParaRPr lang="en-US" altLang="zh-CN"/>
          </a:p>
        </p:txBody>
      </p:sp>
      <p:sp>
        <p:nvSpPr>
          <p:cNvPr id="36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6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说明：</a:t>
            </a:r>
            <a:endParaRPr lang="en-US" altLang="zh-CN" dirty="0" smtClean="0"/>
          </a:p>
          <a:p>
            <a:r>
              <a:rPr lang="en-US" altLang="zh-CN" dirty="0" smtClean="0"/>
              <a:t>1.</a:t>
            </a:r>
            <a:r>
              <a:rPr lang="zh-CN" altLang="en-US" dirty="0" smtClean="0"/>
              <a:t>右键点击图片，点击“更改图片”，图片原有动画效果不变。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适当拉伸、剪裁图片可以达到更好的效果。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音乐删除或更改：点击菜单栏“切换”</a:t>
            </a:r>
            <a:r>
              <a:rPr lang="en-US" altLang="zh-CN" dirty="0" smtClean="0"/>
              <a:t>-</a:t>
            </a:r>
            <a:r>
              <a:rPr lang="zh-CN" altLang="en-US" dirty="0" smtClean="0"/>
              <a:t>右上角“声音”，即可以删除或更改音乐了。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B00BE37-CC9B-4E1E-B86B-AEA32E830322}" type="slidenum">
              <a:rPr lang="zh-CN" altLang="en-US"/>
            </a:fld>
            <a:endParaRPr lang="en-US" altLang="zh-CN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763"/>
            <a:ext cx="7773987" cy="1020762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1225"/>
            <a:ext cx="7773987" cy="1125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40188" cy="33956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6613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6613" y="1631950"/>
            <a:ext cx="4041775" cy="2963863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31188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0"/>
            <a:ext cx="8231188" cy="33956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Administrator\Desktop\情侣爱情相册\01副本.jp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+mj-lt"/>
          <a:ea typeface="+mj-ea"/>
          <a:cs typeface="+mj-cs"/>
        </a:defRPr>
      </a:lvl1pPr>
      <a:lvl2pPr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2pPr>
      <a:lvl3pPr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3pPr>
      <a:lvl4pPr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4pPr>
      <a:lvl5pPr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5pPr>
      <a:lvl6pPr marL="457200"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6pPr>
      <a:lvl7pPr marL="914400"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7pPr>
      <a:lvl8pPr marL="1371600"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8pPr>
      <a:lvl9pPr marL="1828800" algn="ctr" defTabSz="912495" rtl="0" fontAlgn="base">
        <a:spcBef>
          <a:spcPct val="0"/>
        </a:spcBef>
        <a:spcAft>
          <a:spcPct val="0"/>
        </a:spcAft>
        <a:defRPr sz="3200" b="1">
          <a:solidFill>
            <a:srgbClr val="FFFFFF"/>
          </a:solidFill>
          <a:latin typeface="Verdana" panose="020B0604030504040204" pitchFamily="34" charset="0"/>
        </a:defRPr>
      </a:lvl9pPr>
    </p:titleStyle>
    <p:bodyStyle>
      <a:lvl1pPr marL="342900" indent="-342900" algn="l" defTabSz="912495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2495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30505" algn="l" defTabSz="912495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defTabSz="912495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6130" indent="-227330" algn="l" defTabSz="9124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3330" indent="-227330" algn="l" defTabSz="9124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0530" indent="-227330" algn="l" defTabSz="9124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7730" indent="-227330" algn="l" defTabSz="9124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4930" indent="-227330" algn="l" defTabSz="9124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7" Type="http://schemas.openxmlformats.org/officeDocument/2006/relationships/notesSlide" Target="../notesSlides/notesSlide1.xml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13.png"/><Relationship Id="rId14" Type="http://schemas.microsoft.com/office/2007/relationships/media" Target="../media/media1.mp3"/><Relationship Id="rId13" Type="http://schemas.openxmlformats.org/officeDocument/2006/relationships/audio" Target="../media/media1.mp3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77.png"/><Relationship Id="rId8" Type="http://schemas.openxmlformats.org/officeDocument/2006/relationships/image" Target="../media/image76.png"/><Relationship Id="rId7" Type="http://schemas.openxmlformats.org/officeDocument/2006/relationships/image" Target="../media/image75.png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79.png"/><Relationship Id="rId10" Type="http://schemas.openxmlformats.org/officeDocument/2006/relationships/image" Target="../media/image78.png"/><Relationship Id="rId1" Type="http://schemas.openxmlformats.org/officeDocument/2006/relationships/image" Target="../media/image7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91.jpeg"/><Relationship Id="rId2" Type="http://schemas.openxmlformats.org/officeDocument/2006/relationships/image" Target="../media/image90.png"/><Relationship Id="rId1" Type="http://schemas.openxmlformats.org/officeDocument/2006/relationships/image" Target="../media/image89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0.png"/><Relationship Id="rId8" Type="http://schemas.openxmlformats.org/officeDocument/2006/relationships/image" Target="../media/image99.jpeg"/><Relationship Id="rId7" Type="http://schemas.openxmlformats.org/officeDocument/2006/relationships/image" Target="../media/image98.png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79.png"/><Relationship Id="rId14" Type="http://schemas.openxmlformats.org/officeDocument/2006/relationships/image" Target="../media/image78.png"/><Relationship Id="rId13" Type="http://schemas.openxmlformats.org/officeDocument/2006/relationships/image" Target="../media/image77.png"/><Relationship Id="rId12" Type="http://schemas.openxmlformats.org/officeDocument/2006/relationships/image" Target="../media/image76.png"/><Relationship Id="rId11" Type="http://schemas.openxmlformats.org/officeDocument/2006/relationships/image" Target="../media/image75.png"/><Relationship Id="rId10" Type="http://schemas.openxmlformats.org/officeDocument/2006/relationships/image" Target="../media/image80.jpeg"/><Relationship Id="rId1" Type="http://schemas.openxmlformats.org/officeDocument/2006/relationships/image" Target="../media/image9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8.jpeg"/><Relationship Id="rId8" Type="http://schemas.openxmlformats.org/officeDocument/2006/relationships/image" Target="../media/image107.jpeg"/><Relationship Id="rId7" Type="http://schemas.openxmlformats.org/officeDocument/2006/relationships/image" Target="../media/image81.jpeg"/><Relationship Id="rId6" Type="http://schemas.openxmlformats.org/officeDocument/2006/relationships/image" Target="../media/image106.pn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09.png"/><Relationship Id="rId1" Type="http://schemas.openxmlformats.org/officeDocument/2006/relationships/image" Target="../media/image10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8.png"/><Relationship Id="rId6" Type="http://schemas.openxmlformats.org/officeDocument/2006/relationships/image" Target="../media/image47.png"/><Relationship Id="rId5" Type="http://schemas.openxmlformats.org/officeDocument/2006/relationships/image" Target="../media/image113.png"/><Relationship Id="rId4" Type="http://schemas.openxmlformats.org/officeDocument/2006/relationships/image" Target="../media/image112.png"/><Relationship Id="rId3" Type="http://schemas.openxmlformats.org/officeDocument/2006/relationships/image" Target="../media/image63.jpeg"/><Relationship Id="rId2" Type="http://schemas.openxmlformats.org/officeDocument/2006/relationships/image" Target="../media/image111.png"/><Relationship Id="rId1" Type="http://schemas.openxmlformats.org/officeDocument/2006/relationships/image" Target="../media/image110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hdphoto6.wdp"/><Relationship Id="rId8" Type="http://schemas.openxmlformats.org/officeDocument/2006/relationships/image" Target="../media/image120.jpeg"/><Relationship Id="rId7" Type="http://schemas.microsoft.com/office/2007/relationships/hdphoto" Target="../media/hdphoto5.wdp"/><Relationship Id="rId6" Type="http://schemas.openxmlformats.org/officeDocument/2006/relationships/image" Target="../media/image119.jpeg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123.png"/><Relationship Id="rId12" Type="http://schemas.openxmlformats.org/officeDocument/2006/relationships/image" Target="../media/image122.png"/><Relationship Id="rId11" Type="http://schemas.microsoft.com/office/2007/relationships/hdphoto" Target="../media/hdphoto7.wdp"/><Relationship Id="rId10" Type="http://schemas.openxmlformats.org/officeDocument/2006/relationships/image" Target="../media/image121.png"/><Relationship Id="rId1" Type="http://schemas.openxmlformats.org/officeDocument/2006/relationships/image" Target="../media/image11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png"/><Relationship Id="rId8" Type="http://schemas.openxmlformats.org/officeDocument/2006/relationships/image" Target="../media/image78.png"/><Relationship Id="rId7" Type="http://schemas.openxmlformats.org/officeDocument/2006/relationships/image" Target="../media/image77.png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126.png"/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27.png"/><Relationship Id="rId1" Type="http://schemas.openxmlformats.org/officeDocument/2006/relationships/image" Target="../media/image99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131.png"/><Relationship Id="rId4" Type="http://schemas.openxmlformats.org/officeDocument/2006/relationships/image" Target="../media/image130.png"/><Relationship Id="rId3" Type="http://schemas.openxmlformats.org/officeDocument/2006/relationships/image" Target="../media/image129.png"/><Relationship Id="rId2" Type="http://schemas.microsoft.com/office/2007/relationships/hdphoto" Target="../media/hdphoto8.wdp"/><Relationship Id="rId1" Type="http://schemas.openxmlformats.org/officeDocument/2006/relationships/image" Target="../media/image128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35.png"/><Relationship Id="rId4" Type="http://schemas.openxmlformats.org/officeDocument/2006/relationships/image" Target="../media/image134.jpeg"/><Relationship Id="rId3" Type="http://schemas.openxmlformats.org/officeDocument/2006/relationships/image" Target="../media/image107.jpeg"/><Relationship Id="rId2" Type="http://schemas.openxmlformats.org/officeDocument/2006/relationships/image" Target="../media/image133.jpeg"/><Relationship Id="rId1" Type="http://schemas.openxmlformats.org/officeDocument/2006/relationships/image" Target="../media/image132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9.jpeg"/><Relationship Id="rId3" Type="http://schemas.openxmlformats.org/officeDocument/2006/relationships/image" Target="../media/image138.jpeg"/><Relationship Id="rId2" Type="http://schemas.openxmlformats.org/officeDocument/2006/relationships/image" Target="../media/image137.jpeg"/><Relationship Id="rId1" Type="http://schemas.openxmlformats.org/officeDocument/2006/relationships/image" Target="../media/image136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microsoft.com/office/2007/relationships/hdphoto" Target="../media/hdphoto1.wdp"/><Relationship Id="rId1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4.png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3" Type="http://schemas.openxmlformats.org/officeDocument/2006/relationships/image" Target="../media/image114.jpeg"/><Relationship Id="rId2" Type="http://schemas.openxmlformats.org/officeDocument/2006/relationships/image" Target="../media/image140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2.png"/><Relationship Id="rId8" Type="http://schemas.openxmlformats.org/officeDocument/2006/relationships/image" Target="../media/image31.jpeg"/><Relationship Id="rId7" Type="http://schemas.microsoft.com/office/2007/relationships/hdphoto" Target="../media/hdphoto4.wdp"/><Relationship Id="rId6" Type="http://schemas.openxmlformats.org/officeDocument/2006/relationships/image" Target="../media/image30.png"/><Relationship Id="rId5" Type="http://schemas.microsoft.com/office/2007/relationships/hdphoto" Target="../media/hdphoto3.wdp"/><Relationship Id="rId4" Type="http://schemas.openxmlformats.org/officeDocument/2006/relationships/image" Target="../media/image29.jpeg"/><Relationship Id="rId3" Type="http://schemas.microsoft.com/office/2007/relationships/hdphoto" Target="../media/hdphoto2.wdp"/><Relationship Id="rId27" Type="http://schemas.openxmlformats.org/officeDocument/2006/relationships/notesSlide" Target="../notesSlides/notesSlide3.xml"/><Relationship Id="rId26" Type="http://schemas.openxmlformats.org/officeDocument/2006/relationships/slideLayout" Target="../slideLayouts/slideLayout7.xml"/><Relationship Id="rId25" Type="http://schemas.openxmlformats.org/officeDocument/2006/relationships/image" Target="../media/image48.png"/><Relationship Id="rId24" Type="http://schemas.openxmlformats.org/officeDocument/2006/relationships/image" Target="../media/image47.png"/><Relationship Id="rId23" Type="http://schemas.openxmlformats.org/officeDocument/2006/relationships/image" Target="../media/image46.png"/><Relationship Id="rId22" Type="http://schemas.openxmlformats.org/officeDocument/2006/relationships/image" Target="../media/image45.jpeg"/><Relationship Id="rId21" Type="http://schemas.openxmlformats.org/officeDocument/2006/relationships/image" Target="../media/image44.jpeg"/><Relationship Id="rId20" Type="http://schemas.openxmlformats.org/officeDocument/2006/relationships/image" Target="../media/image43.jpeg"/><Relationship Id="rId2" Type="http://schemas.openxmlformats.org/officeDocument/2006/relationships/image" Target="../media/image28.jpeg"/><Relationship Id="rId19" Type="http://schemas.openxmlformats.org/officeDocument/2006/relationships/image" Target="../media/image42.png"/><Relationship Id="rId18" Type="http://schemas.openxmlformats.org/officeDocument/2006/relationships/image" Target="../media/image41.png"/><Relationship Id="rId17" Type="http://schemas.openxmlformats.org/officeDocument/2006/relationships/image" Target="../media/image40.jpeg"/><Relationship Id="rId16" Type="http://schemas.openxmlformats.org/officeDocument/2006/relationships/image" Target="../media/image39.jpeg"/><Relationship Id="rId15" Type="http://schemas.openxmlformats.org/officeDocument/2006/relationships/image" Target="../media/image38.jpeg"/><Relationship Id="rId14" Type="http://schemas.openxmlformats.org/officeDocument/2006/relationships/image" Target="../media/image37.jpeg"/><Relationship Id="rId13" Type="http://schemas.openxmlformats.org/officeDocument/2006/relationships/image" Target="../media/image36.jpeg"/><Relationship Id="rId12" Type="http://schemas.openxmlformats.org/officeDocument/2006/relationships/image" Target="../media/image35.png"/><Relationship Id="rId11" Type="http://schemas.openxmlformats.org/officeDocument/2006/relationships/image" Target="../media/image34.png"/><Relationship Id="rId10" Type="http://schemas.openxmlformats.org/officeDocument/2006/relationships/image" Target="../media/image33.png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jpeg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63.jpeg"/><Relationship Id="rId8" Type="http://schemas.openxmlformats.org/officeDocument/2006/relationships/image" Target="../media/image62.png"/><Relationship Id="rId7" Type="http://schemas.openxmlformats.org/officeDocument/2006/relationships/image" Target="../media/image61.png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66.jpeg"/><Relationship Id="rId11" Type="http://schemas.openxmlformats.org/officeDocument/2006/relationships/image" Target="../media/image65.jpeg"/><Relationship Id="rId10" Type="http://schemas.openxmlformats.org/officeDocument/2006/relationships/image" Target="../media/image64.jpeg"/><Relationship Id="rId1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75.png"/><Relationship Id="rId8" Type="http://schemas.openxmlformats.org/officeDocument/2006/relationships/image" Target="../media/image74.png"/><Relationship Id="rId7" Type="http://schemas.openxmlformats.org/officeDocument/2006/relationships/image" Target="../media/image73.png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png"/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4" Type="http://schemas.openxmlformats.org/officeDocument/2006/relationships/slideLayout" Target="../slideLayouts/slideLayout7.xml"/><Relationship Id="rId13" Type="http://schemas.openxmlformats.org/officeDocument/2006/relationships/image" Target="../media/image79.png"/><Relationship Id="rId12" Type="http://schemas.openxmlformats.org/officeDocument/2006/relationships/image" Target="../media/image78.png"/><Relationship Id="rId11" Type="http://schemas.openxmlformats.org/officeDocument/2006/relationships/image" Target="../media/image77.png"/><Relationship Id="rId10" Type="http://schemas.openxmlformats.org/officeDocument/2006/relationships/image" Target="../media/image76.png"/><Relationship Id="rId1" Type="http://schemas.openxmlformats.org/officeDocument/2006/relationships/image" Target="../media/image6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Relationship Id="rId3" Type="http://schemas.openxmlformats.org/officeDocument/2006/relationships/image" Target="../media/image63.jpeg"/><Relationship Id="rId2" Type="http://schemas.openxmlformats.org/officeDocument/2006/relationships/image" Target="../media/image81.jpeg"/><Relationship Id="rId1" Type="http://schemas.openxmlformats.org/officeDocument/2006/relationships/image" Target="../media/image8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9904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64507" y="3037817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75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124994" y="2697649"/>
            <a:ext cx="838200" cy="124649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5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侣</a:t>
            </a:r>
            <a:endParaRPr lang="zh-CN" altLang="en-US" sz="75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810794" y="3334544"/>
            <a:ext cx="838200" cy="938719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55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endParaRPr lang="zh-CN" altLang="en-US" sz="55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496594" y="2926993"/>
            <a:ext cx="838200" cy="1169551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70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endParaRPr lang="zh-CN" altLang="en-US" sz="70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34794" y="2877344"/>
            <a:ext cx="838200" cy="1446550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88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册</a:t>
            </a:r>
            <a:endParaRPr lang="zh-CN" altLang="en-US" sz="88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心形 1"/>
          <p:cNvSpPr/>
          <p:nvPr/>
        </p:nvSpPr>
        <p:spPr bwMode="auto">
          <a:xfrm>
            <a:off x="1677194" y="3761093"/>
            <a:ext cx="505376" cy="408150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" name="心形 28"/>
          <p:cNvSpPr/>
          <p:nvPr/>
        </p:nvSpPr>
        <p:spPr bwMode="auto">
          <a:xfrm>
            <a:off x="6951209" y="3661064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" name="心形 29"/>
          <p:cNvSpPr/>
          <p:nvPr/>
        </p:nvSpPr>
        <p:spPr bwMode="auto">
          <a:xfrm>
            <a:off x="3410501" y="455768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1" name="心形 30"/>
          <p:cNvSpPr/>
          <p:nvPr/>
        </p:nvSpPr>
        <p:spPr bwMode="auto">
          <a:xfrm>
            <a:off x="4430470" y="29520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2" name="心形 31"/>
          <p:cNvSpPr/>
          <p:nvPr/>
        </p:nvSpPr>
        <p:spPr bwMode="auto">
          <a:xfrm>
            <a:off x="5449094" y="2962993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" name="心形 32"/>
          <p:cNvSpPr/>
          <p:nvPr/>
        </p:nvSpPr>
        <p:spPr bwMode="auto">
          <a:xfrm>
            <a:off x="6401594" y="3469839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" name="心形 33"/>
          <p:cNvSpPr/>
          <p:nvPr/>
        </p:nvSpPr>
        <p:spPr bwMode="auto">
          <a:xfrm>
            <a:off x="2972594" y="4325144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5" name="心形 34"/>
          <p:cNvSpPr/>
          <p:nvPr/>
        </p:nvSpPr>
        <p:spPr bwMode="auto">
          <a:xfrm>
            <a:off x="6553994" y="3029018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" name="心形 35"/>
          <p:cNvSpPr/>
          <p:nvPr/>
        </p:nvSpPr>
        <p:spPr bwMode="auto">
          <a:xfrm>
            <a:off x="2656377" y="2968440"/>
            <a:ext cx="381000" cy="307702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7" name="心形 36"/>
          <p:cNvSpPr/>
          <p:nvPr/>
        </p:nvSpPr>
        <p:spPr bwMode="auto">
          <a:xfrm>
            <a:off x="4099014" y="3208131"/>
            <a:ext cx="190500" cy="153851"/>
          </a:xfrm>
          <a:prstGeom prst="heart">
            <a:avLst/>
          </a:prstGeom>
          <a:solidFill>
            <a:srgbClr val="EACBED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020594" y="3616514"/>
            <a:ext cx="838200" cy="630942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zh-CN" altLang="en-US" sz="3500" b="0" dirty="0" smtClean="0">
                <a:solidFill>
                  <a:srgbClr val="52226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○</a:t>
            </a:r>
            <a:endParaRPr lang="zh-CN" altLang="en-US" sz="3500" b="0" dirty="0">
              <a:solidFill>
                <a:srgbClr val="52226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心形 20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" name="心形 22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defTabSz="912495"/>
            <a:endParaRPr lang="zh-CN" altLang="en-US"/>
          </a:p>
        </p:txBody>
      </p:sp>
      <p:sp>
        <p:nvSpPr>
          <p:cNvPr id="24" name="心形 23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/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defTabSz="912495"/>
            <a:endParaRPr lang="zh-CN" altLang="en-US"/>
          </a:p>
        </p:txBody>
      </p:sp>
      <p:sp>
        <p:nvSpPr>
          <p:cNvPr id="38" name="心形 37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5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9" name="心形 38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35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" name="心形 39"/>
          <p:cNvSpPr/>
          <p:nvPr/>
        </p:nvSpPr>
        <p:spPr bwMode="auto">
          <a:xfrm>
            <a:off x="3893498" y="972344"/>
            <a:ext cx="450696" cy="363990"/>
          </a:xfrm>
          <a:prstGeom prst="heart">
            <a:avLst/>
          </a:prstGeom>
          <a:solidFill>
            <a:srgbClr val="99397E">
              <a:alpha val="20000"/>
            </a:srgbClr>
          </a:solidFill>
          <a:ln w="158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scene3d>
              <a:camera prst="orthographicFront"/>
              <a:lightRig rig="threePt" dir="t"/>
            </a:scene3d>
          </a:bodyPr>
          <a:lstStyle/>
          <a:p>
            <a:pPr marL="0" marR="0" indent="0" algn="ctr" defTabSz="91249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41" name="图片 4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82" y="1043782"/>
            <a:ext cx="231775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图片 4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8357" y="1358107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图片 4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869" y="1146969"/>
            <a:ext cx="115888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图片 4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782" y="1083469"/>
            <a:ext cx="117475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图片 4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978694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图片 4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1294" y="927894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图片 48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2907" y="11183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图片 4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432" y="129301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图片 50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39779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图片 51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1083469"/>
            <a:ext cx="173037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图片 5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0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图片 53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图片 5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07" y="1240632"/>
            <a:ext cx="173037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图片 5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69" y="1240632"/>
            <a:ext cx="174625" cy="157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图片 5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9619" y="1146969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图片 5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19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图片 5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8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图片 5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44" y="875507"/>
            <a:ext cx="233363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图片 6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978694"/>
            <a:ext cx="233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图片 6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34540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图片 6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2682" y="978694"/>
            <a:ext cx="23177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图片 6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6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图片 6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8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图片 6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293019"/>
            <a:ext cx="117475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图片 6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8057" y="124063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" name="图片 6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07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图片 6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432" y="1189832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图片 6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0544" y="13977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图片 7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769" y="145018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图片 7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257" y="1450182"/>
            <a:ext cx="115887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" name="图片 72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132" y="1358107"/>
            <a:ext cx="115887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图片 73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0644" y="9913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图片 74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8769" y="875507"/>
            <a:ext cx="115888" cy="10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图片 75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394" y="978694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" name="图片 76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1657" y="1502569"/>
            <a:ext cx="115887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" name="图片 77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494" y="1515269"/>
            <a:ext cx="115888" cy="10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" name="图片 78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8869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图片 79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244" y="1253332"/>
            <a:ext cx="115888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" name="图片 80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6019" y="1408907"/>
            <a:ext cx="117475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图片 81" descr="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4757" y="1146969"/>
            <a:ext cx="115887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图片 8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189832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图片 8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293019"/>
            <a:ext cx="233362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图片 84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5407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图片 8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407" y="924719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7" name="图片 86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69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" name="图片 87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5169" y="1189832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9" name="图片 8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469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0" name="图片 89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0834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" name="图片 9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457" y="1189832"/>
            <a:ext cx="233362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" name="图片 9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0219" y="10533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3" name="图片 92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032669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" name="图片 9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944" y="1135857"/>
            <a:ext cx="233363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5" name="图片 9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8719" y="111839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6" name="图片 95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82" y="1124744"/>
            <a:ext cx="174625" cy="15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7" name="图片 9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4344" y="1231107"/>
            <a:ext cx="231775" cy="20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8" name="图片 9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857" y="969169"/>
            <a:ext cx="174625" cy="15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" name="图片 98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857" y="1073944"/>
            <a:ext cx="231775" cy="20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" name="图片 99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657" y="1118394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图片 100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444" y="727869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图片 101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4407" y="667544"/>
            <a:ext cx="1071562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图片 102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557" y="71358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" name="图片 103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094" y="9898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" name="图片 104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4469" y="1053307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" name="图片 105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2969" y="732632"/>
            <a:ext cx="714375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" name="图片 106" descr="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1532" y="861219"/>
            <a:ext cx="1071562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" name="图片 107" descr="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532" y="1310482"/>
            <a:ext cx="357187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9" name="Picture 28" descr="小粉点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125" y="-1311275"/>
            <a:ext cx="188913" cy="20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29" descr="小白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0725" y="-7032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30" descr="小白点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050" y="-4000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31" descr="小白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1625" y="-8667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3" name="Picture 32" descr="小白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425" y="-9032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33" descr="小粉点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25" y="-6159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34" descr="小粉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5" y="-12715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" name="Picture 35" descr="小白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25" y="-10191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" name="Picture 36" descr="小白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525" y="-10556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" name="Picture 37" descr="小粉点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5" y="-7683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9" name="Picture 38" descr="小粉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-1371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0" name="Picture 39" descr="小白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1725" y="-8048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1" name="Picture 40" descr="小白点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4525" y="-5016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" name="Picture 41" descr="小白点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-968375"/>
            <a:ext cx="217488" cy="239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" name="Picture 42" descr="小白点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-1004888"/>
            <a:ext cx="114300" cy="123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43" descr="小粉点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8725" y="-717550"/>
            <a:ext cx="109538" cy="115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44" descr="小粉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525" y="-11430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6" name="Picture 45" descr="小粉点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8325" y="-990600"/>
            <a:ext cx="198438" cy="21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7" name="Picture 46" descr="小粉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825" y="-11191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8" name="Picture 47" descr="小粉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1225" y="-9667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9" name="Picture 48" descr="小粉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-8143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0" name="Picture 49" descr="小粉点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6625" y="-661988"/>
            <a:ext cx="80963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1" name="Picture 50" descr="小白点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25" y="-552450"/>
            <a:ext cx="139700" cy="15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" name="Picture 51" descr="小白点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525" y="-855663"/>
            <a:ext cx="347663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陶喆 - 就是爱你.mp3">
            <a:hlinkClick r:id="" action="ppaction://media"/>
          </p:cNvPr>
          <p:cNvPicPr>
            <a:picLocks noChangeAspect="1"/>
          </p:cNvPicPr>
          <p:nvPr>
            <a:audioFile r:link="rId13"/>
            <p:extLst>
              <p:ext uri="{DAA4B4D4-6D71-4841-9C94-3DE7FCFB9230}">
                <p14:media xmlns:p14="http://schemas.microsoft.com/office/powerpoint/2010/main" r:embed="rId14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-1999599" y="4240939"/>
            <a:ext cx="609600" cy="609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48285" y="4766310"/>
            <a:ext cx="691515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2000">
        <p14:vortex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3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3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3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3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3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3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3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3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8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9" dur="3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9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3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3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7" dur="3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8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9" dur="3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3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6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7" dur="3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0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1" dur="3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3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8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9" dur="3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2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3" dur="3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3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4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4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4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4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4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4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6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4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3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3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3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3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3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3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3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3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3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3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3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3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3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3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9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2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8" dur="4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2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3" dur="3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5" dur="3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7" fill="hold">
                            <p:stCondLst>
                              <p:cond delay="500"/>
                            </p:stCondLst>
                            <p:childTnLst>
                              <p:par>
                                <p:cTn id="47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6" presetID="1" presetClass="path" presetSubtype="0" repeatCount="800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498" presetID="1" presetClass="path" presetSubtype="0" repeatCount="8000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49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0" presetID="1" presetClass="path" presetSubtype="0" repeatCount="800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2" presetID="1" presetClass="path" presetSubtype="0" repeatCount="8000" accel="50000" decel="5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4" presetID="1" presetClass="path" presetSubtype="0" repeatCount="800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94444E-6 1.35802E-6 C 0.06893 1.35802E-6 0.125 0.09722 0.125 0.21728 C 0.125 0.33704 0.06893 0.43426 -1.94444E-6 0.43426 C -0.06892 0.43426 -0.125 0.33704 -0.125 0.21728 C -0.125 0.09722 -0.06892 1.35802E-6 -1.94444E-6 1.35802E-6 Z " pathEditMode="relative" rAng="0" ptsTypes="fffff">
                                      <p:cBhvr>
                                        <p:cTn id="50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6" presetID="1" presetClass="path" presetSubtype="0" repeatCount="800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05556E-6 3.7037E-7 C 0.06892 3.7037E-7 0.125 0.09722 0.125 0.21728 C 0.125 0.33704 0.06892 0.43426 3.05556E-6 0.43426 C -0.06893 0.43426 -0.125 0.33704 -0.125 0.21728 C -0.125 0.09722 -0.06893 3.7037E-7 3.05556E-6 3.7037E-7 Z " pathEditMode="relative" rAng="0" ptsTypes="fffff">
                                      <p:cBhvr>
                                        <p:cTn id="50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28"/>
                                    </p:animMotion>
                                  </p:childTnLst>
                                </p:cTn>
                              </p:par>
                              <p:par>
                                <p:cTn id="508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1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4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7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0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10" presetClass="exit" presetSubtype="0" fill="hold" grpId="2" nodeType="withEffect">
                                  <p:stCondLst>
                                    <p:cond delay="1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6" presetID="2" presetClass="entr" presetSubtype="9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0" presetID="2" presetClass="entr" presetSubtype="1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4" presetID="2" presetClass="entr" presetSubtype="3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8" presetID="2" presetClass="entr" presetSubtype="4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2" presetID="2" presetClass="entr" presetSubtype="2" fill="hold" grpId="0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6" presetID="53" presetClass="entr" presetSubtype="16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8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0" dur="1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1" presetID="53" presetClass="entr" presetSubtype="16" fill="hold" grpId="0" nodeType="withEffect">
                                  <p:stCondLst>
                                    <p:cond delay="99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53" presetClass="entr" presetSubtype="16" fill="hold" grpId="0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1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6" presetID="53" presetClass="entr" presetSubtype="16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1" presetID="53" presetClass="entr" presetSubtype="16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6" presetID="53" presetClass="entr" presetSubtype="16" fill="hold" grpId="0" nodeType="withEffect">
                                  <p:stCondLst>
                                    <p:cond delay="10300"/>
                                  </p:stCondLst>
                                  <p:childTnLst>
                                    <p:set>
                                      <p:cBhvr>
                                        <p:cTn id="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53" presetClass="entr" presetSubtype="16" fill="hold" grpId="0" nodeType="withEffect">
                                  <p:stCondLst>
                                    <p:cond delay="112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grpId="0" nodeType="withEffect">
                                  <p:stCondLst>
                                    <p:cond delay="970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grpId="0" nodeType="withEffect">
                                  <p:stCondLst>
                                    <p:cond delay="1060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grpId="0" nodeType="withEffect">
                                  <p:stCondLst>
                                    <p:cond delay="117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02" dur="61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3" presetID="0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04" dur="34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5" presetID="0" presetClass="path" presetSubtype="0" accel="50000" decel="5000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06" dur="58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08" dur="29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9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10" dur="5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1" presetID="0" presetClass="path" presetSubtype="0" accel="50000" decel="5000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12" dur="29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14" dur="3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5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16" dur="5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7" presetID="0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0.00296 0.09231 C -0.03889 0.21087 -0.07483 0.32973 -0.07292 0.45631 C -0.07101 0.58289 -0.00209 0.74622 0.00868 0.85273 C 0.01944 0.95955 0.0106 1.00154 -0.00799 1.0954 C -0.02657 1.18925 -0.08716 1.36338 -0.10296 1.41772 " pathEditMode="relative" rAng="0" ptsTypes="aaaaA">
                                      <p:cBhvr>
                                        <p:cTn id="618" dur="5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89" y="66255"/>
                                    </p:animMotion>
                                  </p:childTnLst>
                                </p:cTn>
                              </p:par>
                              <p:par>
                                <p:cTn id="619" presetID="0" presetClass="path" presetSubtype="0" accel="50000" decel="5000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20" dur="36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1" presetID="0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1.66667E-6 3.99877E-6 C -0.01788 0.07117 -0.03576 0.14264 -0.02864 0.21719 C -0.02153 0.29113 0.0382 0.37153 0.04271 0.44516 C 0.04722 0.51879 -0.00538 0.58472 -0.00173 0.65927 C 0.00191 0.73383 0.05782 0.8244 0.06493 0.89279 C 0.07205 0.96118 0.03264 0.99938 0.04115 1.07024 C 0.04966 1.1411 0.08264 1.22951 0.1158 1.31824 " pathEditMode="relative" ptsTypes="aaaaaaA">
                                      <p:cBhvr>
                                        <p:cTn id="622" dur="47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3" presetID="0" presetClass="path" presetSubtype="0" accel="50000" decel="5000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animMotion origin="layout" path="M -6.66667E-6 1.83359E-6 C -0.00157 0.04931 -0.00313 0.09861 -0.01997 0.15686 C -0.03681 0.2151 -0.09636 0.28197 -0.10157 0.34915 C -0.10678 0.41633 -0.04879 0.47334 -0.05157 0.55932 C -0.05435 0.6453 -0.11459 0.77196 -0.11824 0.8641 C -0.12188 0.95624 -0.07067 1.02619 -0.07327 1.11248 C -0.07588 1.19877 -0.12327 1.33744 -0.13334 1.38182 " pathEditMode="relative" ptsTypes="aaaaaaA">
                                      <p:cBhvr>
                                        <p:cTn id="624" dur="5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5" presetID="0" presetClass="path" presetSubtype="0" accel="50000" decel="5000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1.38889E-6 -2.83513E-6 C -0.02656 0.03729 -0.05295 0.07489 -0.04496 0.14792 C -0.03698 0.22096 0.04115 0.33436 0.04827 0.43791 C 0.05538 0.54114 0.01511 0.66009 -0.00173 0.76918 C -0.01857 0.87827 -0.0566 0.97905 -0.0533 1.09183 C -0.05 1.20462 -0.01597 1.32573 0.01823 1.44653 " pathEditMode="relative" ptsTypes="aaaaaA">
                                      <p:cBhvr>
                                        <p:cTn id="626" dur="34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7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72222E-6 -6.84129E-6 C -0.03594 0.11864 -0.07188 0.23728 -0.06997 0.36394 C -0.06806 0.49059 0.00087 0.65392 0.01163 0.76055 C 0.02239 0.86717 0.01354 0.90908 -0.00504 1.00307 C -0.02361 1.09706 -0.0842 1.27118 -0.1 1.32542 " pathEditMode="relative" ptsTypes="aaaaA">
                                      <p:cBhvr>
                                        <p:cTn id="628" dur="41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9" presetID="0" presetClass="path" presetSubtype="0" accel="50000" decel="5000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6.11111E-6 -6.84129E-6 C 0.00036 0.17534 0.0007 0.35069 -0.01822 0.49706 C -0.03714 0.64344 -0.10832 0.71679 -0.11336 0.87888 C -0.11839 1.04098 -0.08332 1.25577 -0.04826 1.47056 " pathEditMode="relative" ptsTypes="aaaA">
                                      <p:cBhvr>
                                        <p:cTn id="630" dur="5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2" dur="4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3" presetID="0" presetClass="path" presetSubtype="0" accel="50000" decel="5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4" dur="39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5" presetID="0" presetClass="path" presetSubtype="0" accel="50000" decel="50000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36" dur="36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7" presetID="0" presetClass="path" presetSubtype="0" accel="50000" decel="5000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5.55556E-6 7.14726E-7 C -0.01562 0.02033 -0.03124 0.04066 -0.02534 0.12692 C -0.01944 0.21318 0.01876 0.39094 0.03508 0.51817 C 0.0514 0.64571 0.06997 0.71842 0.0731 0.89032 C 0.07622 1.06192 0.06511 1.3056 0.054 1.54929 " pathEditMode="relative" ptsTypes="aaaaA">
                                      <p:cBhvr>
                                        <p:cTn id="638" dur="4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9" presetID="0" presetClass="path" presetSubtype="0" accel="50000" decel="50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0" dur="37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1" presetID="0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2" dur="47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3" presetID="0" presetClass="path" presetSubtype="0" accel="50000" decel="50000" fill="hold" nodeType="withEffect">
                                  <p:stCondLst>
                                    <p:cond delay="52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4" dur="33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5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2222E-6 -7.71411E-6 C -0.01736 0.07054 -0.03472 0.1414 -0.02066 0.25631 C -0.0066 0.37122 0.07431 0.54559 0.08403 0.69007 C 0.09375 0.83456 0.03715 0.96149 0.03802 1.12384 C 0.03889 1.28619 0.07934 1.57855 0.08889 1.66481 " pathEditMode="relative" ptsTypes="aaaaA">
                                      <p:cBhvr>
                                        <p:cTn id="646" dur="38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7" presetID="0" presetClass="path" presetSubtype="0" accel="50000" decel="5000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Motion origin="layout" path="M -5.83333E-6 -4.57178E-6 C 0.02256 0.061 0.04513 0.122 0.05086 0.21966 C 0.05659 0.31732 0.02517 0.45225 0.03489 0.58565 C 0.04461 0.71904 0.09826 0.87431 0.10954 1.01941 C 0.12083 1.16451 0.11197 1.31023 0.10312 1.45595 " pathEditMode="relative" rAng="0" ptsTypes="aaaaA">
                                      <p:cBhvr>
                                        <p:cTn id="648" dur="44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  <p:bldP spid="25" grpId="0"/>
      <p:bldP spid="26" grpId="0"/>
      <p:bldP spid="27" grpId="0"/>
      <p:bldP spid="28" grpId="0"/>
      <p:bldP spid="2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7" grpId="0"/>
      <p:bldP spid="21" grpId="0" animBg="1"/>
      <p:bldP spid="21" grpId="1" animBg="1"/>
      <p:bldP spid="21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40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t="14502" r="9697" b="12388"/>
          <a:stretch>
            <a:fillRect/>
          </a:stretch>
        </p:blipFill>
        <p:spPr bwMode="auto">
          <a:xfrm>
            <a:off x="1219994" y="2991121"/>
            <a:ext cx="1367028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b="10561"/>
          <a:stretch>
            <a:fillRect/>
          </a:stretch>
        </p:blipFill>
        <p:spPr bwMode="auto">
          <a:xfrm>
            <a:off x="2663222" y="2991122"/>
            <a:ext cx="1376172" cy="1094537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Administrator\Desktop\外国宝宝\050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28" b="6548"/>
          <a:stretch>
            <a:fillRect/>
          </a:stretch>
        </p:blipFill>
        <p:spPr bwMode="auto">
          <a:xfrm>
            <a:off x="1219994" y="1124744"/>
            <a:ext cx="1367028" cy="1752600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 b="6335"/>
          <a:stretch>
            <a:fillRect/>
          </a:stretch>
        </p:blipFill>
        <p:spPr bwMode="auto">
          <a:xfrm>
            <a:off x="4191794" y="1124744"/>
            <a:ext cx="3962400" cy="2960915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4"/>
          <a:stretch>
            <a:fillRect/>
          </a:stretch>
        </p:blipFill>
        <p:spPr bwMode="auto">
          <a:xfrm>
            <a:off x="2674430" y="1124744"/>
            <a:ext cx="1364964" cy="922528"/>
          </a:xfrm>
          <a:prstGeom prst="rect">
            <a:avLst/>
          </a:prstGeom>
          <a:noFill/>
          <a:ln w="15875">
            <a:solidFill>
              <a:schemeClr val="bg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Administrator\Desktop\happy545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394" y="1886744"/>
            <a:ext cx="1752600" cy="115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4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5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6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7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8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9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60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1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62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3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4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5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6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7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135505" y="4801235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35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4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0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3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4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5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87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89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Administrator\Desktop\db17bd4b85c073dft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r="14534" b="5679"/>
          <a:stretch>
            <a:fillRect/>
          </a:stretch>
        </p:blipFill>
        <p:spPr bwMode="auto">
          <a:xfrm>
            <a:off x="6038617" y="1534122"/>
            <a:ext cx="2029067" cy="279102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Administrator\Desktop\c9256a321d5e4681a90d15639bfb83b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187" y="1897924"/>
            <a:ext cx="2654697" cy="17697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C:\Users\Administrator\Desktop\105739d8colcrlskl29rc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r="39202"/>
          <a:stretch>
            <a:fillRect/>
          </a:stretch>
        </p:blipFill>
        <p:spPr bwMode="auto">
          <a:xfrm>
            <a:off x="1067594" y="938902"/>
            <a:ext cx="1970890" cy="272882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/>
        </p:nvSpPr>
        <p:spPr>
          <a:xfrm>
            <a:off x="3203187" y="938902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72794" y="819944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浪漫的故事让我们怀念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同时也让我们向往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149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0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51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2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7087394" y="1585377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3" descr="气泡透明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1693475" y="962476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930275" y="1048544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气泡透明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6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65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594" y="600075"/>
            <a:ext cx="3301583" cy="4258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8428">
            <a:off x="3757866" y="1265329"/>
            <a:ext cx="1577466" cy="198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023" y="667544"/>
            <a:ext cx="1628630" cy="2053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81454">
            <a:off x="6314438" y="1864825"/>
            <a:ext cx="1979688" cy="2572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76" r="11662"/>
          <a:stretch>
            <a:fillRect/>
          </a:stretch>
        </p:blipFill>
        <p:spPr bwMode="auto">
          <a:xfrm>
            <a:off x="1219994" y="1277144"/>
            <a:ext cx="2210594" cy="2880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SUN孙艳下载即作\清新相册模板\外国宝宝\003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9" t="4508" r="39783" b="6471"/>
          <a:stretch>
            <a:fillRect/>
          </a:stretch>
        </p:blipFill>
        <p:spPr bwMode="auto">
          <a:xfrm>
            <a:off x="5610483" y="1019973"/>
            <a:ext cx="1019711" cy="133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SUN孙艳下载即作\清新相册模板\外国宝宝\070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83"/>
          <a:stretch>
            <a:fillRect/>
          </a:stretch>
        </p:blipFill>
        <p:spPr bwMode="auto">
          <a:xfrm rot="20384340">
            <a:off x="4065301" y="1604586"/>
            <a:ext cx="970017" cy="129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F:\SUN孙艳下载即作\清新相册模板\外国宝宝\u=3410234319,703850578&amp;fm=21&amp;gp=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02"/>
          <a:stretch>
            <a:fillRect/>
          </a:stretch>
        </p:blipFill>
        <p:spPr bwMode="auto">
          <a:xfrm rot="891045">
            <a:off x="6660234" y="2235291"/>
            <a:ext cx="1296519" cy="1744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邮票边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2479">
            <a:off x="4754411" y="2818764"/>
            <a:ext cx="1368734" cy="1725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F:\SUN孙艳下载即作\清新相册模板\外国宝宝\u=324324203,1199249174&amp;fm=21&amp;gp=0.jpg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0" r="31835"/>
          <a:stretch>
            <a:fillRect/>
          </a:stretch>
        </p:blipFill>
        <p:spPr bwMode="auto">
          <a:xfrm rot="948738">
            <a:off x="5044764" y="3120217"/>
            <a:ext cx="822639" cy="114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4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55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56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57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58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59" descr="透明心形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0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1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2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3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4" descr="透明心形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5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6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7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40560" y="469646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82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8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10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8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1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1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12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esktop\berger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3421" y="-551656"/>
            <a:ext cx="7884215" cy="3953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dministrator\Desktop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7" t="1" r="12508" b="6839"/>
          <a:stretch>
            <a:fillRect/>
          </a:stretch>
        </p:blipFill>
        <p:spPr bwMode="auto">
          <a:xfrm rot="20642469">
            <a:off x="4283502" y="1271320"/>
            <a:ext cx="1336396" cy="884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istrator\Desktop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6485" b="6205"/>
          <a:stretch>
            <a:fillRect/>
          </a:stretch>
        </p:blipFill>
        <p:spPr bwMode="auto">
          <a:xfrm rot="21015849">
            <a:off x="703812" y="1928145"/>
            <a:ext cx="997981" cy="69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Administrator\Desktop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4"/>
          <a:stretch>
            <a:fillRect/>
          </a:stretch>
        </p:blipFill>
        <p:spPr bwMode="auto">
          <a:xfrm rot="21094117">
            <a:off x="2315083" y="1731296"/>
            <a:ext cx="1370807" cy="961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清新相册模板\外国宝宝\u=324324203,1199249174&amp;fm=21&amp;gp=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32281">
            <a:off x="6106779" y="842272"/>
            <a:ext cx="1009993" cy="75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清新相册模板\外国宝宝\009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1" r="3119"/>
          <a:stretch>
            <a:fillRect/>
          </a:stretch>
        </p:blipFill>
        <p:spPr bwMode="auto">
          <a:xfrm>
            <a:off x="1067594" y="3258344"/>
            <a:ext cx="175202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6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344" y="3263451"/>
            <a:ext cx="1028244" cy="6426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7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>
            <a:fillRect/>
          </a:stretch>
        </p:blipFill>
        <p:spPr bwMode="auto">
          <a:xfrm>
            <a:off x="2972594" y="3258344"/>
            <a:ext cx="1761776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8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662" y="3972732"/>
            <a:ext cx="1028244" cy="5638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179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994" y="3258345"/>
            <a:ext cx="1761779" cy="1285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2" name="矩形 11"/>
          <p:cNvSpPr/>
          <p:nvPr/>
        </p:nvSpPr>
        <p:spPr>
          <a:xfrm>
            <a:off x="5696347" y="227578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时光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飞逝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956494" y="1926213"/>
            <a:ext cx="2209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生命中能够停留驻足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让你珍惜的不多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好好的把握现在拥有的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40865" y="472186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60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8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" r="3208"/>
          <a:stretch>
            <a:fillRect/>
          </a:stretch>
        </p:blipFill>
        <p:spPr bwMode="auto">
          <a:xfrm>
            <a:off x="890588" y="1618408"/>
            <a:ext cx="3148806" cy="2249536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8634" y="906106"/>
            <a:ext cx="1699360" cy="2436085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0120" y="3002296"/>
            <a:ext cx="1674229" cy="1116153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97086" y="1005068"/>
            <a:ext cx="1207113" cy="1632979"/>
          </a:xfrm>
          <a:prstGeom prst="round2DiagRect">
            <a:avLst>
              <a:gd name="adj1" fmla="val 16667"/>
              <a:gd name="adj2" fmla="val 0"/>
            </a:avLst>
          </a:prstGeom>
          <a:ln w="635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872" y="2932350"/>
            <a:ext cx="819681" cy="819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7187" y="3238754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0422" y="672165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66595" y="468757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 p14:presetBounceEnd="54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 p14:presetBounceEnd="5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2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2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2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2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2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2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istrator\Desktop\u=3612635401,1786431846&amp;fm=21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 bwMode="auto">
          <a:xfrm>
            <a:off x="1296194" y="947225"/>
            <a:ext cx="1397644" cy="1397644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u=524324234,2397855323&amp;fm=21&amp;gp=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67" r="21867"/>
          <a:stretch>
            <a:fillRect/>
          </a:stretch>
        </p:blipFill>
        <p:spPr bwMode="auto">
          <a:xfrm>
            <a:off x="2937406" y="947225"/>
            <a:ext cx="1446513" cy="1446513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dministrator\Desktop\23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7" r="21963"/>
          <a:stretch>
            <a:fillRect/>
          </a:stretch>
        </p:blipFill>
        <p:spPr bwMode="auto">
          <a:xfrm>
            <a:off x="4627488" y="947225"/>
            <a:ext cx="1549119" cy="154911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57" r="12457"/>
          <a:stretch>
            <a:fillRect/>
          </a:stretch>
        </p:blipFill>
        <p:spPr bwMode="auto">
          <a:xfrm>
            <a:off x="6420175" y="895922"/>
            <a:ext cx="1549649" cy="1549649"/>
          </a:xfrm>
          <a:prstGeom prst="ellipse">
            <a:avLst/>
          </a:prstGeom>
          <a:ln w="22225" cap="rnd">
            <a:solidFill>
              <a:schemeClr val="bg2">
                <a:lumMod val="50000"/>
                <a:alpha val="81000"/>
              </a:schemeClr>
            </a:solidFill>
          </a:ln>
          <a:effectLst>
            <a:reflection blurRad="6350" stA="50000" endA="300" endPos="55500" dist="101600" dir="5400000" sy="-100000" algn="bl" rotWithShape="0"/>
          </a:effectLst>
          <a:scene3d>
            <a:camera prst="orthographicFront"/>
            <a:lightRig rig="contrasting" dir="t">
              <a:rot lat="0" lon="0" rev="3000000"/>
            </a:lightRig>
          </a:scene3d>
          <a:sp3d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5" r="14644"/>
          <a:stretch>
            <a:fillRect/>
          </a:stretch>
        </p:blipFill>
        <p:spPr bwMode="auto">
          <a:xfrm>
            <a:off x="3526222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75" r="26062" b="6723"/>
          <a:stretch>
            <a:fillRect/>
          </a:stretch>
        </p:blipFill>
        <p:spPr bwMode="auto">
          <a:xfrm>
            <a:off x="1123873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5" r="5680" b="6100"/>
          <a:stretch>
            <a:fillRect/>
          </a:stretch>
        </p:blipFill>
        <p:spPr bwMode="auto">
          <a:xfrm>
            <a:off x="2327480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089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03848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95426" y="3258344"/>
            <a:ext cx="1134968" cy="1134968"/>
          </a:xfrm>
          <a:prstGeom prst="rect">
            <a:avLst/>
          </a:prstGeom>
          <a:noFill/>
          <a:ln>
            <a:solidFill>
              <a:srgbClr val="FFFFFF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1966595" y="474472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4731" y="1706089"/>
            <a:ext cx="2030836" cy="223391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6146" y="1113906"/>
            <a:ext cx="2343230" cy="17091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4561" y="2674238"/>
            <a:ext cx="1650906" cy="16509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102" name="Picture 6" descr="C:\Users\Administrator\Desktop\相册png\小叶子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4" y="895237"/>
            <a:ext cx="1790533" cy="177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4" descr="透明心形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55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56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7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8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9" descr="透明心形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0" descr="透明心形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61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162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163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164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165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66" descr="透明心形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167" descr="透明心形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235993">
            <a:off x="6486004" y="2084851"/>
            <a:ext cx="1621712" cy="16217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文本框 1"/>
          <p:cNvSpPr txBox="1"/>
          <p:nvPr/>
        </p:nvSpPr>
        <p:spPr>
          <a:xfrm>
            <a:off x="1886585" y="469265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2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27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29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3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33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35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37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39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41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43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47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49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51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53" dur="5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5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57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9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1" dur="5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63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65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67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69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1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2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3" dur="5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75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7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dministrator\Desktop\70_577248_aa8c9f6188996ac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1000" contras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345" r="21521"/>
          <a:stretch>
            <a:fillRect/>
          </a:stretch>
        </p:blipFill>
        <p:spPr bwMode="auto">
          <a:xfrm rot="20738144">
            <a:off x="244238" y="202611"/>
            <a:ext cx="3805190" cy="489929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59689" y="1004866"/>
            <a:ext cx="2343230" cy="16473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2489" y="2886827"/>
            <a:ext cx="1313363" cy="13133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12781" y="2877344"/>
            <a:ext cx="1290138" cy="1290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9394" y="1551654"/>
            <a:ext cx="1650906" cy="110060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8404" y="3581435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588" y="357599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>
            <a:fillRect/>
          </a:stretch>
        </p:blipFill>
        <p:spPr bwMode="auto">
          <a:xfrm>
            <a:off x="3658622" y="357199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07" y="413083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2187" y="3571996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6194" y="2448869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378" y="2443424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>
            <a:fillRect/>
          </a:stretch>
        </p:blipFill>
        <p:spPr bwMode="auto">
          <a:xfrm>
            <a:off x="2786412" y="2439429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497" y="2998271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977" y="2439430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94923" y="1256696"/>
            <a:ext cx="1370554" cy="98657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8" descr="C:\Users\Administrator\Desktop\清新相册模板\外国宝宝\u=3370305176,1409558485&amp;fm=21&amp;gp=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107" y="1251251"/>
            <a:ext cx="804361" cy="502725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9" descr="C:\Users\Administrator\Desktop\清新相册模板\外国宝宝\u=3504866710,2619795190&amp;fm=21&amp;gp=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9"/>
          <a:stretch>
            <a:fillRect/>
          </a:stretch>
        </p:blipFill>
        <p:spPr bwMode="auto">
          <a:xfrm>
            <a:off x="4585140" y="1247256"/>
            <a:ext cx="1378178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0" descr="C:\Users\Administrator\Desktop\清新相册模板\外国宝宝\u=3571488133,1183976799&amp;fm=21&amp;gp=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226" y="1806098"/>
            <a:ext cx="804361" cy="44109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Picture 11" descr="C:\Users\Administrator\Desktop\清新相册模板\外国宝宝\00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706" y="1247257"/>
            <a:ext cx="1378181" cy="100545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8" name="矩形 17"/>
          <p:cNvSpPr/>
          <p:nvPr/>
        </p:nvSpPr>
        <p:spPr>
          <a:xfrm>
            <a:off x="1170054" y="1101170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782594" y="2720479"/>
            <a:ext cx="2209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愿你生活得快乐又满足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无忧无虑无烦恼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32019" y="1824235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时光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32000" y="472186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25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4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Administrator\Desktop\42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8450" y="3375355"/>
            <a:ext cx="1404193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8" name="Picture 4" descr="C:\Users\Administrator\Desktop\u=2108944653,3805128841&amp;fm=21&amp;gp=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03" y="864634"/>
            <a:ext cx="1407624" cy="1056919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49" name="Picture 5" descr="C:\Users\Administrator\Desktop\u=1497608981,1294204041&amp;fm=11&amp;gp=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94" y="802106"/>
            <a:ext cx="3583649" cy="2373277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0" name="Picture 6" descr="C:\Users\Administrator\Desktop\u=3452660107,3463590765&amp;fm=11&amp;gp=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0603" y="2059442"/>
            <a:ext cx="3559248" cy="2372832"/>
          </a:xfrm>
          <a:prstGeom prst="rect">
            <a:avLst/>
          </a:prstGeom>
          <a:solidFill>
            <a:srgbClr val="FFFFFF">
              <a:shade val="85000"/>
            </a:srgbClr>
          </a:solidFill>
          <a:ln w="6032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矩形 9"/>
          <p:cNvSpPr/>
          <p:nvPr/>
        </p:nvSpPr>
        <p:spPr>
          <a:xfrm>
            <a:off x="6057819" y="108009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唯美</a:t>
            </a:r>
            <a:endParaRPr lang="zh-CN" altLang="en-US" sz="5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39794" y="972344"/>
            <a:ext cx="115272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300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53394" y="3334544"/>
            <a:ext cx="2209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爱你那么深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你那么真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真的好想这样  </a:t>
            </a:r>
            <a:endParaRPr lang="en-US" altLang="zh-CN" sz="1200" b="0" dirty="0" smtClean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这份爱永恒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83665" y="472186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500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77194" y="1048544"/>
            <a:ext cx="1981200" cy="1938992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天真可爱的微笑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令人回忆的故事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这里有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无私</a:t>
            </a:r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的祝福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每一个足迹都如此纯真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每一张笑靥都如此精彩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  <a:p>
            <a:pPr algn="l"/>
            <a:r>
              <a:rPr lang="zh-CN" altLang="en-US" sz="1200" b="0" dirty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每一段故事都如此</a:t>
            </a:r>
            <a:r>
              <a:rPr lang="zh-CN" altLang="en-US" sz="1200" b="0" dirty="0" smtClean="0">
                <a:solidFill>
                  <a:schemeClr val="bg2">
                    <a:lumMod val="50000"/>
                  </a:schemeClr>
                </a:solidFill>
                <a:latin typeface="方正启体简体" pitchFamily="65" charset="-122"/>
                <a:ea typeface="方正启体简体" pitchFamily="65" charset="-122"/>
              </a:rPr>
              <a:t>温馨</a:t>
            </a:r>
            <a:endParaRPr lang="zh-CN" altLang="en-US" sz="1200" b="0" dirty="0">
              <a:solidFill>
                <a:schemeClr val="bg2">
                  <a:lumMod val="50000"/>
                </a:schemeClr>
              </a:solidFill>
              <a:latin typeface="方正启体简体" pitchFamily="65" charset="-122"/>
              <a:ea typeface="方正启体简体" pitchFamily="65" charset="-122"/>
            </a:endParaRPr>
          </a:p>
        </p:txBody>
      </p:sp>
      <p:pic>
        <p:nvPicPr>
          <p:cNvPr id="3075" name="Picture 3" descr="C:\Users\Administrator\Desktop\相框边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594" y="515144"/>
            <a:ext cx="3601119" cy="4141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bwr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2394" y="3117078"/>
            <a:ext cx="2477294" cy="1360466"/>
          </a:xfrm>
          <a:prstGeom prst="rect">
            <a:avLst/>
          </a:prstGeom>
          <a:noFill/>
          <a:effectLst>
            <a:glow rad="101600">
              <a:schemeClr val="accent6">
                <a:satMod val="175000"/>
                <a:alpha val="11000"/>
              </a:schemeClr>
            </a:glow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02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949326"/>
            <a:ext cx="2438400" cy="329961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545" y="4656455"/>
            <a:ext cx="55245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0">
                <a:solidFill>
                  <a:schemeClr val="accent2">
                    <a:lumMod val="75000"/>
                  </a:schemeClr>
                </a:solidFill>
              </a:rPr>
              <a:t>亮亮图文旗舰店  https://liangliangtuwen.tmall.com</a:t>
            </a:r>
            <a:endParaRPr lang="zh-CN" altLang="en-US" b="0">
              <a:solidFill>
                <a:schemeClr val="accent2">
                  <a:lumMod val="75000"/>
                </a:schemeClr>
              </a:solidFill>
            </a:endParaRPr>
          </a:p>
          <a:p>
            <a:pPr algn="l"/>
            <a:endParaRPr lang="zh-CN" altLang="en-US" b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3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56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6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0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C:\Users\Administrator\Desktop\情侣爱情相册\01副本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30" y="-20699"/>
            <a:ext cx="9182118" cy="516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花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654" y="-552450"/>
            <a:ext cx="6194425" cy="533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2285" y="849612"/>
            <a:ext cx="3226885" cy="2151256"/>
          </a:xfrm>
          <a:prstGeom prst="ellipse">
            <a:avLst/>
          </a:prstGeom>
          <a:ln>
            <a:noFill/>
          </a:ln>
          <a:effectLst>
            <a:softEdge rad="2159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 descr="云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81475" y="1590675"/>
            <a:ext cx="4181475" cy="1303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 descr="云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1375" y="803275"/>
            <a:ext cx="28289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 descr="云3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2988" y="2573338"/>
            <a:ext cx="2438400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 descr="C:\Users\Administrator\Desktop\相册png\WEWBV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6321" y="3523898"/>
            <a:ext cx="3711873" cy="1868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36830" y="4504690"/>
            <a:ext cx="41351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b="0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 b="0">
              <a:solidFill>
                <a:srgbClr val="C0000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34568E-6 L -1.48872 0.0089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444" y="432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3.7037E-7 L 1.79966 3.7037E-7 " pathEditMode="relative" rAng="0" ptsTypes="AA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000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61111E-6 3.7037E-6 L -1.81718 3.7037E-6 " pathEditMode="relative" rAng="0" ptsTypes="AA">
                                      <p:cBhvr>
                                        <p:cTn id="1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9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00"/>
                            </p:stCondLst>
                            <p:childTnLst>
                              <p:par>
                                <p:cTn id="1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2928" y="803270"/>
            <a:ext cx="2329245" cy="333904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92397" y="2238645"/>
            <a:ext cx="1655013" cy="22388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8" r="6058"/>
          <a:stretch>
            <a:fillRect/>
          </a:stretch>
        </p:blipFill>
        <p:spPr bwMode="auto">
          <a:xfrm>
            <a:off x="6934994" y="1623728"/>
            <a:ext cx="1452908" cy="205813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3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4645" y="819944"/>
            <a:ext cx="1289900" cy="174497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6" name="Picture 149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6183313" y="3105944"/>
            <a:ext cx="1645035" cy="174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50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3027363" y="2376488"/>
            <a:ext cx="1752600" cy="194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51" descr="气泡透明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5564188" y="2192338"/>
            <a:ext cx="1004887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52" descr="气泡透明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6199872" y="1556711"/>
            <a:ext cx="1136650" cy="1263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53" descr="气泡透明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1987551" y="540802"/>
            <a:ext cx="1579562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54" descr="气泡透明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1525588" y="820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55" descr="气泡透明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11"/>
          <a:stretch>
            <a:fillRect/>
          </a:stretch>
        </p:blipFill>
        <p:spPr bwMode="auto">
          <a:xfrm>
            <a:off x="230188" y="2268538"/>
            <a:ext cx="2141537" cy="2273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56" descr="气泡透明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578"/>
          <a:stretch>
            <a:fillRect/>
          </a:stretch>
        </p:blipFill>
        <p:spPr bwMode="auto">
          <a:xfrm>
            <a:off x="4421188" y="1963738"/>
            <a:ext cx="741362" cy="82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124994" y="743744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空气中弥漫着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爱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的味道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甜甜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的。。。。。。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4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暖暖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的。。。。。。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4640" y="4768215"/>
            <a:ext cx="549719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1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SUN孙艳下载即作\清新相册模板\外国宝宝\17961491_091329110000_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18"/>
          <a:stretch>
            <a:fillRect/>
          </a:stretch>
        </p:blipFill>
        <p:spPr bwMode="auto">
          <a:xfrm>
            <a:off x="4344194" y="2953544"/>
            <a:ext cx="2743200" cy="16939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F:\SUN孙艳下载即作\清新相册模板\外国宝宝\17961491_075152459000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29" b="8688"/>
          <a:stretch>
            <a:fillRect/>
          </a:stretch>
        </p:blipFill>
        <p:spPr bwMode="auto">
          <a:xfrm>
            <a:off x="5887641" y="1734344"/>
            <a:ext cx="2399506" cy="1443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F:\SUN孙艳下载即作\清新相册模板\外国宝宝\17961491_091315675000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42"/>
          <a:stretch>
            <a:fillRect/>
          </a:stretch>
        </p:blipFill>
        <p:spPr bwMode="auto">
          <a:xfrm>
            <a:off x="1067594" y="890588"/>
            <a:ext cx="2743200" cy="16057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矩形 3"/>
          <p:cNvSpPr/>
          <p:nvPr/>
        </p:nvSpPr>
        <p:spPr>
          <a:xfrm>
            <a:off x="4039394" y="819944"/>
            <a:ext cx="22098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与你同行  不知疲倦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不求平坦  只求灿烂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任天边的云   迷迷茫茫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任脚下的路 曲曲弯弯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与你同行 不知疲倦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不求平坦  只求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灿烂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92188" y="2953544"/>
            <a:ext cx="4572000" cy="17081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</a:t>
            </a: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枝头的鸟  唱红日月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愿多情的风  吹暖人间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喜福和欢乐  我不会拒绝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痛苦和无奈  我不会埋怨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艰辛和坎坷  我能够面对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无论今天 无论明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我都愿意在你身边</a:t>
            </a:r>
            <a:r>
              <a:rPr lang="zh-CN" altLang="en-US" sz="10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身边</a:t>
            </a:r>
            <a:r>
              <a:rPr lang="en-US" altLang="zh-CN" sz="10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10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01147" y="577205"/>
            <a:ext cx="230544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5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梦幻</a:t>
            </a:r>
            <a:r>
              <a:rPr lang="zh-CN" altLang="en-US" sz="300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季节</a:t>
            </a:r>
            <a:endParaRPr lang="zh-CN" altLang="en-US" sz="300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132080" y="4768215"/>
            <a:ext cx="6133465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6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99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399"/>
                            </p:stCondLst>
                            <p:childTnLst>
                              <p:par>
                                <p:cTn id="5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29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580" fill="hold">
                                          <p:stCondLst>
                                            <p:cond delay="58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580" fill="hold">
                                          <p:stCondLst>
                                            <p:cond delay="116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580" fill="hold">
                                          <p:stCondLst>
                                            <p:cond delay="174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580" fill="hold">
                                          <p:stCondLst>
                                            <p:cond delay="232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esktop\清新相册模板\外国宝宝\7447430_201710615000_2.jpg"/>
          <p:cNvPicPr>
            <a:picLocks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25" r="14644"/>
          <a:stretch>
            <a:fillRect/>
          </a:stretch>
        </p:blipFill>
        <p:spPr bwMode="auto">
          <a:xfrm>
            <a:off x="5317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Administrator\Desktop\清新相册模板\外国宝宝\17961491_075152459000_2.jpg"/>
          <p:cNvPicPr>
            <a:picLocks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875" r="26062" b="6723"/>
          <a:stretch>
            <a:fillRect/>
          </a:stretch>
        </p:blipFill>
        <p:spPr bwMode="auto">
          <a:xfrm>
            <a:off x="26500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Administrator\Desktop\清新相册模板\外国宝宝\17961491_091329110000_2.jpg"/>
          <p:cNvPicPr>
            <a:picLocks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2000" contras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5" r="5680" b="6100"/>
          <a:stretch>
            <a:fillRect/>
          </a:stretch>
        </p:blipFill>
        <p:spPr bwMode="auto">
          <a:xfrm>
            <a:off x="3986220" y="16935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Administrator\Desktop\清新相册模板\外国宝宝\005.png"/>
          <p:cNvPicPr>
            <a:picLocks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739" y="3029744"/>
            <a:ext cx="1260000" cy="1260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Administrator\Desktop\清新相册模板\外国宝宝\u=3504866710,2619795190&amp;fm=21&amp;gp=0.jpg"/>
          <p:cNvPicPr>
            <a:picLocks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57"/>
          <a:stretch>
            <a:fillRect/>
          </a:stretch>
        </p:blipFill>
        <p:spPr bwMode="auto">
          <a:xfrm>
            <a:off x="32896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Users\Administrator\Desktop\清新相册模板\外国宝宝\025.png"/>
          <p:cNvPicPr>
            <a:picLocks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2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9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 descr="C:\Users\Administrator\Desktop\清新相册模板\外国宝宝\060.png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39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7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967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3339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9" name="Picture 13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2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0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r="23032"/>
          <a:stretch>
            <a:fillRect/>
          </a:stretch>
        </p:blipFill>
        <p:spPr bwMode="auto">
          <a:xfrm>
            <a:off x="5873453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1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8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2" name="Picture 16" descr="C:\Users\Administrator\Desktop\清新相册模板\外国宝宝\u=1606938381,3410525416&amp;fm=21&amp;gp=0.jpg"/>
          <p:cNvPicPr>
            <a:picLocks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1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3" name="Picture 17" descr="C:\Users\Administrator\Desktop\清新相册模板\外国宝宝\0001.png"/>
          <p:cNvPicPr>
            <a:picLocks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0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4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94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5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9420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6" name="Picture 20" descr="C:\Users\Administrator\Desktop\清新相册模板\外国宝宝\u=3571488133,1183976799&amp;fm=21&amp;gp=0.jpg"/>
          <p:cNvPicPr>
            <a:picLocks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939" y="35523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7" name="Picture 21" descr="C:\Users\Administrator\Desktop\清新相册模板\外国宝宝\17961491_091315675000_2.jpg"/>
          <p:cNvPicPr>
            <a:picLocks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10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38" name="Picture 22" descr="C:\Users\Administrator\Desktop\清新相册模板\外国宝宝\u=222155664,4036925749&amp;fm=21&amp;gp=0.jpg"/>
          <p:cNvPicPr>
            <a:picLocks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209" y="436531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9" descr="C:\Users\Administrator\Desktop\清新相册模板\外国宝宝\030.png"/>
          <p:cNvPicPr>
            <a:picLocks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394" y="16935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14" descr="C:\Users\Administrator\Desktop\清新相册模板\外国宝宝\u=324324203,1199249174&amp;fm=21&amp;gp=0.jpg"/>
          <p:cNvPicPr>
            <a:picLocks noChangeArrowheads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8" r="23032"/>
          <a:stretch>
            <a:fillRect/>
          </a:stretch>
        </p:blipFill>
        <p:spPr bwMode="auto">
          <a:xfrm>
            <a:off x="2749701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15" descr="C:\Users\Administrator\Desktop\清新相册模板\外国宝宝\u=499260092,1389839211&amp;fm=21&amp;gp=0.jpg"/>
          <p:cNvPicPr>
            <a:picLocks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420" y="2201388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19" descr="C:\Users\Administrator\Desktop\清新相册模板\外国宝宝\u=3370305176,1409558485&amp;fm=21&amp;gp=0.jpg"/>
          <p:cNvPicPr>
            <a:picLocks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6314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11" descr="C:\Users\Administrator\Desktop\清新相册模板\外国宝宝\070.png"/>
          <p:cNvPicPr>
            <a:picLocks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220" y="645163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" name="Picture 18" descr="C:\Users\Administrator\Desktop\清新相册模板\外国宝宝\021.png"/>
          <p:cNvPicPr>
            <a:picLocks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20" y="1169032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12" descr="C:\Users\Administrator\Desktop\清新相册模板\外国宝宝\403a3954b319ebc44d69d4dd8226cffc1e171669.jpg"/>
          <p:cNvPicPr>
            <a:picLocks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058" y="3029744"/>
            <a:ext cx="468000" cy="46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7122" y="3100035"/>
            <a:ext cx="663928" cy="663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4" y="1743788"/>
            <a:ext cx="1258379" cy="1258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6" descr="C:\Users\Administrator\Desktop\相册png\ergbtr.png"/>
          <p:cNvPicPr>
            <a:picLocks noChangeAspect="1" noChangeArrowheads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0178" y="2201388"/>
            <a:ext cx="941397" cy="941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534194" y="3867944"/>
            <a:ext cx="2677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快速换照片小贴士：</a:t>
            </a:r>
            <a:endParaRPr lang="en-US" altLang="zh-CN" sz="900" b="0" dirty="0" smtClean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此心形所用照片都为正方型，请在</a:t>
            </a:r>
            <a:r>
              <a:rPr lang="en-US" altLang="zh-CN" sz="9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PS</a:t>
            </a:r>
            <a:r>
              <a:rPr lang="zh-CN" altLang="en-US" sz="90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或其它软件中将您的照片裁成正方形，然后点击心形中照片右键“更改图片”替换照片。</a:t>
            </a:r>
            <a:endParaRPr lang="zh-CN" altLang="en-US" sz="90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08250" y="483362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 p14:presetBounceEnd="29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 p14:presetBounceEnd="29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 p14:presetBounceEnd="29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 p14:presetBounceEnd="29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 p14:presetBounceEnd="29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29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 p14:presetBounceEnd="29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 p14:presetBounceEnd="29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 p14:presetBounceEnd="29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 p14:presetBounceEnd="29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 p14:presetBounceEnd="29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 p14:presetBounceEnd="29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 p14:presetBounceEnd="29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9000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9000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2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9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92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2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2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2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2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2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9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2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2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92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92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92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92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92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92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92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92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2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92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8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3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4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2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2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99"/>
          <p:cNvPicPr>
            <a:picLocks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23" r="3108" b="17089"/>
          <a:stretch>
            <a:fillRect/>
          </a:stretch>
        </p:blipFill>
        <p:spPr bwMode="auto">
          <a:xfrm>
            <a:off x="-114697" y="896144"/>
            <a:ext cx="4725194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100"/>
          <p:cNvPicPr>
            <a:picLocks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87" r="3109" b="14806"/>
          <a:stretch>
            <a:fillRect/>
          </a:stretch>
        </p:blipFill>
        <p:spPr bwMode="auto">
          <a:xfrm>
            <a:off x="1753394" y="667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101"/>
          <p:cNvPicPr>
            <a:picLocks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748" r="4122" b="20815"/>
          <a:stretch>
            <a:fillRect/>
          </a:stretch>
        </p:blipFill>
        <p:spPr bwMode="auto">
          <a:xfrm>
            <a:off x="936557" y="851655"/>
            <a:ext cx="4725195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1"/>
          <p:cNvPicPr>
            <a:picLocks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8171" r="4120" b="20109"/>
          <a:stretch>
            <a:fillRect/>
          </a:stretch>
        </p:blipFill>
        <p:spPr bwMode="auto">
          <a:xfrm>
            <a:off x="913278" y="1429544"/>
            <a:ext cx="4725193" cy="5145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18" descr="双心幸福单车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6" y="2953544"/>
            <a:ext cx="4192588" cy="1801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84" y="1554504"/>
            <a:ext cx="1068388" cy="1145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3" descr="C:\Users\Administrator\Desktop\相册png\气球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79084" y="896144"/>
            <a:ext cx="719349" cy="770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1226943" y="1153835"/>
            <a:ext cx="2729699" cy="12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从你来到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我身边的那一刻起，我的生活就开始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进入另一个角色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从没如此甜蜜过。虽然生活之会有各种忧愁，而你却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给我的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生活带来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许多快乐和幸福，从此生活中的一点一滴也</a:t>
            </a:r>
            <a:r>
              <a:rPr lang="zh-CN" altLang="en-US" sz="1050" b="0" dirty="0" smtClean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因你而</a:t>
            </a:r>
            <a:r>
              <a:rPr lang="zh-CN" altLang="en-US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变得更美</a:t>
            </a:r>
            <a:r>
              <a:rPr lang="en-US" altLang="zh-CN" sz="1050" b="0" dirty="0">
                <a:solidFill>
                  <a:schemeClr val="bg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050" b="0" dirty="0">
              <a:solidFill>
                <a:schemeClr val="bg2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9525" y="4754880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6154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003.png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596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E:\005.png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40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4" name="Picture 6" descr="E:\009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794" y="860779"/>
            <a:ext cx="1240533" cy="9050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5" name="Picture 7" descr="E:\021.png"/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94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6" name="Picture 8" descr="E:\060.png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461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1250" y="855992"/>
            <a:ext cx="1268598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8" name="Picture 10" descr="E:\030.png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157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9" name="Picture 11" descr="E:\070.png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9625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0" name="Picture 12" descr="C:\Users\Administrator\Desktop\外国宝宝\u=499260092,1389839211&amp;fm=21&amp;gp=0.jpg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3441" y="855992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2" name="Picture 14" descr="C:\Users\Administrator\Desktop\外国宝宝\u=3753810459,178630286&amp;fm=21&amp;gp=0.jpg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7455" y="2114399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3" name="Picture 15" descr="C:\Users\Administrator\Desktop\外国宝宝\403a3954b319ebc44d69d4dd8226cffc1e171669.jpg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91" y="3318544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64" name="Picture 16" descr="C:\Users\Administrator\Desktop\外国宝宝\u=222155664,4036925749&amp;fm=21&amp;gp=0.jpg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437" y="860778"/>
            <a:ext cx="1240533" cy="930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3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2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23242" y="1257391"/>
            <a:ext cx="2088120" cy="2993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4149" y="667544"/>
            <a:ext cx="1483684" cy="20071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" r="7013"/>
          <a:stretch>
            <a:fillRect/>
          </a:stretch>
        </p:blipFill>
        <p:spPr bwMode="auto">
          <a:xfrm>
            <a:off x="6360952" y="735654"/>
            <a:ext cx="1161299" cy="15446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7"/>
          <a:stretch>
            <a:fillRect/>
          </a:stretch>
        </p:blipFill>
        <p:spPr bwMode="auto">
          <a:xfrm>
            <a:off x="1219994" y="1205326"/>
            <a:ext cx="1156369" cy="1462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</p:pic>
      <p:pic>
        <p:nvPicPr>
          <p:cNvPr id="7" name="Picture 5" descr="C:\Users\Administrator\Desktop\外国宝宝\u=317604615,2936873693&amp;fm=21&amp;gp=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1" t="14502" r="9697" b="12388"/>
          <a:stretch>
            <a:fillRect/>
          </a:stretch>
        </p:blipFill>
        <p:spPr bwMode="auto">
          <a:xfrm>
            <a:off x="2772321" y="3672634"/>
            <a:ext cx="1225512" cy="981230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Administrator\Desktop\外国宝宝\030.pn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4" b="10561"/>
          <a:stretch>
            <a:fillRect/>
          </a:stretch>
        </p:blipFill>
        <p:spPr bwMode="auto">
          <a:xfrm>
            <a:off x="2134860" y="2826906"/>
            <a:ext cx="959939" cy="763487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60" b="6335"/>
          <a:stretch>
            <a:fillRect/>
          </a:stretch>
        </p:blipFill>
        <p:spPr bwMode="auto">
          <a:xfrm>
            <a:off x="6369490" y="2453644"/>
            <a:ext cx="1670753" cy="1248476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 descr="C:\Users\Administrator\Desktop\外国宝宝\070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14"/>
          <a:stretch>
            <a:fillRect/>
          </a:stretch>
        </p:blipFill>
        <p:spPr bwMode="auto">
          <a:xfrm>
            <a:off x="3197266" y="2826906"/>
            <a:ext cx="800568" cy="541074"/>
          </a:xfrm>
          <a:prstGeom prst="rect">
            <a:avLst/>
          </a:prstGeom>
          <a:noFill/>
          <a:ln w="158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54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5974556"/>
            <a:ext cx="1371600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55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2231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56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6039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7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6431756"/>
            <a:ext cx="7620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58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6050756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9" descr="透明心形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5734844"/>
            <a:ext cx="1066800" cy="784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0" descr="透明心形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188" y="5658644"/>
            <a:ext cx="1371600" cy="1008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61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988" y="58110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62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0788" y="59634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63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64" descr="透明心形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6788" y="6115844"/>
            <a:ext cx="533400" cy="392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65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988" y="56586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66" descr="透明心形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188" y="5963444"/>
            <a:ext cx="762000" cy="560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67" descr="透明心形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5620544"/>
            <a:ext cx="1295400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2135505" y="4772025"/>
            <a:ext cx="52120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b="0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5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5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5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5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58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9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6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6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Rot by="21600000">
                                      <p:cBhvr>
                                        <p:cTn id="6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66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8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21600000">
                                      <p:cBhvr>
                                        <p:cTn id="68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66667E-6 1.85185E-6 C -0.02952 -0.15154 -0.05903 -0.30339 -0.06042 -0.42963 C -0.06181 -0.55617 -0.00244 -0.64136 -0.00834 -0.75957 C -0.01424 -0.87716 -0.08646 -1.00864 -0.09584 -1.13704 C -0.10521 -1.26543 -0.0849 -1.39753 -0.06459 -1.52963 " pathEditMode="relative" ptsTypes="aaaaA">
                                      <p:cBhvr>
                                        <p:cTn id="70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3.33333E-6 4.93827E-6 C -0.04289 -0.12006 -0.08577 -0.24012 -0.08542 -0.36667 C -0.08507 -0.49321 0.00173 -0.62161 0.00208 -0.75926 C 0.00243 -0.89691 -0.07361 -1.05864 -0.08334 -1.19259 C -0.09306 -1.32654 -0.07466 -1.44475 -0.05625 -1.56296 " pathEditMode="relative" ptsTypes="aaaaA">
                                      <p:cBhvr>
                                        <p:cTn id="7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Rot by="21600000">
                                      <p:cBhvr>
                                        <p:cTn id="7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0" presetClass="path" presetSubtype="0" accel="50000" decel="5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7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8" presetClass="emph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animRot by="21600000">
                                      <p:cBhvr>
                                        <p:cTn id="80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84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86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0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33333E-6 6.41975E-6 C -0.00833 -0.10215 -0.01667 -0.20432 0.00625 -0.29629 C 0.02917 -0.38827 0.11389 -0.46111 0.1375 -0.55185 C 0.16111 -0.64259 0.12257 -0.75185 0.14792 -0.84073 C 0.17326 -0.92962 0.2625 -0.97715 0.28958 -1.08518 C 0.31667 -1.1932 0.31354 -1.34104 0.31042 -1.48888 " pathEditMode="relative" ptsTypes="aaaaaA">
                                      <p:cBhvr>
                                        <p:cTn id="90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1" presetID="8" presetClass="emph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Rot by="21600000">
                                      <p:cBhvr>
                                        <p:cTn id="9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94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8" presetClass="emph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9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0" presetClass="path" presetSubtype="0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3.33333E-6 4.93827E-7 C -0.04757 -0.0929 -0.09514 -0.1858 -0.11875 -0.3074 C -0.14236 -0.42901 -0.15764 -0.58703 -0.14166 -0.72963 C -0.12569 -0.87222 -0.05173 -1.03024 -0.02291 -1.16296 C 0.00591 -1.29568 0.01858 -1.4108 0.03125 -1.52592 " pathEditMode="relative" ptsTypes="aaaaA">
                                      <p:cBhvr>
                                        <p:cTn id="98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100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0" presetClass="path" presetSubtype="0" accel="50000" decel="5000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3.33333E-6 -6.17284E-7 C 0.03507 -0.11543 0.07014 -0.23086 0.07083 -0.32592 C 0.07153 -0.42099 0.00417 -0.48889 0.00417 -0.57068 C 0.00417 -0.65185 0.06181 -0.71852 0.07083 -0.81481 C 0.07986 -0.91142 0.06493 -1.04105 0.05833 -1.14815 C 0.05174 -1.25555 0.03576 -1.40741 0.03125 -1.45926 " pathEditMode="relative" ptsTypes="aaaaaA">
                                      <p:cBhvr>
                                        <p:cTn id="10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8" presetClass="emph" presetSubtype="0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21600000">
                                      <p:cBhvr>
                                        <p:cTn id="104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5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34394" y="2051044"/>
            <a:ext cx="4785313" cy="31902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6" name="Picture 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421146" y="2940061"/>
            <a:ext cx="5018087" cy="31363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7" name="Picture 1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72594" y="3334544"/>
            <a:ext cx="4744011" cy="31626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8" name="Picture 2" descr="C:\Users\Administrator\Desktop\外国宝宝\030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394" y="3029744"/>
            <a:ext cx="1489074" cy="14890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29" name="Picture 4" descr="C:\Users\Administrator\Desktop\外国宝宝\003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5" b="6344"/>
          <a:stretch>
            <a:fillRect/>
          </a:stretch>
        </p:blipFill>
        <p:spPr bwMode="auto">
          <a:xfrm>
            <a:off x="1232031" y="2051044"/>
            <a:ext cx="1273887" cy="88901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2000">
        <p14:switch dir="r"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2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3" presetClass="exit" presetSubtype="3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2" presetClass="emph" presetSubtype="0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23" presetClass="exit" presetSubtype="32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2" presetClass="emph" presetSubtype="0" fill="hold" nodeType="withEffect">
                                  <p:stCondLst>
                                    <p:cond delay="10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8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ample">
  <a:themeElements>
    <a:clrScheme name="sample 3">
      <a:dk1>
        <a:srgbClr val="335338"/>
      </a:dk1>
      <a:lt1>
        <a:srgbClr val="D7E4BE"/>
      </a:lt1>
      <a:dk2>
        <a:srgbClr val="000066"/>
      </a:dk2>
      <a:lt2>
        <a:srgbClr val="B2B2B2"/>
      </a:lt2>
      <a:accent1>
        <a:srgbClr val="2F86B1"/>
      </a:accent1>
      <a:accent2>
        <a:srgbClr val="D2761A"/>
      </a:accent2>
      <a:accent3>
        <a:srgbClr val="E8EFDB"/>
      </a:accent3>
      <a:accent4>
        <a:srgbClr val="2A462E"/>
      </a:accent4>
      <a:accent5>
        <a:srgbClr val="ADC3D5"/>
      </a:accent5>
      <a:accent6>
        <a:srgbClr val="BE6A16"/>
      </a:accent6>
      <a:hlink>
        <a:srgbClr val="368463"/>
      </a:hlink>
      <a:folHlink>
        <a:srgbClr val="481ECE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249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58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249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sample 1">
        <a:dk1>
          <a:srgbClr val="1A3E86"/>
        </a:dk1>
        <a:lt1>
          <a:srgbClr val="C1CFDD"/>
        </a:lt1>
        <a:dk2>
          <a:srgbClr val="000000"/>
        </a:dk2>
        <a:lt2>
          <a:srgbClr val="B2B2B2"/>
        </a:lt2>
        <a:accent1>
          <a:srgbClr val="4AAAC0"/>
        </a:accent1>
        <a:accent2>
          <a:srgbClr val="6600FF"/>
        </a:accent2>
        <a:accent3>
          <a:srgbClr val="DDE4EB"/>
        </a:accent3>
        <a:accent4>
          <a:srgbClr val="143472"/>
        </a:accent4>
        <a:accent5>
          <a:srgbClr val="B1D2DC"/>
        </a:accent5>
        <a:accent6>
          <a:srgbClr val="5C00E7"/>
        </a:accent6>
        <a:hlink>
          <a:srgbClr val="0066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2B166E"/>
        </a:dk1>
        <a:lt1>
          <a:srgbClr val="AADBFC"/>
        </a:lt1>
        <a:dk2>
          <a:srgbClr val="003366"/>
        </a:dk2>
        <a:lt2>
          <a:srgbClr val="B2B2B2"/>
        </a:lt2>
        <a:accent1>
          <a:srgbClr val="19B17B"/>
        </a:accent1>
        <a:accent2>
          <a:srgbClr val="E57B1B"/>
        </a:accent2>
        <a:accent3>
          <a:srgbClr val="D2EAFD"/>
        </a:accent3>
        <a:accent4>
          <a:srgbClr val="23115D"/>
        </a:accent4>
        <a:accent5>
          <a:srgbClr val="ABD5BF"/>
        </a:accent5>
        <a:accent6>
          <a:srgbClr val="CF6F17"/>
        </a:accent6>
        <a:hlink>
          <a:srgbClr val="0066CC"/>
        </a:hlink>
        <a:folHlink>
          <a:srgbClr val="8C71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335338"/>
        </a:dk1>
        <a:lt1>
          <a:srgbClr val="D7E4BE"/>
        </a:lt1>
        <a:dk2>
          <a:srgbClr val="000066"/>
        </a:dk2>
        <a:lt2>
          <a:srgbClr val="B2B2B2"/>
        </a:lt2>
        <a:accent1>
          <a:srgbClr val="2F86B1"/>
        </a:accent1>
        <a:accent2>
          <a:srgbClr val="D2761A"/>
        </a:accent2>
        <a:accent3>
          <a:srgbClr val="E8EFDB"/>
        </a:accent3>
        <a:accent4>
          <a:srgbClr val="2A462E"/>
        </a:accent4>
        <a:accent5>
          <a:srgbClr val="ADC3D5"/>
        </a:accent5>
        <a:accent6>
          <a:srgbClr val="BE6A16"/>
        </a:accent6>
        <a:hlink>
          <a:srgbClr val="368463"/>
        </a:hlink>
        <a:folHlink>
          <a:srgbClr val="481EC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1176</Words>
  <Application>WPS 演示</Application>
  <PresentationFormat>自定义</PresentationFormat>
  <Paragraphs>110</Paragraphs>
  <Slides>20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黑体</vt:lpstr>
      <vt:lpstr>Verdana</vt:lpstr>
      <vt:lpstr>楷体</vt:lpstr>
      <vt:lpstr>方正启体简体</vt:lpstr>
      <vt:lpstr>微软雅黑</vt:lpstr>
      <vt:lpstr>sample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常董</dc:creator>
  <cp:lastModifiedBy>Administrator</cp:lastModifiedBy>
  <cp:revision>703</cp:revision>
  <dcterms:created xsi:type="dcterms:W3CDTF">2004-08-26T06:30:00Z</dcterms:created>
  <dcterms:modified xsi:type="dcterms:W3CDTF">2017-07-05T14:35:14Z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