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7" r:id="rId3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6"/>
    <a:srgbClr val="FA5984"/>
    <a:srgbClr val="CD0D15"/>
    <a:srgbClr val="D96E68"/>
    <a:srgbClr val="7DDDD2"/>
    <a:srgbClr val="FBFBFB"/>
    <a:srgbClr val="FAD967"/>
    <a:srgbClr val="E8D2D0"/>
    <a:srgbClr val="D9B2AF"/>
    <a:srgbClr val="DC90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-744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B8D4D6-21AC-4B0F-A6B2-BBA12138F7D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A10728-28A1-46E8-963D-EDA702411EE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A10728-28A1-46E8-963D-EDA702411E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6CCD41-C7C2-4B6D-A273-63F3235D38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6CCD41-C7C2-4B6D-A273-63F3235D38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6CCD41-C7C2-4B6D-A273-63F3235D38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6CCD41-C7C2-4B6D-A273-63F3235D38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6CCD41-C7C2-4B6D-A273-63F3235D38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76CCD41-C7C2-4B6D-A273-63F3235D38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A10728-28A1-46E8-963D-EDA702411E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A10728-28A1-46E8-963D-EDA702411E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A10728-28A1-46E8-963D-EDA702411E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A10728-28A1-46E8-963D-EDA702411E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A10728-28A1-46E8-963D-EDA702411E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A10728-28A1-46E8-963D-EDA702411E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A10728-28A1-46E8-963D-EDA702411E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A10728-28A1-46E8-963D-EDA702411E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9A10728-28A1-46E8-963D-EDA702411EE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DBA44-35B2-4012-853E-D9658F1465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83ADD-A8FF-40B5-8840-3525531781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DBA44-35B2-4012-853E-D9658F1465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83ADD-A8FF-40B5-8840-3525531781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DBA44-35B2-4012-853E-D9658F1465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83ADD-A8FF-40B5-8840-3525531781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DBA44-35B2-4012-853E-D9658F1465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83ADD-A8FF-40B5-8840-3525531781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DBA44-35B2-4012-853E-D9658F1465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83ADD-A8FF-40B5-8840-3525531781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DBA44-35B2-4012-853E-D9658F1465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83ADD-A8FF-40B5-8840-3525531781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DBA44-35B2-4012-853E-D9658F1465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83ADD-A8FF-40B5-8840-3525531781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DBA44-35B2-4012-853E-D9658F1465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83ADD-A8FF-40B5-8840-3525531781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DBA44-35B2-4012-853E-D9658F1465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83ADD-A8FF-40B5-8840-3525531781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DBA44-35B2-4012-853E-D9658F1465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83ADD-A8FF-40B5-8840-3525531781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DBA44-35B2-4012-853E-D9658F1465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983ADD-A8FF-40B5-8840-35255317815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print">
            <a:alphaModFix amt="19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1DBA44-35B2-4012-853E-D9658F1465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983ADD-A8FF-40B5-8840-3525531781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microsoft.com/office/2007/relationships/media" Target="../media/media1.mp3"/><Relationship Id="rId8" Type="http://schemas.openxmlformats.org/officeDocument/2006/relationships/audio" Target="NULL" TargetMode="External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9.png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40.png"/><Relationship Id="rId8" Type="http://schemas.openxmlformats.org/officeDocument/2006/relationships/image" Target="../media/image24.png"/><Relationship Id="rId7" Type="http://schemas.openxmlformats.org/officeDocument/2006/relationships/image" Target="../media/image39.png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18.jpeg"/><Relationship Id="rId3" Type="http://schemas.openxmlformats.org/officeDocument/2006/relationships/image" Target="../media/image36.png"/><Relationship Id="rId2" Type="http://schemas.openxmlformats.org/officeDocument/2006/relationships/image" Target="../media/image15.jpeg"/><Relationship Id="rId14" Type="http://schemas.openxmlformats.org/officeDocument/2006/relationships/notesSlide" Target="../notesSlides/notesSlide10.xml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42.png"/><Relationship Id="rId11" Type="http://schemas.microsoft.com/office/2007/relationships/hdphoto" Target="../media/hdphoto2.wdp"/><Relationship Id="rId10" Type="http://schemas.openxmlformats.org/officeDocument/2006/relationships/image" Target="../media/image41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47.jpeg"/><Relationship Id="rId6" Type="http://schemas.openxmlformats.org/officeDocument/2006/relationships/image" Target="../media/image46.png"/><Relationship Id="rId5" Type="http://schemas.openxmlformats.org/officeDocument/2006/relationships/image" Target="../media/image45.jpeg"/><Relationship Id="rId4" Type="http://schemas.microsoft.com/office/2007/relationships/hdphoto" Target="../media/hdphoto3.wdp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52.png"/><Relationship Id="rId8" Type="http://schemas.microsoft.com/office/2007/relationships/hdphoto" Target="../media/hdphoto5.wdp"/><Relationship Id="rId7" Type="http://schemas.openxmlformats.org/officeDocument/2006/relationships/image" Target="../media/image51.png"/><Relationship Id="rId6" Type="http://schemas.openxmlformats.org/officeDocument/2006/relationships/image" Target="../media/image27.jpeg"/><Relationship Id="rId5" Type="http://schemas.openxmlformats.org/officeDocument/2006/relationships/image" Target="../media/image50.jpeg"/><Relationship Id="rId4" Type="http://schemas.microsoft.com/office/2007/relationships/hdphoto" Target="../media/hdphoto4.wdp"/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3" Type="http://schemas.openxmlformats.org/officeDocument/2006/relationships/notesSlide" Target="../notesSlides/notesSlide12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53.png"/><Relationship Id="rId10" Type="http://schemas.microsoft.com/office/2007/relationships/hdphoto" Target="../media/hdphoto6.wdp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3.xml"/><Relationship Id="rId8" Type="http://schemas.openxmlformats.org/officeDocument/2006/relationships/slideLayout" Target="../slideLayouts/slideLayout1.xml"/><Relationship Id="rId7" Type="http://schemas.microsoft.com/office/2007/relationships/hdphoto" Target="../media/hdphoto7.wdp"/><Relationship Id="rId6" Type="http://schemas.openxmlformats.org/officeDocument/2006/relationships/image" Target="../media/image58.png"/><Relationship Id="rId5" Type="http://schemas.openxmlformats.org/officeDocument/2006/relationships/image" Target="../media/image57.jpeg"/><Relationship Id="rId4" Type="http://schemas.openxmlformats.org/officeDocument/2006/relationships/image" Target="../media/image56.jpeg"/><Relationship Id="rId3" Type="http://schemas.openxmlformats.org/officeDocument/2006/relationships/image" Target="../media/image55.jpeg"/><Relationship Id="rId2" Type="http://schemas.openxmlformats.org/officeDocument/2006/relationships/image" Target="../media/image54.png"/><Relationship Id="rId1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1.png"/><Relationship Id="rId5" Type="http://schemas.openxmlformats.org/officeDocument/2006/relationships/image" Target="../media/image60.jpeg"/><Relationship Id="rId4" Type="http://schemas.openxmlformats.org/officeDocument/2006/relationships/image" Target="../media/image26.jpeg"/><Relationship Id="rId3" Type="http://schemas.openxmlformats.org/officeDocument/2006/relationships/image" Target="../media/image13.jpeg"/><Relationship Id="rId2" Type="http://schemas.openxmlformats.org/officeDocument/2006/relationships/image" Target="../media/image59.jpeg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9" Type="http://schemas.microsoft.com/office/2007/relationships/hdphoto" Target="../media/hdphoto8.wdp"/><Relationship Id="rId8" Type="http://schemas.openxmlformats.org/officeDocument/2006/relationships/image" Target="../media/image68.png"/><Relationship Id="rId7" Type="http://schemas.openxmlformats.org/officeDocument/2006/relationships/image" Target="../media/image67.jpeg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png"/><Relationship Id="rId3" Type="http://schemas.openxmlformats.org/officeDocument/2006/relationships/image" Target="../media/image63.png"/><Relationship Id="rId2" Type="http://schemas.openxmlformats.org/officeDocument/2006/relationships/image" Target="../media/image62.png"/><Relationship Id="rId11" Type="http://schemas.openxmlformats.org/officeDocument/2006/relationships/notesSlide" Target="../notesSlides/notesSlide15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6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15.jpeg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35.png"/><Relationship Id="rId4" Type="http://schemas.openxmlformats.org/officeDocument/2006/relationships/image" Target="../media/image34.jpeg"/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0" name="组合 439"/>
          <p:cNvGrpSpPr/>
          <p:nvPr/>
        </p:nvGrpSpPr>
        <p:grpSpPr>
          <a:xfrm>
            <a:off x="-460355" y="-806146"/>
            <a:ext cx="13126935" cy="7980240"/>
            <a:chOff x="-460355" y="-806146"/>
            <a:chExt cx="13126935" cy="7980240"/>
          </a:xfrm>
        </p:grpSpPr>
        <p:grpSp>
          <p:nvGrpSpPr>
            <p:cNvPr id="439" name="组合 438"/>
            <p:cNvGrpSpPr/>
            <p:nvPr/>
          </p:nvGrpSpPr>
          <p:grpSpPr>
            <a:xfrm>
              <a:off x="-460355" y="-806146"/>
              <a:ext cx="12186258" cy="2969347"/>
              <a:chOff x="-460355" y="-806146"/>
              <a:chExt cx="12186258" cy="2969347"/>
            </a:xfrm>
          </p:grpSpPr>
          <p:pic>
            <p:nvPicPr>
              <p:cNvPr id="32" name="图片 31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9797875" y="-806146"/>
                <a:ext cx="1928028" cy="176736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21" name="图片 120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-460355" y="1411999"/>
                <a:ext cx="819491" cy="75120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</p:grpSp>
        <p:grpSp>
          <p:nvGrpSpPr>
            <p:cNvPr id="438" name="组合 437"/>
            <p:cNvGrpSpPr/>
            <p:nvPr/>
          </p:nvGrpSpPr>
          <p:grpSpPr>
            <a:xfrm>
              <a:off x="-327251" y="-737785"/>
              <a:ext cx="12993831" cy="7911879"/>
              <a:chOff x="-327251" y="-737785"/>
              <a:chExt cx="12993831" cy="7911879"/>
            </a:xfrm>
          </p:grpSpPr>
          <p:grpSp>
            <p:nvGrpSpPr>
              <p:cNvPr id="4" name="组合 3"/>
              <p:cNvGrpSpPr/>
              <p:nvPr/>
            </p:nvGrpSpPr>
            <p:grpSpPr>
              <a:xfrm rot="3134672">
                <a:off x="310566" y="-469167"/>
                <a:ext cx="2311204" cy="2856485"/>
                <a:chOff x="1041596" y="3536993"/>
                <a:chExt cx="1217403" cy="1504624"/>
              </a:xfrm>
            </p:grpSpPr>
            <p:pic>
              <p:nvPicPr>
                <p:cNvPr id="5" name="图片 4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0900417">
                  <a:off x="1041596" y="3536993"/>
                  <a:ext cx="889309" cy="100265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>
                <a:blip r:embed="rId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6200000">
                  <a:off x="1449299" y="4231917"/>
                  <a:ext cx="844904" cy="774496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7" name="图片 6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4350197">
                  <a:off x="1622298" y="3782249"/>
                  <a:ext cx="483286" cy="512139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  <p:grpSp>
            <p:nvGrpSpPr>
              <p:cNvPr id="8" name="组合 7"/>
              <p:cNvGrpSpPr/>
              <p:nvPr/>
            </p:nvGrpSpPr>
            <p:grpSpPr>
              <a:xfrm rot="327280">
                <a:off x="896133" y="2359525"/>
                <a:ext cx="1438351" cy="1777700"/>
                <a:chOff x="1041596" y="3536993"/>
                <a:chExt cx="1217403" cy="1504624"/>
              </a:xfrm>
            </p:grpSpPr>
            <p:pic>
              <p:nvPicPr>
                <p:cNvPr id="9" name="图片 8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0900417">
                  <a:off x="1041596" y="3536993"/>
                  <a:ext cx="889309" cy="100265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10" name="图片 9"/>
                <p:cNvPicPr>
                  <a:picLocks noChangeAspect="1"/>
                </p:cNvPicPr>
                <p:nvPr/>
              </p:nvPicPr>
              <p:blipFill>
                <a:blip r:embed="rId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6200000">
                  <a:off x="1449299" y="4231917"/>
                  <a:ext cx="844904" cy="774496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11" name="图片 10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4350197">
                  <a:off x="1622298" y="3782249"/>
                  <a:ext cx="483286" cy="512139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  <p:grpSp>
            <p:nvGrpSpPr>
              <p:cNvPr id="12" name="组合 11"/>
              <p:cNvGrpSpPr/>
              <p:nvPr/>
            </p:nvGrpSpPr>
            <p:grpSpPr>
              <a:xfrm rot="327280">
                <a:off x="-327251" y="2126997"/>
                <a:ext cx="1438351" cy="1777700"/>
                <a:chOff x="1041596" y="3536993"/>
                <a:chExt cx="1217403" cy="1504624"/>
              </a:xfrm>
            </p:grpSpPr>
            <p:pic>
              <p:nvPicPr>
                <p:cNvPr id="13" name="图片 12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0900417">
                  <a:off x="1041596" y="3536993"/>
                  <a:ext cx="889309" cy="100265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14" name="图片 13"/>
                <p:cNvPicPr>
                  <a:picLocks noChangeAspect="1"/>
                </p:cNvPicPr>
                <p:nvPr/>
              </p:nvPicPr>
              <p:blipFill>
                <a:blip r:embed="rId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6200000">
                  <a:off x="1449299" y="4231917"/>
                  <a:ext cx="844904" cy="774496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15" name="图片 14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4350197">
                  <a:off x="1622298" y="3782249"/>
                  <a:ext cx="483286" cy="512139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  <p:grpSp>
            <p:nvGrpSpPr>
              <p:cNvPr id="16" name="组合 15"/>
              <p:cNvGrpSpPr/>
              <p:nvPr/>
            </p:nvGrpSpPr>
            <p:grpSpPr>
              <a:xfrm rot="18322219">
                <a:off x="471742" y="4181140"/>
                <a:ext cx="1438351" cy="1777700"/>
                <a:chOff x="1041596" y="3536993"/>
                <a:chExt cx="1217403" cy="1504624"/>
              </a:xfrm>
            </p:grpSpPr>
            <p:pic>
              <p:nvPicPr>
                <p:cNvPr id="17" name="图片 16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0900417">
                  <a:off x="1041596" y="3536993"/>
                  <a:ext cx="889309" cy="100265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18" name="图片 17"/>
                <p:cNvPicPr>
                  <a:picLocks noChangeAspect="1"/>
                </p:cNvPicPr>
                <p:nvPr/>
              </p:nvPicPr>
              <p:blipFill>
                <a:blip r:embed="rId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6200000">
                  <a:off x="1449299" y="4231917"/>
                  <a:ext cx="844904" cy="774496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19" name="图片 18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4350197">
                  <a:off x="1622298" y="3782249"/>
                  <a:ext cx="483286" cy="512139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  <p:grpSp>
            <p:nvGrpSpPr>
              <p:cNvPr id="20" name="组合 19"/>
              <p:cNvGrpSpPr/>
              <p:nvPr/>
            </p:nvGrpSpPr>
            <p:grpSpPr>
              <a:xfrm rot="15882521">
                <a:off x="6127668" y="3813677"/>
                <a:ext cx="1438351" cy="1777700"/>
                <a:chOff x="1041596" y="3536993"/>
                <a:chExt cx="1217403" cy="1504624"/>
              </a:xfrm>
            </p:grpSpPr>
            <p:pic>
              <p:nvPicPr>
                <p:cNvPr id="21" name="图片 20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0900417">
                  <a:off x="1041596" y="3536993"/>
                  <a:ext cx="889309" cy="100265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2" name="图片 21"/>
                <p:cNvPicPr>
                  <a:picLocks noChangeAspect="1"/>
                </p:cNvPicPr>
                <p:nvPr/>
              </p:nvPicPr>
              <p:blipFill>
                <a:blip r:embed="rId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6200000">
                  <a:off x="1449299" y="4231917"/>
                  <a:ext cx="844904" cy="774496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3" name="图片 22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4350197">
                  <a:off x="1622298" y="3782249"/>
                  <a:ext cx="483286" cy="512139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  <p:grpSp>
            <p:nvGrpSpPr>
              <p:cNvPr id="24" name="组合 23"/>
              <p:cNvGrpSpPr/>
              <p:nvPr/>
            </p:nvGrpSpPr>
            <p:grpSpPr>
              <a:xfrm rot="15882521">
                <a:off x="9803661" y="2225821"/>
                <a:ext cx="2382086" cy="2944090"/>
                <a:chOff x="1041596" y="3536993"/>
                <a:chExt cx="1217403" cy="1504624"/>
              </a:xfrm>
            </p:grpSpPr>
            <p:pic>
              <p:nvPicPr>
                <p:cNvPr id="25" name="图片 24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0900417">
                  <a:off x="1041596" y="3536993"/>
                  <a:ext cx="889309" cy="100265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6" name="图片 25"/>
                <p:cNvPicPr>
                  <a:picLocks noChangeAspect="1"/>
                </p:cNvPicPr>
                <p:nvPr/>
              </p:nvPicPr>
              <p:blipFill>
                <a:blip r:embed="rId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6200000">
                  <a:off x="1449299" y="4231917"/>
                  <a:ext cx="844904" cy="774496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27" name="图片 26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4350197">
                  <a:off x="1622298" y="3782249"/>
                  <a:ext cx="483286" cy="512139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  <p:pic>
            <p:nvPicPr>
              <p:cNvPr id="28" name="图片 27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7055167">
                <a:off x="10308128" y="1393516"/>
                <a:ext cx="1335836" cy="122451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9" name="图片 28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5526855" y="-737785"/>
                <a:ext cx="1383096" cy="126783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0" name="图片 29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730527">
                <a:off x="11139449" y="77875"/>
                <a:ext cx="1406043" cy="158524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3" name="图片 32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730527">
                <a:off x="11255340" y="4314896"/>
                <a:ext cx="858969" cy="968445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4" name="图片 33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0157534" y="4764566"/>
                <a:ext cx="876868" cy="80379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5" name="图片 34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1013324" y="5511030"/>
                <a:ext cx="876868" cy="80379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6" name="图片 35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0009619" y="5930390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7" name="图片 36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7665995" y="6203099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8" name="图片 37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8710285" y="6432425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9" name="图片 38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4187386" y="6098334"/>
                <a:ext cx="819491" cy="75120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0" name="图片 39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2900330" y="5489525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1" name="图片 40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2187668" y="4307628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2" name="图片 41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666542" y="6019763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3" name="图片 42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728417" y="5770837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4" name="图片 43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2881028" y="6224391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5" name="图片 44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2183534" y="5463644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6" name="图片 45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232718">
                <a:off x="10632291" y="6119278"/>
                <a:ext cx="764100" cy="80971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7" name="图片 46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232718">
                <a:off x="967758" y="3924147"/>
                <a:ext cx="764100" cy="80971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8" name="图片 47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362185">
                <a:off x="751014" y="3466874"/>
                <a:ext cx="764100" cy="80971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9" name="图片 48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362185">
                <a:off x="496643" y="5335557"/>
                <a:ext cx="764100" cy="80971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50" name="图片 49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362185">
                <a:off x="776394" y="6180159"/>
                <a:ext cx="764100" cy="80971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51" name="图片 50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362185">
                <a:off x="182469" y="555605"/>
                <a:ext cx="764100" cy="80971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grpSp>
            <p:nvGrpSpPr>
              <p:cNvPr id="52" name="组合 51"/>
              <p:cNvGrpSpPr/>
              <p:nvPr/>
            </p:nvGrpSpPr>
            <p:grpSpPr>
              <a:xfrm rot="18322219">
                <a:off x="433891" y="4165746"/>
                <a:ext cx="1438351" cy="1777700"/>
                <a:chOff x="1041596" y="3536993"/>
                <a:chExt cx="1217403" cy="1504624"/>
              </a:xfrm>
            </p:grpSpPr>
            <p:pic>
              <p:nvPicPr>
                <p:cNvPr id="53" name="图片 52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0900417">
                  <a:off x="1041596" y="3536993"/>
                  <a:ext cx="889309" cy="100265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54" name="图片 53"/>
                <p:cNvPicPr>
                  <a:picLocks noChangeAspect="1"/>
                </p:cNvPicPr>
                <p:nvPr/>
              </p:nvPicPr>
              <p:blipFill>
                <a:blip r:embed="rId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6200000">
                  <a:off x="1449299" y="4231917"/>
                  <a:ext cx="844904" cy="774496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55" name="图片 54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4350197">
                  <a:off x="1622298" y="3782249"/>
                  <a:ext cx="483286" cy="512139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  <p:grpSp>
            <p:nvGrpSpPr>
              <p:cNvPr id="56" name="组合 55"/>
              <p:cNvGrpSpPr/>
              <p:nvPr/>
            </p:nvGrpSpPr>
            <p:grpSpPr>
              <a:xfrm rot="18322219">
                <a:off x="-69426" y="-139268"/>
                <a:ext cx="1021124" cy="1262037"/>
                <a:chOff x="1041596" y="3536993"/>
                <a:chExt cx="1217403" cy="1504624"/>
              </a:xfrm>
            </p:grpSpPr>
            <p:pic>
              <p:nvPicPr>
                <p:cNvPr id="57" name="图片 56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0900417">
                  <a:off x="1041596" y="3536993"/>
                  <a:ext cx="889309" cy="100265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58" name="图片 57"/>
                <p:cNvPicPr>
                  <a:picLocks noChangeAspect="1"/>
                </p:cNvPicPr>
                <p:nvPr/>
              </p:nvPicPr>
              <p:blipFill>
                <a:blip r:embed="rId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6200000">
                  <a:off x="1449299" y="4231917"/>
                  <a:ext cx="844904" cy="774496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59" name="图片 58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4350197">
                  <a:off x="1622298" y="3782249"/>
                  <a:ext cx="483286" cy="512139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  <p:grpSp>
            <p:nvGrpSpPr>
              <p:cNvPr id="60" name="组合 59"/>
              <p:cNvGrpSpPr/>
              <p:nvPr/>
            </p:nvGrpSpPr>
            <p:grpSpPr>
              <a:xfrm rot="18322219">
                <a:off x="2267505" y="-696011"/>
                <a:ext cx="1021124" cy="1262037"/>
                <a:chOff x="1041596" y="3536993"/>
                <a:chExt cx="1217403" cy="1504624"/>
              </a:xfrm>
            </p:grpSpPr>
            <p:pic>
              <p:nvPicPr>
                <p:cNvPr id="61" name="图片 60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0900417">
                  <a:off x="1041596" y="3536993"/>
                  <a:ext cx="889309" cy="100265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62" name="图片 61"/>
                <p:cNvPicPr>
                  <a:picLocks noChangeAspect="1"/>
                </p:cNvPicPr>
                <p:nvPr/>
              </p:nvPicPr>
              <p:blipFill>
                <a:blip r:embed="rId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6200000">
                  <a:off x="1449299" y="4231917"/>
                  <a:ext cx="844904" cy="774496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63" name="图片 62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4350197">
                  <a:off x="1622298" y="3782249"/>
                  <a:ext cx="483286" cy="512139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  <p:grpSp>
            <p:nvGrpSpPr>
              <p:cNvPr id="64" name="组合 63"/>
              <p:cNvGrpSpPr/>
              <p:nvPr/>
            </p:nvGrpSpPr>
            <p:grpSpPr>
              <a:xfrm rot="18322219">
                <a:off x="4991987" y="-458258"/>
                <a:ext cx="1021124" cy="1262037"/>
                <a:chOff x="1041596" y="3536993"/>
                <a:chExt cx="1217403" cy="1504624"/>
              </a:xfrm>
            </p:grpSpPr>
            <p:pic>
              <p:nvPicPr>
                <p:cNvPr id="65" name="图片 64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0900417">
                  <a:off x="1041596" y="3536993"/>
                  <a:ext cx="889309" cy="100265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66" name="图片 65"/>
                <p:cNvPicPr>
                  <a:picLocks noChangeAspect="1"/>
                </p:cNvPicPr>
                <p:nvPr/>
              </p:nvPicPr>
              <p:blipFill>
                <a:blip r:embed="rId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6200000">
                  <a:off x="1449299" y="4231917"/>
                  <a:ext cx="844904" cy="774496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67" name="图片 66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4350197">
                  <a:off x="1622298" y="3782249"/>
                  <a:ext cx="483286" cy="512139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  <p:grpSp>
            <p:nvGrpSpPr>
              <p:cNvPr id="68" name="组合 67"/>
              <p:cNvGrpSpPr/>
              <p:nvPr/>
            </p:nvGrpSpPr>
            <p:grpSpPr>
              <a:xfrm rot="18322219">
                <a:off x="5488198" y="75925"/>
                <a:ext cx="1021124" cy="1262037"/>
                <a:chOff x="1041596" y="3536993"/>
                <a:chExt cx="1217403" cy="1504624"/>
              </a:xfrm>
            </p:grpSpPr>
            <p:pic>
              <p:nvPicPr>
                <p:cNvPr id="69" name="图片 68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0900417">
                  <a:off x="1041596" y="3536993"/>
                  <a:ext cx="889309" cy="100265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70" name="图片 69"/>
                <p:cNvPicPr>
                  <a:picLocks noChangeAspect="1"/>
                </p:cNvPicPr>
                <p:nvPr/>
              </p:nvPicPr>
              <p:blipFill>
                <a:blip r:embed="rId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6200000">
                  <a:off x="1449299" y="4231917"/>
                  <a:ext cx="844904" cy="774496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71" name="图片 70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4350197">
                  <a:off x="1622298" y="3782249"/>
                  <a:ext cx="483286" cy="512139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  <p:grpSp>
            <p:nvGrpSpPr>
              <p:cNvPr id="72" name="组合 71"/>
              <p:cNvGrpSpPr/>
              <p:nvPr/>
            </p:nvGrpSpPr>
            <p:grpSpPr>
              <a:xfrm rot="18322219">
                <a:off x="4788644" y="1020292"/>
                <a:ext cx="1021124" cy="1262037"/>
                <a:chOff x="1041596" y="3536993"/>
                <a:chExt cx="1217403" cy="1504624"/>
              </a:xfrm>
            </p:grpSpPr>
            <p:pic>
              <p:nvPicPr>
                <p:cNvPr id="73" name="图片 72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20900417">
                  <a:off x="1041596" y="3536993"/>
                  <a:ext cx="889309" cy="1002652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74" name="图片 73"/>
                <p:cNvPicPr>
                  <a:picLocks noChangeAspect="1"/>
                </p:cNvPicPr>
                <p:nvPr/>
              </p:nvPicPr>
              <p:blipFill>
                <a:blip r:embed="rId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16200000">
                  <a:off x="1449299" y="4231917"/>
                  <a:ext cx="844904" cy="774496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  <p:pic>
              <p:nvPicPr>
                <p:cNvPr id="75" name="图片 74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 rot="4350197">
                  <a:off x="1622298" y="3782249"/>
                  <a:ext cx="483286" cy="512139"/>
                </a:xfrm>
                <a:prstGeom prst="rect">
                  <a:avLst/>
                </a:prstGeom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p:spPr>
            </p:pic>
          </p:grpSp>
          <p:pic>
            <p:nvPicPr>
              <p:cNvPr id="76" name="图片 75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9411423" y="-215082"/>
                <a:ext cx="876868" cy="80379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77" name="图片 76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0299439" y="635797"/>
                <a:ext cx="876868" cy="80379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78" name="图片 77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1651720" y="1612142"/>
                <a:ext cx="876868" cy="80379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79" name="图片 78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1789712" y="3192186"/>
                <a:ext cx="876868" cy="80379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80" name="图片 79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1842073" y="2476281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81" name="图片 80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0409135" y="2614388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82" name="图片 81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1805527" y="3926708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83" name="图片 82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1954925" y="5716594"/>
                <a:ext cx="627652" cy="57534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84" name="图片 83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1621560" y="1384532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85" name="图片 84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1138658" y="1256921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86" name="图片 85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232718">
                <a:off x="11205166" y="5203787"/>
                <a:ext cx="197205" cy="20897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87" name="图片 86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232718">
                <a:off x="10090114" y="5606715"/>
                <a:ext cx="197205" cy="20897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88" name="图片 87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232718">
                <a:off x="11995579" y="5291426"/>
                <a:ext cx="197205" cy="20897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89" name="图片 88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232718">
                <a:off x="11801598" y="6486873"/>
                <a:ext cx="197205" cy="20897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90" name="图片 89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232718">
                <a:off x="9658892" y="6590101"/>
                <a:ext cx="197205" cy="20897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91" name="图片 90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0588835" y="5494963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92" name="图片 91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1168718" y="4227089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93" name="图片 92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9544430" y="4394222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94" name="图片 93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0143322" y="4511415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95" name="图片 94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7045945" y="6387410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96" name="图片 95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8072047" y="6586941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97" name="图片 96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3741683" y="6131658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98" name="图片 97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232718">
                <a:off x="2555287" y="4890672"/>
                <a:ext cx="581280" cy="61598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99" name="图片 98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232718">
                <a:off x="1259244" y="5576618"/>
                <a:ext cx="581280" cy="61598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00" name="图片 99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232718">
                <a:off x="2020810" y="6173131"/>
                <a:ext cx="581280" cy="61598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01" name="图片 100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232718">
                <a:off x="52762" y="1638302"/>
                <a:ext cx="581280" cy="61598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02" name="图片 101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232718">
                <a:off x="229714" y="1092792"/>
                <a:ext cx="581280" cy="61598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03" name="图片 102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954123" y="789750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04" name="图片 103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372469" y="2878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05" name="图片 104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470767" y="-187876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06" name="图片 105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334559" y="2149228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07" name="图片 106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638117" y="2251458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08" name="图片 107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652374" y="2962862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09" name="图片 108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2025624" y="4969084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10" name="图片 109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232718">
                <a:off x="1691893" y="4077829"/>
                <a:ext cx="581280" cy="61598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11" name="图片 110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9334669" y="6001566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12" name="图片 111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8678375" y="4905152"/>
                <a:ext cx="627652" cy="57534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13" name="图片 112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9833869" y="6329261"/>
                <a:ext cx="627652" cy="57534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14" name="图片 113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9655982" y="4894137"/>
                <a:ext cx="627652" cy="57534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15" name="图片 114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1140497" y="1999810"/>
                <a:ext cx="627652" cy="57534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16" name="图片 115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257764" y="3968925"/>
                <a:ext cx="627652" cy="57534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17" name="图片 116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3259019" y="5641367"/>
                <a:ext cx="819491" cy="75120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18" name="图片 117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2332046" y="5779525"/>
                <a:ext cx="819491" cy="75120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19" name="图片 118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231519">
                <a:off x="11453091" y="5098212"/>
                <a:ext cx="819491" cy="75120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20" name="图片 119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232718">
                <a:off x="-202412" y="1044386"/>
                <a:ext cx="581280" cy="61598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22" name="图片 121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-219037" y="3745896"/>
                <a:ext cx="819491" cy="75120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23" name="图片 122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-193437" y="3073135"/>
                <a:ext cx="819491" cy="75120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24" name="图片 123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927065" y="4380171"/>
                <a:ext cx="819491" cy="75120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25" name="图片 124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-166896" y="5299536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26" name="图片 125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-1814" y="4500730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27" name="图片 126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7821019" y="5797546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28" name="图片 127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1136017" y="3295682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29" name="图片 128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232718">
                <a:off x="11372292" y="2817800"/>
                <a:ext cx="764100" cy="80971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30" name="图片 129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232718">
                <a:off x="11041127" y="478830"/>
                <a:ext cx="764100" cy="80971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31" name="图片 130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232718">
                <a:off x="10418483" y="4008167"/>
                <a:ext cx="764100" cy="80971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32" name="图片 131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0341768" y="3291556"/>
                <a:ext cx="627652" cy="57534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33" name="图片 132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1658863" y="-162560"/>
                <a:ext cx="627652" cy="57534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34" name="图片 133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0970290" y="4636345"/>
                <a:ext cx="627652" cy="57534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35" name="图片 134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0398185" y="1752824"/>
                <a:ext cx="627652" cy="57534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36" name="图片 135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2057209" y="3990520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37" name="图片 136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180649">
                <a:off x="1751707" y="5414136"/>
                <a:ext cx="507156" cy="464894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38" name="图片 137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2114407" flipH="1">
                <a:off x="1767054" y="1810407"/>
                <a:ext cx="1036793" cy="950395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39" name="图片 138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3435533">
                <a:off x="6440088" y="957053"/>
                <a:ext cx="889309" cy="1002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40" name="图片 139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35645" y="259438"/>
                <a:ext cx="584152" cy="61902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41" name="图片 140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6982533" y="401588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42" name="图片 141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400000">
                <a:off x="7820319" y="820927"/>
                <a:ext cx="584152" cy="61902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43" name="图片 142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3907272">
                <a:off x="8151227" y="164238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44" name="图片 143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5229902">
                <a:off x="7908723" y="1327135"/>
                <a:ext cx="889309" cy="1002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45" name="图片 144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3500505">
                <a:off x="6978163" y="1778028"/>
                <a:ext cx="889309" cy="1002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46" name="图片 145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5229902">
                <a:off x="9039986" y="3403898"/>
                <a:ext cx="889309" cy="1002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47" name="图片 146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3936602">
                <a:off x="8407737" y="4501701"/>
                <a:ext cx="889309" cy="1002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48" name="图片 147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200000">
                <a:off x="6624539" y="6017959"/>
                <a:ext cx="889309" cy="1002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49" name="图片 148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3936602">
                <a:off x="6308386" y="6405048"/>
                <a:ext cx="600569" cy="6771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50" name="图片 149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5986019">
                <a:off x="4703966" y="5506983"/>
                <a:ext cx="889309" cy="1002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51" name="图片 150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2361843">
                <a:off x="4006338" y="4835121"/>
                <a:ext cx="889309" cy="1002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52" name="图片 151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5300046">
                <a:off x="2905474" y="3711069"/>
                <a:ext cx="889309" cy="1002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53" name="图片 152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5660355">
                <a:off x="3568489" y="2742077"/>
                <a:ext cx="889309" cy="1002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54" name="图片 153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5517355">
                <a:off x="2252105" y="1664827"/>
                <a:ext cx="889309" cy="1002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55" name="图片 154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391249">
                <a:off x="3635986" y="554902"/>
                <a:ext cx="889309" cy="1002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56" name="图片 155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317157">
                <a:off x="4517276" y="-159075"/>
                <a:ext cx="889309" cy="1002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57" name="图片 156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317157">
                <a:off x="5412694" y="514235"/>
                <a:ext cx="889309" cy="1002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58" name="图片 157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317157">
                <a:off x="6579536" y="2314669"/>
                <a:ext cx="889309" cy="1002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59" name="图片 158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9582428" y="1328775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60" name="图片 159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9413639" y="2790479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61" name="图片 160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8811052" y="3992371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62" name="图片 161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7112523" y="3980254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63" name="图片 162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7116938" y="5652950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64" name="图片 163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5605418" y="6278263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65" name="图片 164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5966763" y="5506084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66" name="图片 165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3352448" y="4198505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67" name="图片 166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2657030" y="3282380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68" name="图片 167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2266101" y="2224859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69" name="图片 168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3238106" y="1283400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70" name="图片 169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3865128" y="174836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71" name="图片 170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5400276" y="2190130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72" name="图片 171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452438">
                <a:off x="9579506" y="1096996"/>
                <a:ext cx="584152" cy="61902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73" name="图片 17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484638" y="3232501"/>
                <a:ext cx="584152" cy="61902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74" name="图片 17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828135" y="4529455"/>
                <a:ext cx="584152" cy="61902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75" name="图片 17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675141" y="5434139"/>
                <a:ext cx="584152" cy="61902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76" name="图片 175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430727">
                <a:off x="5228098" y="5863984"/>
                <a:ext cx="584152" cy="61902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77" name="图片 176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430727">
                <a:off x="5546374" y="4044171"/>
                <a:ext cx="584152" cy="61902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78" name="图片 177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430727">
                <a:off x="3058054" y="4093103"/>
                <a:ext cx="584152" cy="61902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79" name="图片 178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430727">
                <a:off x="2366640" y="1883339"/>
                <a:ext cx="584152" cy="61902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80" name="图片 179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7850701">
                <a:off x="2680954" y="642612"/>
                <a:ext cx="584152" cy="61902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81" name="图片 180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7850701">
                <a:off x="3602900" y="103756"/>
                <a:ext cx="584152" cy="61902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82" name="图片 181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2699476">
                <a:off x="4335187" y="-35907"/>
                <a:ext cx="584152" cy="61902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83" name="图片 18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7716354">
                <a:off x="5569985" y="1174689"/>
                <a:ext cx="584152" cy="61902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84" name="图片 183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9829487" y="1818855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85" name="图片 18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814939" y="1870252"/>
                <a:ext cx="584152" cy="61902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86" name="图片 185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8500440">
                <a:off x="7578544" y="2547231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87" name="图片 186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8500440">
                <a:off x="9969743" y="1372132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88" name="图片 187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9756444" y="706280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89" name="图片 188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10457203" y="1896187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90" name="图片 189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9508641">
                <a:off x="9696163" y="3304291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91" name="图片 190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9392487" y="4088018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92" name="图片 191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7706674" y="3139466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93" name="图片 192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6966938" y="4788981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94" name="图片 193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7469123" y="5886375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95" name="图片 194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6872885" y="6087909"/>
                <a:ext cx="690355" cy="63282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96" name="图片 195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5118824">
                <a:off x="6201701" y="3444626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97" name="图片 196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5118824">
                <a:off x="5122697" y="4874001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98" name="图片 197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406423">
                <a:off x="4462965" y="3991069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199" name="图片 198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406423">
                <a:off x="5129366" y="4036452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00" name="图片 199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406423">
                <a:off x="2507133" y="3795514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01" name="图片 200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406423">
                <a:off x="3966006" y="2373310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02" name="图片 201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7573370">
                <a:off x="1803046" y="2340600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03" name="图片 202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7573370">
                <a:off x="1850622" y="1569533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04" name="图片 203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2633163" y="1025832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05" name="图片 204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2439786" y="173856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06" name="图片 205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3726093" y="1225974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07" name="图片 206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4640077" y="1965956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08" name="图片 207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8096619" y="57612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09" name="图片 208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7449165" y="334562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10" name="图片 209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6763452" y="648210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11" name="图片 210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6716929" y="2762784"/>
                <a:ext cx="693554" cy="63575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12" name="图片 211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9869041" y="798824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13" name="图片 212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6698593" y="2754291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14" name="图片 213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9504763" y="1791295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15" name="图片 21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7545120" y="5782942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16" name="图片 215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10063626" y="3838528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17" name="图片 216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9314549" y="4362817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18" name="图片 217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8778506" y="5489443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19" name="图片 218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7151661" y="3729688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20" name="图片 219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7826066" y="5384551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21" name="图片 220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7655864" y="6394908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22" name="图片 221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7452501" y="5765727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23" name="图片 222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6703424" y="6290016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24" name="图片 223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7246500" y="4258530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25" name="图片 224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5023802" y="5548253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26" name="图片 225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4274725" y="6072542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27" name="图片 226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5756044" y="3762793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28" name="图片 227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3671812" y="4365746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29" name="图片 228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2922735" y="4890035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30" name="图片 229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5723241" y="3136101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31" name="图片 230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2929341" y="3194886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32" name="图片 231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2180264" y="3719175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33" name="图片 232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2428135" y="2166772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34" name="图片 233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3393375" y="1855056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35" name="图片 234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2979710" y="747387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36" name="图片 235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2776347" y="118206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37" name="图片 236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2027270" y="642495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38" name="图片 237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4856063" y="771303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39" name="图片 238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4729052" y="-100157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40" name="图片 239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4653060" y="1869040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41" name="图片 240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7910872" y="1042441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42" name="图片 241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7376810" y="108061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43" name="图片 242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6627733" y="632350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44" name="图片 243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10208797" y="3013727"/>
                <a:ext cx="365101" cy="3346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45" name="图片 244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10076874" y="2635301"/>
                <a:ext cx="273071" cy="250315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46" name="图片 245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10382651" y="2762517"/>
                <a:ext cx="223610" cy="2049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47" name="图片 246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10165733" y="2194730"/>
                <a:ext cx="365101" cy="3346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48" name="图片 247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10033810" y="1816304"/>
                <a:ext cx="273071" cy="250315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49" name="图片 248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10339587" y="1943520"/>
                <a:ext cx="223610" cy="2049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50" name="图片 249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9564813" y="1522988"/>
                <a:ext cx="365101" cy="3346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51" name="图片 250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9140896" y="1464251"/>
                <a:ext cx="273071" cy="250315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52" name="图片 251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9738667" y="1271778"/>
                <a:ext cx="223610" cy="2049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53" name="图片 252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8423092" y="3094680"/>
                <a:ext cx="365101" cy="3346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54" name="图片 253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8823052" y="508810"/>
                <a:ext cx="273071" cy="250315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55" name="图片 254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9128829" y="636026"/>
                <a:ext cx="223610" cy="2049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56" name="图片 255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8048954" y="767090"/>
                <a:ext cx="365101" cy="3346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57" name="图片 256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7917031" y="388664"/>
                <a:ext cx="273071" cy="250315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58" name="图片 257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8222808" y="515880"/>
                <a:ext cx="223610" cy="2049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59" name="图片 258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6672263" y="1393457"/>
                <a:ext cx="365101" cy="3346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60" name="图片 259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6540340" y="1015031"/>
                <a:ext cx="273071" cy="250315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61" name="图片 260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6846117" y="1142247"/>
                <a:ext cx="223610" cy="2049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62" name="图片 261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5653450" y="1221324"/>
                <a:ext cx="365101" cy="3346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63" name="图片 262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5521527" y="842898"/>
                <a:ext cx="273071" cy="250315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64" name="图片 263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5827304" y="970114"/>
                <a:ext cx="223610" cy="2049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65" name="图片 264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4779566" y="805722"/>
                <a:ext cx="365101" cy="3346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66" name="图片 265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6221456" y="2470528"/>
                <a:ext cx="273071" cy="250315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67" name="图片 266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4965865" y="159610"/>
                <a:ext cx="223610" cy="2049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68" name="图片 267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4192864" y="1265402"/>
                <a:ext cx="365101" cy="3346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69" name="图片 268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3285192" y="214303"/>
                <a:ext cx="273071" cy="250315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70" name="图片 269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3590969" y="341519"/>
                <a:ext cx="223610" cy="2049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71" name="图片 270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3958381" y="1879184"/>
                <a:ext cx="365101" cy="3346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72" name="图片 271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2509179" y="1120454"/>
                <a:ext cx="273071" cy="250315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73" name="图片 272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2814956" y="1247670"/>
                <a:ext cx="223610" cy="2049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74" name="图片 273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1884265" y="2529308"/>
                <a:ext cx="365101" cy="3346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75" name="图片 274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1752342" y="2150882"/>
                <a:ext cx="273071" cy="250315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76" name="图片 275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2058119" y="2278098"/>
                <a:ext cx="223610" cy="2049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77" name="图片 276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4032487" y="3200847"/>
                <a:ext cx="365101" cy="3346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78" name="图片 277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2440204" y="2900126"/>
                <a:ext cx="273071" cy="250315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79" name="图片 278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4700952" y="2468416"/>
                <a:ext cx="223610" cy="2049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80" name="图片 279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2999377" y="4566832"/>
                <a:ext cx="365101" cy="3346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81" name="图片 280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2867454" y="4188406"/>
                <a:ext cx="273071" cy="250315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82" name="图片 281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4468524" y="3527502"/>
                <a:ext cx="223610" cy="2049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83" name="图片 282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3826085" y="6023475"/>
                <a:ext cx="365101" cy="3346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84" name="图片 283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3694162" y="5645049"/>
                <a:ext cx="273071" cy="250315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85" name="图片 284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3999939" y="5772265"/>
                <a:ext cx="223610" cy="2049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86" name="图片 285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4895943" y="6248483"/>
                <a:ext cx="365101" cy="3346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87" name="图片 286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6134416" y="4942378"/>
                <a:ext cx="273071" cy="250315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88" name="图片 287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5069797" y="5997273"/>
                <a:ext cx="223610" cy="2049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89" name="图片 288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577056">
                <a:off x="9950967" y="383983"/>
                <a:ext cx="483286" cy="51213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90" name="图片 289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620511">
                <a:off x="9843197" y="213625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91" name="图片 290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8913658">
                <a:off x="9690361" y="633322"/>
                <a:ext cx="289882" cy="32682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92" name="图片 291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9130258" y="4627585"/>
                <a:ext cx="483286" cy="51213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93" name="图片 29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7989861" y="5778284"/>
                <a:ext cx="483286" cy="51213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94" name="图片 29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8624960" y="5322488"/>
                <a:ext cx="483286" cy="51213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95" name="图片 29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6866163" y="6351593"/>
                <a:ext cx="483286" cy="51213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96" name="图片 295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160713">
                <a:off x="5337733" y="3992788"/>
                <a:ext cx="483286" cy="51213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97" name="图片 296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160713">
                <a:off x="4526378" y="3785434"/>
                <a:ext cx="483286" cy="51213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98" name="图片 297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160713">
                <a:off x="6087830" y="5037480"/>
                <a:ext cx="483286" cy="51213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299" name="图片 298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5160713">
                <a:off x="4581833" y="3573035"/>
                <a:ext cx="483286" cy="51213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00" name="图片 299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7843971">
                <a:off x="2162082" y="3018337"/>
                <a:ext cx="483286" cy="51213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01" name="图片 300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7843971">
                <a:off x="3194578" y="2036636"/>
                <a:ext cx="483286" cy="51213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02" name="图片 301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7843971">
                <a:off x="1876406" y="1120780"/>
                <a:ext cx="483286" cy="51213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03" name="图片 30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7843971">
                <a:off x="2876787" y="-80294"/>
                <a:ext cx="483286" cy="51213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04" name="图片 303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7569255" y="5948462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05" name="图片 30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9956505" y="3943461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06" name="图片 305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9980640" y="4108981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07" name="图片 30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8481642" y="4495262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08" name="图片 307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8505777" y="4660782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09" name="图片 30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6554773" y="6051027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10" name="图片 309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6578908" y="6216547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11" name="图片 31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5907364" y="6051027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12" name="图片 311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5931499" y="6216547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13" name="图片 31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4993344" y="5089353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14" name="图片 313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5017479" y="5254873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15" name="图片 31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4173700" y="4326739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16" name="图片 315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4197835" y="4492259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17" name="图片 31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3745988" y="3888594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18" name="图片 317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3770123" y="4054114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19" name="图片 31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3201668" y="5002395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20" name="图片 319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3225803" y="5167915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21" name="图片 32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4271956" y="3273641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22" name="图片 321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3065029" y="3464668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23" name="图片 32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2430806" y="2403358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24" name="图片 323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2454941" y="2568878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25" name="图片 32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2688355" y="4499624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26" name="图片 325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2712490" y="4665144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27" name="图片 32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5929189" y="4273116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28" name="图片 327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5103225" y="5760388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29" name="图片 32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6860637" y="5870404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30" name="图片 329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6884772" y="6035924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31" name="图片 33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8269683" y="5012500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32" name="图片 331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8293818" y="5178020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33" name="图片 33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8917176" y="4040972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34" name="图片 333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8941311" y="4206492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35" name="图片 33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9430351" y="2784817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36" name="图片 335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9454486" y="2950337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37" name="图片 33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9382739" y="1584128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38" name="图片 337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83272">
                <a:off x="9041153" y="3775839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39" name="图片 33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4840230" y="782240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40" name="图片 33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3876206" y="772940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41" name="图片 340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5858655" y="5066848"/>
                <a:ext cx="616201" cy="56485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42" name="图片 34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3166789" y="2393441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43" name="图片 34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2994825" y="2202821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44" name="图片 34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4327928" y="1616022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45" name="图片 34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6317994" y="6345526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46" name="图片 345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6223149" y="6769839"/>
                <a:ext cx="441006" cy="404255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47" name="图片 346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83272">
                <a:off x="6972546" y="3551741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48" name="图片 347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83272">
                <a:off x="4642880" y="3635185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49" name="图片 348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83272">
                <a:off x="4097186" y="4661884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50" name="图片 349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83272">
                <a:off x="4213470" y="2576322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51" name="图片 350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83272">
                <a:off x="4090844" y="1712051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52" name="图片 351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83272">
                <a:off x="5599068" y="2239385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53" name="图片 352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83272">
                <a:off x="6035502" y="1724756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54" name="图片 353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83272">
                <a:off x="6478637" y="1194085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55" name="图片 354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83272">
                <a:off x="7260730" y="402479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56" name="图片 355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83272">
                <a:off x="8087258" y="2718220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57" name="图片 356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83272">
                <a:off x="8946897" y="4230592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58" name="图片 357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83272">
                <a:off x="8098570" y="5002105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59" name="图片 358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83272">
                <a:off x="8522859" y="2484843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60" name="图片 359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83272">
                <a:off x="6863599" y="4075053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61" name="图片 360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83272">
                <a:off x="6281538" y="6486416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62" name="图片 361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83272">
                <a:off x="5128233" y="4573164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63" name="图片 362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3847895">
                <a:off x="5693503" y="4991770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64" name="图片 363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3847895">
                <a:off x="6685460" y="6308016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65" name="图片 364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3847895">
                <a:off x="7886223" y="5965103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66" name="图片 365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3847895">
                <a:off x="9161513" y="4203259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67" name="图片 366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3847895">
                <a:off x="7113698" y="565324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68" name="图片 367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3847895">
                <a:off x="5922326" y="2866058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69" name="图片 368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3847895">
                <a:off x="4625241" y="1876299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70" name="图片 369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76988" y="6134851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71" name="图片 370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268586" y="4349783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72" name="图片 371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77999" y="6301525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73" name="图片 37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30112" y="5874947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74" name="图片 37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43626" y="4322785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75" name="图片 37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193330">
                <a:off x="6043182" y="4591417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76" name="图片 375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193330">
                <a:off x="5568057" y="6067679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77" name="图片 376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193330">
                <a:off x="4763132" y="5554671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78" name="图片 377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193330">
                <a:off x="5675116" y="4719525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79" name="图片 378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193330">
                <a:off x="5834531" y="4424516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80" name="图片 379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193330">
                <a:off x="5170993" y="4743969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81" name="图片 380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193330">
                <a:off x="3670234" y="4987761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82" name="图片 381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193330">
                <a:off x="4844873" y="3887648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83" name="图片 38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193330">
                <a:off x="7768393" y="5172268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84" name="图片 38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193330">
                <a:off x="6699283" y="5584537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85" name="图片 384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10026973" y="433448"/>
                <a:ext cx="715966" cy="656303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86" name="图片 385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83272">
                <a:off x="8921707" y="1764849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87" name="图片 386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83272">
                <a:off x="7728389" y="62421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88" name="图片 387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138831">
                <a:off x="8749122" y="3120398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89" name="图片 388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138831">
                <a:off x="7353855" y="2940277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90" name="图片 389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5374766" y="2900596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91" name="图片 390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1862735">
                <a:off x="7128534" y="858015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92" name="图片 391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138831">
                <a:off x="10455377" y="2119594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93" name="图片 392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3847895">
                <a:off x="6657475" y="6288093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94" name="图片 393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8291021" y="6341367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95" name="图片 394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8142370" y="6102378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96" name="图片 395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8166505" y="6267898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97" name="图片 396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7905591" y="6396877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98" name="图片 397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3847895">
                <a:off x="8273057" y="6359367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399" name="图片 398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3728789" y="6123541"/>
                <a:ext cx="483286" cy="512139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00" name="图片 399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1804200" y="4251111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01" name="图片 40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0356638">
                <a:off x="2306088" y="4212104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02" name="图片 401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883272">
                <a:off x="2229574" y="4547249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03" name="图片 40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193330">
                <a:off x="2494636" y="5491906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04" name="图片 403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0185485">
                <a:off x="9945122" y="4080813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05" name="图片 40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205979" y="4007298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06" name="图片 405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10527381" y="3636124"/>
                <a:ext cx="273071" cy="250315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07" name="图片 406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10833158" y="3763340"/>
                <a:ext cx="223610" cy="2049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08" name="图片 407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650902" y="5412163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09" name="图片 408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508290" y="5425048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10" name="图片 409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430727">
                <a:off x="3037595" y="5329703"/>
                <a:ext cx="584152" cy="619027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11" name="图片 410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2561618" y="5333855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12" name="图片 411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4370250" y="3792567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13" name="图片 41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4193330">
                <a:off x="2649141" y="4867854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14" name="图片 413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83227">
                <a:off x="10249196" y="696223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15" name="图片 414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112074">
                <a:off x="10273331" y="861743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16" name="图片 415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7526589">
                <a:off x="7840531" y="1656966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17" name="图片 416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35370">
                <a:off x="9206773" y="1059519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18" name="图片 41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83227">
                <a:off x="10767995" y="1174714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19" name="图片 418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35370">
                <a:off x="10675376" y="1157499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20" name="图片 419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112074">
                <a:off x="10792130" y="1340234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21" name="图片 420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9409861">
                <a:off x="10665214" y="1203536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22" name="图片 421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7526589">
                <a:off x="10496305" y="1303550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23" name="图片 42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83227">
                <a:off x="10820138" y="1606801"/>
                <a:ext cx="142125" cy="130281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24" name="图片 423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35370">
                <a:off x="10727519" y="1589586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25" name="图片 424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35370">
                <a:off x="10270656" y="2154464"/>
                <a:ext cx="392064" cy="35939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26" name="图片 425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6112074">
                <a:off x="10184047" y="1708018"/>
                <a:ext cx="175193" cy="18565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27" name="图片 426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9774484">
                <a:off x="8380706" y="1916759"/>
                <a:ext cx="489069" cy="448312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28" name="图片 427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7526589">
                <a:off x="8656179" y="2073164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29" name="图片 428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7526589">
                <a:off x="7688542" y="2409956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30" name="图片 429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17526589">
                <a:off x="10848180" y="2293335"/>
                <a:ext cx="241189" cy="255588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31" name="图片 430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35370">
                <a:off x="9292164" y="1942469"/>
                <a:ext cx="365101" cy="33467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32" name="图片 431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2135370">
                <a:off x="8493905" y="1440942"/>
                <a:ext cx="273071" cy="250315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33" name="图片 432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8806928" y="2495162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  <p:pic>
            <p:nvPicPr>
              <p:cNvPr id="434" name="图片 433"/>
              <p:cNvPicPr>
                <a:picLocks noChangeAspect="1"/>
              </p:cNvPicPr>
              <p:nvPr/>
            </p:nvPicPr>
            <p:blipFill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rot="6208781">
                <a:off x="8134577" y="3536436"/>
                <a:ext cx="844904" cy="774496"/>
              </a:xfrm>
              <a:prstGeom prst="rect">
                <a:avLst/>
              </a:prstGeom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</p:spPr>
          </p:pic>
        </p:grpSp>
      </p:grpSp>
      <p:pic>
        <p:nvPicPr>
          <p:cNvPr id="437" name="杨钰莹 - 最浪漫的事">
            <a:hlinkClick r:id="" action="ppaction://media"/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9">
                  <p14:trim st="22229.000000" end="26629.875000"/>
                </p14:media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-291639" y="-1230013"/>
            <a:ext cx="609600" cy="6096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213610" y="3649980"/>
            <a:ext cx="62179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2463800" y="3843655"/>
            <a:ext cx="7484110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亮亮图文旗舰店  https://liangliangtuwen.tmall.com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)">
                                      <p:cBhvr>
                                        <p:cTn id="6" dur="1" fill="hold"/>
                                        <p:tgtEl>
                                          <p:spTgt spid="43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7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75" y="-20020"/>
            <a:ext cx="12218575" cy="6878019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77903" y="1703633"/>
            <a:ext cx="3292361" cy="4190403"/>
          </a:xfrm>
          <a:prstGeom prst="ellipse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Administrator\Desktop\透明素材\透明素材\4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3640" y="1370595"/>
            <a:ext cx="2294255" cy="666075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48242" y="582799"/>
            <a:ext cx="4140773" cy="5631459"/>
          </a:xfrm>
          <a:prstGeom prst="ellipse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C:\Users\Administrator\Desktop\透明素材\透明素材\40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7130" y="5869482"/>
            <a:ext cx="2976331" cy="864096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C:\Users\Administrator\Desktop\透明素材\透明素材\11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04808" y="3940890"/>
            <a:ext cx="1287192" cy="992637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5" name="Picture 7" descr="C:\Users\Administrator\Desktop\透明素材\透明素材\36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4792" y="4933527"/>
            <a:ext cx="5334592" cy="2110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880" y="165801"/>
            <a:ext cx="7200914" cy="285293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0676" y="49246"/>
            <a:ext cx="4314944" cy="170954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92767"/>
            <a:ext cx="2475137" cy="98062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9192" y="115783"/>
            <a:ext cx="3905151" cy="1547184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9359152" y="1527164"/>
            <a:ext cx="240182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那份甜蜜到底因何而来</a:t>
            </a:r>
            <a:endParaRPr lang="zh-CN" altLang="en-US" sz="105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每日怀着说不出来的期待</a:t>
            </a:r>
            <a:endParaRPr lang="zh-CN" altLang="en-US" sz="105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直到了后来后来</a:t>
            </a:r>
            <a:endParaRPr lang="zh-CN" altLang="en-US" sz="105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热恋</a:t>
            </a: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的都不再</a:t>
            </a:r>
            <a:endParaRPr lang="zh-CN" altLang="en-US" sz="105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那点谜底先揭开</a:t>
            </a:r>
            <a:endParaRPr lang="zh-CN" altLang="en-US" sz="105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那阵时未了解温柔何来</a:t>
            </a:r>
            <a:endParaRPr lang="zh-CN" altLang="en-US" sz="105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却是怀着最真感情对待</a:t>
            </a:r>
            <a:endParaRPr lang="zh-CN" altLang="en-US" sz="105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大个以后才知当天因你开</a:t>
            </a:r>
            <a:endParaRPr lang="zh-CN" altLang="en-US" sz="105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05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心底那度门正是爱</a:t>
            </a:r>
            <a:endParaRPr lang="zh-CN" altLang="en-US" sz="10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18795" y="5855335"/>
            <a:ext cx="9097645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亮亮图文旗舰店  https://liangliangtuwen.tmall.com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2000">
        <p14:prism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75" y="-20020"/>
            <a:ext cx="12218575" cy="6878019"/>
          </a:xfrm>
          <a:prstGeom prst="rect">
            <a:avLst/>
          </a:prstGeom>
        </p:spPr>
      </p:pic>
      <p:pic>
        <p:nvPicPr>
          <p:cNvPr id="9221" name="Picture 5" descr="C:\Users\Administrator\Desktop\透明素材\透明素材\4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9810" y="4009788"/>
            <a:ext cx="3027468" cy="16036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矩形 16"/>
          <p:cNvSpPr/>
          <p:nvPr/>
        </p:nvSpPr>
        <p:spPr>
          <a:xfrm>
            <a:off x="6877582" y="5350699"/>
            <a:ext cx="281713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" dirty="0"/>
              <a:t>You will be happy in the cheeks, rub joy on his forehead</a:t>
            </a:r>
            <a:endParaRPr lang="en-US" altLang="zh-CN" sz="800" dirty="0"/>
          </a:p>
          <a:p>
            <a:r>
              <a:rPr lang="en-US" altLang="zh-CN" sz="800" dirty="0"/>
              <a:t>Let happy factor to skip hair tip, use vision filled eyes</a:t>
            </a:r>
            <a:endParaRPr lang="en-US" altLang="zh-CN" sz="800" dirty="0"/>
          </a:p>
          <a:p>
            <a:r>
              <a:rPr lang="en-US" altLang="zh-CN" sz="800" dirty="0"/>
              <a:t>Because you come dream</a:t>
            </a:r>
            <a:endParaRPr lang="en-US" altLang="zh-CN" sz="800" dirty="0"/>
          </a:p>
          <a:p>
            <a:r>
              <a:rPr lang="en-US" altLang="zh-CN" sz="800" dirty="0"/>
              <a:t>In the life picture scroll, a permanent love</a:t>
            </a:r>
            <a:endParaRPr lang="en-US" altLang="zh-CN" sz="800" dirty="0"/>
          </a:p>
          <a:p>
            <a:r>
              <a:rPr lang="en-US" altLang="zh-CN" sz="800" dirty="0"/>
              <a:t>I put the licorice paves the way for you, let the fragrance of your fingertips</a:t>
            </a:r>
            <a:endParaRPr lang="en-US" altLang="zh-CN" sz="800" dirty="0"/>
          </a:p>
          <a:p>
            <a:r>
              <a:rPr lang="en-US" altLang="zh-CN" sz="800" dirty="0"/>
              <a:t>Invite springs playing music for you, please the sun warm your heart</a:t>
            </a:r>
            <a:endParaRPr lang="en-US" altLang="zh-CN" sz="800" dirty="0"/>
          </a:p>
        </p:txBody>
      </p:sp>
      <p:grpSp>
        <p:nvGrpSpPr>
          <p:cNvPr id="8" name="组合 7"/>
          <p:cNvGrpSpPr/>
          <p:nvPr/>
        </p:nvGrpSpPr>
        <p:grpSpPr>
          <a:xfrm>
            <a:off x="6290935" y="723347"/>
            <a:ext cx="1290190" cy="1211383"/>
            <a:chOff x="5999164" y="383986"/>
            <a:chExt cx="1745673" cy="1639044"/>
          </a:xfrm>
        </p:grpSpPr>
        <p:sp>
          <p:nvSpPr>
            <p:cNvPr id="4" name="椭圆 3"/>
            <p:cNvSpPr/>
            <p:nvPr/>
          </p:nvSpPr>
          <p:spPr>
            <a:xfrm>
              <a:off x="6690089" y="383986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/>
            <p:cNvSpPr/>
            <p:nvPr/>
          </p:nvSpPr>
          <p:spPr>
            <a:xfrm rot="3385773">
              <a:off x="7017114" y="547992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/>
            <p:cNvSpPr/>
            <p:nvPr/>
          </p:nvSpPr>
          <p:spPr>
            <a:xfrm rot="5985839">
              <a:off x="7119279" y="849288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/>
          </p:nvSpPr>
          <p:spPr>
            <a:xfrm rot="8197191">
              <a:off x="6944801" y="1084318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/>
            <p:nvPr/>
          </p:nvSpPr>
          <p:spPr>
            <a:xfrm rot="10076348">
              <a:off x="6670386" y="1198025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/>
            <p:cNvSpPr/>
            <p:nvPr/>
          </p:nvSpPr>
          <p:spPr>
            <a:xfrm rot="11912333">
              <a:off x="6438694" y="1163477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/>
            <p:cNvSpPr/>
            <p:nvPr/>
          </p:nvSpPr>
          <p:spPr>
            <a:xfrm rot="14412434">
              <a:off x="6245376" y="988856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 rot="16200000">
              <a:off x="6198611" y="776400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 rot="17965051">
              <a:off x="6273096" y="563461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 rot="20242946">
              <a:off x="6462163" y="419515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 rot="1929434">
              <a:off x="6888285" y="651610"/>
              <a:ext cx="257484" cy="535147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 rot="4929576">
              <a:off x="7096493" y="789124"/>
              <a:ext cx="257484" cy="665366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 rot="7029629">
              <a:off x="7085555" y="1022666"/>
              <a:ext cx="257484" cy="64044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 rot="9508240">
              <a:off x="6929685" y="1188723"/>
              <a:ext cx="257484" cy="688737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 rot="11238436">
              <a:off x="6719218" y="1277111"/>
              <a:ext cx="257484" cy="685996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 rot="13566446">
              <a:off x="6466900" y="1159017"/>
              <a:ext cx="257484" cy="697420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 rot="15573001">
              <a:off x="6303442" y="1000800"/>
              <a:ext cx="257484" cy="723922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 rot="17144576">
              <a:off x="6332242" y="790474"/>
              <a:ext cx="257484" cy="705810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 rot="19157684">
              <a:off x="6457461" y="601304"/>
              <a:ext cx="257484" cy="685239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 rot="21407878">
              <a:off x="6675424" y="603690"/>
              <a:ext cx="257484" cy="623248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/>
            <p:cNvSpPr/>
            <p:nvPr/>
          </p:nvSpPr>
          <p:spPr>
            <a:xfrm rot="21407878">
              <a:off x="6701659" y="1127609"/>
              <a:ext cx="257484" cy="2549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978530" y="3086901"/>
            <a:ext cx="1063004" cy="998074"/>
            <a:chOff x="5999164" y="383986"/>
            <a:chExt cx="1745673" cy="1639044"/>
          </a:xfrm>
        </p:grpSpPr>
        <p:sp>
          <p:nvSpPr>
            <p:cNvPr id="46" name="椭圆 45"/>
            <p:cNvSpPr/>
            <p:nvPr/>
          </p:nvSpPr>
          <p:spPr>
            <a:xfrm>
              <a:off x="6690089" y="383986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椭圆 46"/>
            <p:cNvSpPr/>
            <p:nvPr/>
          </p:nvSpPr>
          <p:spPr>
            <a:xfrm rot="3385773">
              <a:off x="7017114" y="547992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 rot="5985839">
              <a:off x="7119279" y="849288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 rot="8197191">
              <a:off x="6944801" y="1084318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 rot="10076348">
              <a:off x="6670386" y="1198025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 rot="11912333">
              <a:off x="6438694" y="1163477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 rot="14412434">
              <a:off x="6245376" y="988856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 rot="16200000">
              <a:off x="6198611" y="776400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椭圆 53"/>
            <p:cNvSpPr/>
            <p:nvPr/>
          </p:nvSpPr>
          <p:spPr>
            <a:xfrm rot="17965051">
              <a:off x="6273096" y="563461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 rot="20242946">
              <a:off x="6462163" y="419515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 rot="1929434">
              <a:off x="6888285" y="651610"/>
              <a:ext cx="257484" cy="535147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 rot="4929576">
              <a:off x="7096493" y="789124"/>
              <a:ext cx="257484" cy="665366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57"/>
            <p:cNvSpPr/>
            <p:nvPr/>
          </p:nvSpPr>
          <p:spPr>
            <a:xfrm rot="7029629">
              <a:off x="7085555" y="1022666"/>
              <a:ext cx="257484" cy="64044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58"/>
            <p:cNvSpPr/>
            <p:nvPr/>
          </p:nvSpPr>
          <p:spPr>
            <a:xfrm rot="9508240">
              <a:off x="6929685" y="1188723"/>
              <a:ext cx="257484" cy="688737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 rot="11238436">
              <a:off x="6719218" y="1277111"/>
              <a:ext cx="257484" cy="685996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 rot="13566446">
              <a:off x="6466900" y="1159017"/>
              <a:ext cx="257484" cy="697420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 rot="15573001">
              <a:off x="6303442" y="1000800"/>
              <a:ext cx="257484" cy="723922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椭圆 62"/>
            <p:cNvSpPr/>
            <p:nvPr/>
          </p:nvSpPr>
          <p:spPr>
            <a:xfrm rot="17144576">
              <a:off x="6332242" y="790474"/>
              <a:ext cx="257484" cy="705810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 rot="19157684">
              <a:off x="6457461" y="601304"/>
              <a:ext cx="257484" cy="685239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椭圆 64"/>
            <p:cNvSpPr/>
            <p:nvPr/>
          </p:nvSpPr>
          <p:spPr>
            <a:xfrm rot="21407878">
              <a:off x="6675424" y="603690"/>
              <a:ext cx="257484" cy="623248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椭圆 65"/>
            <p:cNvSpPr/>
            <p:nvPr/>
          </p:nvSpPr>
          <p:spPr>
            <a:xfrm rot="21407878">
              <a:off x="6701659" y="1127609"/>
              <a:ext cx="257484" cy="2549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0953140" y="2330479"/>
            <a:ext cx="882189" cy="828304"/>
            <a:chOff x="5999164" y="383986"/>
            <a:chExt cx="1745673" cy="1639044"/>
          </a:xfrm>
        </p:grpSpPr>
        <p:sp>
          <p:nvSpPr>
            <p:cNvPr id="68" name="椭圆 67"/>
            <p:cNvSpPr/>
            <p:nvPr/>
          </p:nvSpPr>
          <p:spPr>
            <a:xfrm>
              <a:off x="6690089" y="383986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椭圆 68"/>
            <p:cNvSpPr/>
            <p:nvPr/>
          </p:nvSpPr>
          <p:spPr>
            <a:xfrm rot="3385773">
              <a:off x="7017114" y="547992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椭圆 69"/>
            <p:cNvSpPr/>
            <p:nvPr/>
          </p:nvSpPr>
          <p:spPr>
            <a:xfrm rot="5985839">
              <a:off x="7119279" y="849288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椭圆 70"/>
            <p:cNvSpPr/>
            <p:nvPr/>
          </p:nvSpPr>
          <p:spPr>
            <a:xfrm rot="8197191">
              <a:off x="6944801" y="1084318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椭圆 71"/>
            <p:cNvSpPr/>
            <p:nvPr/>
          </p:nvSpPr>
          <p:spPr>
            <a:xfrm rot="10076348">
              <a:off x="6670386" y="1198025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椭圆 72"/>
            <p:cNvSpPr/>
            <p:nvPr/>
          </p:nvSpPr>
          <p:spPr>
            <a:xfrm rot="11912333">
              <a:off x="6438694" y="1163477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椭圆 73"/>
            <p:cNvSpPr/>
            <p:nvPr/>
          </p:nvSpPr>
          <p:spPr>
            <a:xfrm rot="14412434">
              <a:off x="6245376" y="988856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 rot="16200000">
              <a:off x="6198611" y="776400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 rot="17965051">
              <a:off x="6273096" y="563461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 rot="20242946">
              <a:off x="6462163" y="419515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 rot="1929434">
              <a:off x="6888285" y="651610"/>
              <a:ext cx="257484" cy="535147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椭圆 78"/>
            <p:cNvSpPr/>
            <p:nvPr/>
          </p:nvSpPr>
          <p:spPr>
            <a:xfrm rot="4929576">
              <a:off x="7096493" y="789124"/>
              <a:ext cx="257484" cy="665366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 rot="7029629">
              <a:off x="7085555" y="1022666"/>
              <a:ext cx="257484" cy="64044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 rot="9508240">
              <a:off x="6929685" y="1188723"/>
              <a:ext cx="257484" cy="688737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 rot="11238436">
              <a:off x="6719218" y="1277111"/>
              <a:ext cx="257484" cy="685996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 rot="13566446">
              <a:off x="6466900" y="1159017"/>
              <a:ext cx="257484" cy="697420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 rot="15573001">
              <a:off x="6303442" y="1000800"/>
              <a:ext cx="257484" cy="723922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 rot="17144576">
              <a:off x="6332242" y="790474"/>
              <a:ext cx="257484" cy="705810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 rot="19157684">
              <a:off x="6457461" y="601304"/>
              <a:ext cx="257484" cy="685239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 rot="21407878">
              <a:off x="6675424" y="603690"/>
              <a:ext cx="257484" cy="623248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 rot="21407878">
              <a:off x="6701659" y="1127609"/>
              <a:ext cx="257484" cy="2549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806163" y="4503645"/>
            <a:ext cx="2275362" cy="2136379"/>
            <a:chOff x="5999164" y="383986"/>
            <a:chExt cx="1745673" cy="1639044"/>
          </a:xfrm>
        </p:grpSpPr>
        <p:sp>
          <p:nvSpPr>
            <p:cNvPr id="90" name="椭圆 89"/>
            <p:cNvSpPr/>
            <p:nvPr/>
          </p:nvSpPr>
          <p:spPr>
            <a:xfrm>
              <a:off x="6690089" y="383986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 rot="3385773">
              <a:off x="7017114" y="547992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椭圆 91"/>
            <p:cNvSpPr/>
            <p:nvPr/>
          </p:nvSpPr>
          <p:spPr>
            <a:xfrm rot="5985839">
              <a:off x="7119279" y="849288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椭圆 92"/>
            <p:cNvSpPr/>
            <p:nvPr/>
          </p:nvSpPr>
          <p:spPr>
            <a:xfrm rot="8197191">
              <a:off x="6944801" y="1084318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椭圆 93"/>
            <p:cNvSpPr/>
            <p:nvPr/>
          </p:nvSpPr>
          <p:spPr>
            <a:xfrm rot="10076348">
              <a:off x="6670386" y="1198025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椭圆 94"/>
            <p:cNvSpPr/>
            <p:nvPr/>
          </p:nvSpPr>
          <p:spPr>
            <a:xfrm rot="11912333">
              <a:off x="6438694" y="1163477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椭圆 95"/>
            <p:cNvSpPr/>
            <p:nvPr/>
          </p:nvSpPr>
          <p:spPr>
            <a:xfrm rot="14412434">
              <a:off x="6245376" y="988856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 rot="16200000">
              <a:off x="6198611" y="776400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 rot="17965051">
              <a:off x="6273096" y="563461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/>
            <p:nvPr/>
          </p:nvSpPr>
          <p:spPr>
            <a:xfrm rot="20242946">
              <a:off x="6462163" y="419515"/>
              <a:ext cx="426111" cy="82500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椭圆 99"/>
            <p:cNvSpPr/>
            <p:nvPr/>
          </p:nvSpPr>
          <p:spPr>
            <a:xfrm rot="1929434">
              <a:off x="6888285" y="651610"/>
              <a:ext cx="257484" cy="535147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椭圆 100"/>
            <p:cNvSpPr/>
            <p:nvPr/>
          </p:nvSpPr>
          <p:spPr>
            <a:xfrm rot="4929576">
              <a:off x="7096493" y="789124"/>
              <a:ext cx="257484" cy="665366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/>
            <p:cNvSpPr/>
            <p:nvPr/>
          </p:nvSpPr>
          <p:spPr>
            <a:xfrm rot="7029629">
              <a:off x="7085555" y="1022666"/>
              <a:ext cx="257484" cy="640445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椭圆 102"/>
            <p:cNvSpPr/>
            <p:nvPr/>
          </p:nvSpPr>
          <p:spPr>
            <a:xfrm rot="9508240">
              <a:off x="6929685" y="1188723"/>
              <a:ext cx="257484" cy="688737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椭圆 103"/>
            <p:cNvSpPr/>
            <p:nvPr/>
          </p:nvSpPr>
          <p:spPr>
            <a:xfrm rot="11238436">
              <a:off x="6719218" y="1277111"/>
              <a:ext cx="257484" cy="685996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椭圆 104"/>
            <p:cNvSpPr/>
            <p:nvPr/>
          </p:nvSpPr>
          <p:spPr>
            <a:xfrm rot="13566446">
              <a:off x="6466900" y="1159017"/>
              <a:ext cx="257484" cy="697420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椭圆 105"/>
            <p:cNvSpPr/>
            <p:nvPr/>
          </p:nvSpPr>
          <p:spPr>
            <a:xfrm rot="15573001">
              <a:off x="6303442" y="1000800"/>
              <a:ext cx="257484" cy="723922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椭圆 106"/>
            <p:cNvSpPr/>
            <p:nvPr/>
          </p:nvSpPr>
          <p:spPr>
            <a:xfrm rot="17144576">
              <a:off x="6332242" y="790474"/>
              <a:ext cx="257484" cy="705810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/>
            <p:cNvSpPr/>
            <p:nvPr/>
          </p:nvSpPr>
          <p:spPr>
            <a:xfrm rot="19157684">
              <a:off x="6457461" y="601304"/>
              <a:ext cx="257484" cy="685239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椭圆 108"/>
            <p:cNvSpPr/>
            <p:nvPr/>
          </p:nvSpPr>
          <p:spPr>
            <a:xfrm rot="21407878">
              <a:off x="6675424" y="603690"/>
              <a:ext cx="257484" cy="623248"/>
            </a:xfrm>
            <a:prstGeom prst="ellipse">
              <a:avLst/>
            </a:prstGeom>
            <a:gradFill flip="none" rotWithShape="1">
              <a:gsLst>
                <a:gs pos="26000">
                  <a:srgbClr val="FEFEFE"/>
                </a:gs>
                <a:gs pos="0">
                  <a:schemeClr val="bg1"/>
                </a:gs>
                <a:gs pos="49000">
                  <a:srgbClr val="FBFBFB"/>
                </a:gs>
                <a:gs pos="90000">
                  <a:srgbClr val="E6E6E6"/>
                </a:gs>
              </a:gsLst>
              <a:lin ang="16200000" scaled="0"/>
              <a:tileRect/>
            </a:gra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/>
            <p:cNvSpPr/>
            <p:nvPr/>
          </p:nvSpPr>
          <p:spPr>
            <a:xfrm rot="21407878">
              <a:off x="6701659" y="1127609"/>
              <a:ext cx="257484" cy="2549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11" name="图片 110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3104" y="551209"/>
            <a:ext cx="5009183" cy="1984591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387908" y="633348"/>
            <a:ext cx="6722140" cy="6224652"/>
            <a:chOff x="387908" y="633348"/>
            <a:chExt cx="6722140" cy="6224652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011528" y="1446901"/>
              <a:ext cx="5697167" cy="4447822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7908" y="633348"/>
              <a:ext cx="6722140" cy="6224652"/>
            </a:xfrm>
            <a:prstGeom prst="rect">
              <a:avLst/>
            </a:prstGeom>
          </p:spPr>
        </p:pic>
      </p:grpSp>
      <p:grpSp>
        <p:nvGrpSpPr>
          <p:cNvPr id="7" name="组合 6"/>
          <p:cNvGrpSpPr/>
          <p:nvPr/>
        </p:nvGrpSpPr>
        <p:grpSpPr>
          <a:xfrm>
            <a:off x="7266176" y="562874"/>
            <a:ext cx="3319985" cy="3074282"/>
            <a:chOff x="7266176" y="562874"/>
            <a:chExt cx="3319985" cy="3074282"/>
          </a:xfrm>
        </p:grpSpPr>
        <p:pic>
          <p:nvPicPr>
            <p:cNvPr id="15" name="Picture 4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676443" y="925689"/>
              <a:ext cx="2517423" cy="2099733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2" name="图片 11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66176" y="562874"/>
              <a:ext cx="3319985" cy="3074282"/>
            </a:xfrm>
            <a:prstGeom prst="rect">
              <a:avLst/>
            </a:prstGeom>
          </p:spPr>
        </p:pic>
      </p:grpSp>
      <p:sp>
        <p:nvSpPr>
          <p:cNvPr id="2" name="文本框 1"/>
          <p:cNvSpPr txBox="1"/>
          <p:nvPr/>
        </p:nvSpPr>
        <p:spPr>
          <a:xfrm>
            <a:off x="288290" y="5771515"/>
            <a:ext cx="8110220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亮亮图文旗舰店  https://liangliangtuwen.tmall.com</a:t>
            </a:r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3250" advClick="0" advTm="5000">
        <p15:prstTrans prst="origami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25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75" y="-20020"/>
            <a:ext cx="12218575" cy="6878019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733761" y="798342"/>
            <a:ext cx="2437081" cy="4299625"/>
            <a:chOff x="3550320" y="529422"/>
            <a:chExt cx="1827811" cy="3224719"/>
          </a:xfrm>
        </p:grpSpPr>
        <p:pic>
          <p:nvPicPr>
            <p:cNvPr id="13314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550320" y="901521"/>
              <a:ext cx="1827811" cy="2503850"/>
            </a:xfrm>
            <a:prstGeom prst="ellipse">
              <a:avLst/>
            </a:prstGeom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5" descr="C:\Users\Administrator\Desktop\透明素材\透明素材\38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580140" flipH="1">
              <a:off x="3657432" y="3028515"/>
              <a:ext cx="1613584" cy="7256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5" descr="C:\Users\Administrator\Desktop\透明素材\透明素材\38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635893" y="529422"/>
              <a:ext cx="1613584" cy="7256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5" name="组合 4"/>
          <p:cNvGrpSpPr/>
          <p:nvPr/>
        </p:nvGrpSpPr>
        <p:grpSpPr>
          <a:xfrm>
            <a:off x="7632171" y="1885719"/>
            <a:ext cx="2619616" cy="4448251"/>
            <a:chOff x="5724128" y="1414289"/>
            <a:chExt cx="1964712" cy="3336188"/>
          </a:xfrm>
        </p:grpSpPr>
        <p:pic>
          <p:nvPicPr>
            <p:cNvPr id="13316" name="Picture 4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5724128" y="1673939"/>
              <a:ext cx="1964712" cy="2750084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5" descr="C:\Users\Administrator\Desktop\透明素材\透明素材\38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580140" flipH="1">
              <a:off x="5899692" y="4024851"/>
              <a:ext cx="1613584" cy="7256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5" descr="C:\Users\Administrator\Desktop\透明素材\透明素材\38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5878153" y="1414289"/>
              <a:ext cx="1613584" cy="7256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" name="组合 2"/>
          <p:cNvGrpSpPr/>
          <p:nvPr/>
        </p:nvGrpSpPr>
        <p:grpSpPr>
          <a:xfrm>
            <a:off x="977769" y="890162"/>
            <a:ext cx="3409386" cy="5571615"/>
            <a:chOff x="733326" y="667621"/>
            <a:chExt cx="2557040" cy="4178711"/>
          </a:xfrm>
        </p:grpSpPr>
        <p:pic>
          <p:nvPicPr>
            <p:cNvPr id="13315" name="Picture 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733326" y="926254"/>
              <a:ext cx="2557040" cy="3658722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317" name="Picture 5" descr="C:\Users\Administrator\Desktop\透明素材\透明素材\38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580140" flipH="1">
              <a:off x="973950" y="3912852"/>
              <a:ext cx="2075792" cy="9334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5" descr="C:\Users\Administrator\Desktop\透明素材\透明素材\38.pn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14534" flipH="1">
              <a:off x="894620" y="667621"/>
              <a:ext cx="2075792" cy="9334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" name="矩形 11"/>
          <p:cNvSpPr/>
          <p:nvPr/>
        </p:nvSpPr>
        <p:spPr>
          <a:xfrm>
            <a:off x="4271797" y="5374791"/>
            <a:ext cx="4416491" cy="10776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You will be happy in the cheeks, rub joy on his forehead</a:t>
            </a:r>
            <a:endParaRPr lang="en-US" altLang="zh-CN" sz="1065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Let happy factor to skip hair tip, use vision filled eyes</a:t>
            </a:r>
            <a:endParaRPr lang="en-US" altLang="zh-CN" sz="1065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Because you come dream</a:t>
            </a:r>
            <a:endParaRPr lang="en-US" altLang="zh-CN" sz="1065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 the life picture scroll, a permanent love</a:t>
            </a:r>
            <a:endParaRPr lang="en-US" altLang="zh-CN" sz="1065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 put the licorice paves the way for you, let the fragrance of your fingertips</a:t>
            </a:r>
            <a:endParaRPr lang="en-US" altLang="zh-CN" sz="1065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Invite springs playing music for you, please the sun warm your heart</a:t>
            </a:r>
            <a:endParaRPr lang="en-US" altLang="zh-CN" sz="1065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3318" name="Picture 6" descr="C:\Users\Administrator\Desktop\透明素材\透明素材\29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4428" y="678474"/>
            <a:ext cx="2646960" cy="997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椭圆 1"/>
          <p:cNvSpPr/>
          <p:nvPr/>
        </p:nvSpPr>
        <p:spPr>
          <a:xfrm>
            <a:off x="4307881" y="4571235"/>
            <a:ext cx="425880" cy="462187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5" name="椭圆 14"/>
          <p:cNvSpPr/>
          <p:nvPr/>
        </p:nvSpPr>
        <p:spPr>
          <a:xfrm>
            <a:off x="5519937" y="5018047"/>
            <a:ext cx="212940" cy="231093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6" name="椭圆 15"/>
          <p:cNvSpPr/>
          <p:nvPr/>
        </p:nvSpPr>
        <p:spPr>
          <a:xfrm>
            <a:off x="10116597" y="5064863"/>
            <a:ext cx="212940" cy="231093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7" name="椭圆 16"/>
          <p:cNvSpPr/>
          <p:nvPr/>
        </p:nvSpPr>
        <p:spPr>
          <a:xfrm>
            <a:off x="7248591" y="3816547"/>
            <a:ext cx="212940" cy="231093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8" name="椭圆 17"/>
          <p:cNvSpPr/>
          <p:nvPr/>
        </p:nvSpPr>
        <p:spPr>
          <a:xfrm>
            <a:off x="7142122" y="4458646"/>
            <a:ext cx="212940" cy="231093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9" name="椭圆 18"/>
          <p:cNvSpPr/>
          <p:nvPr/>
        </p:nvSpPr>
        <p:spPr>
          <a:xfrm>
            <a:off x="6643345" y="4917875"/>
            <a:ext cx="212940" cy="231093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0" name="椭圆 19"/>
          <p:cNvSpPr/>
          <p:nvPr/>
        </p:nvSpPr>
        <p:spPr>
          <a:xfrm>
            <a:off x="466857" y="5773801"/>
            <a:ext cx="425880" cy="462187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1" name="椭圆 20"/>
          <p:cNvSpPr/>
          <p:nvPr/>
        </p:nvSpPr>
        <p:spPr>
          <a:xfrm>
            <a:off x="9277441" y="5905228"/>
            <a:ext cx="425880" cy="462187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2" name="椭圆 21"/>
          <p:cNvSpPr/>
          <p:nvPr/>
        </p:nvSpPr>
        <p:spPr>
          <a:xfrm>
            <a:off x="10893445" y="5588169"/>
            <a:ext cx="425880" cy="462187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3" name="椭圆 22"/>
          <p:cNvSpPr/>
          <p:nvPr/>
        </p:nvSpPr>
        <p:spPr>
          <a:xfrm>
            <a:off x="10418693" y="3469907"/>
            <a:ext cx="425880" cy="462187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4" name="椭圆 23"/>
          <p:cNvSpPr/>
          <p:nvPr/>
        </p:nvSpPr>
        <p:spPr>
          <a:xfrm>
            <a:off x="5923581" y="4575351"/>
            <a:ext cx="212940" cy="231093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5" name="椭圆 24"/>
          <p:cNvSpPr/>
          <p:nvPr/>
        </p:nvSpPr>
        <p:spPr>
          <a:xfrm>
            <a:off x="1139711" y="5736832"/>
            <a:ext cx="212940" cy="231093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6" name="椭圆 25"/>
          <p:cNvSpPr/>
          <p:nvPr/>
        </p:nvSpPr>
        <p:spPr>
          <a:xfrm>
            <a:off x="7142121" y="4804027"/>
            <a:ext cx="212940" cy="231093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7" name="椭圆 26"/>
          <p:cNvSpPr/>
          <p:nvPr/>
        </p:nvSpPr>
        <p:spPr>
          <a:xfrm>
            <a:off x="8848723" y="5851184"/>
            <a:ext cx="212940" cy="231093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8" name="椭圆 27"/>
          <p:cNvSpPr/>
          <p:nvPr/>
        </p:nvSpPr>
        <p:spPr>
          <a:xfrm>
            <a:off x="10295669" y="5436815"/>
            <a:ext cx="212940" cy="231093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9" name="椭圆 28"/>
          <p:cNvSpPr/>
          <p:nvPr/>
        </p:nvSpPr>
        <p:spPr>
          <a:xfrm>
            <a:off x="10525163" y="4686782"/>
            <a:ext cx="212940" cy="231093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0" name="椭圆 29"/>
          <p:cNvSpPr/>
          <p:nvPr/>
        </p:nvSpPr>
        <p:spPr>
          <a:xfrm>
            <a:off x="10202000" y="5905228"/>
            <a:ext cx="369273" cy="400755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3" name="椭圆 32"/>
          <p:cNvSpPr/>
          <p:nvPr/>
        </p:nvSpPr>
        <p:spPr>
          <a:xfrm>
            <a:off x="10879839" y="2134607"/>
            <a:ext cx="212940" cy="231093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4" name="椭圆 33"/>
          <p:cNvSpPr/>
          <p:nvPr/>
        </p:nvSpPr>
        <p:spPr>
          <a:xfrm>
            <a:off x="10381062" y="2593836"/>
            <a:ext cx="212940" cy="231093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5" name="椭圆 34"/>
          <p:cNvSpPr/>
          <p:nvPr/>
        </p:nvSpPr>
        <p:spPr>
          <a:xfrm>
            <a:off x="11212855" y="2824930"/>
            <a:ext cx="212940" cy="231093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6" name="椭圆 35"/>
          <p:cNvSpPr/>
          <p:nvPr/>
        </p:nvSpPr>
        <p:spPr>
          <a:xfrm>
            <a:off x="4634918" y="4110692"/>
            <a:ext cx="212940" cy="231093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8" name="椭圆 37"/>
          <p:cNvSpPr/>
          <p:nvPr/>
        </p:nvSpPr>
        <p:spPr>
          <a:xfrm>
            <a:off x="408437" y="3678038"/>
            <a:ext cx="212940" cy="231093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0" name="椭圆 39"/>
          <p:cNvSpPr/>
          <p:nvPr/>
        </p:nvSpPr>
        <p:spPr>
          <a:xfrm>
            <a:off x="1185285" y="4201344"/>
            <a:ext cx="425880" cy="462187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2" name="椭圆 41"/>
          <p:cNvSpPr/>
          <p:nvPr/>
        </p:nvSpPr>
        <p:spPr>
          <a:xfrm>
            <a:off x="587509" y="4049990"/>
            <a:ext cx="212940" cy="231093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3" name="椭圆 42"/>
          <p:cNvSpPr/>
          <p:nvPr/>
        </p:nvSpPr>
        <p:spPr>
          <a:xfrm>
            <a:off x="817003" y="3299957"/>
            <a:ext cx="212940" cy="231093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4" name="椭圆 43"/>
          <p:cNvSpPr/>
          <p:nvPr/>
        </p:nvSpPr>
        <p:spPr>
          <a:xfrm>
            <a:off x="493840" y="4518403"/>
            <a:ext cx="369273" cy="400755"/>
          </a:xfrm>
          <a:prstGeom prst="ellipse">
            <a:avLst/>
          </a:prstGeom>
          <a:gradFill flip="none" rotWithShape="1">
            <a:gsLst>
              <a:gs pos="26000">
                <a:srgbClr val="F3F3F3"/>
              </a:gs>
              <a:gs pos="100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1" name="文本框 10"/>
          <p:cNvSpPr txBox="1"/>
          <p:nvPr/>
        </p:nvSpPr>
        <p:spPr>
          <a:xfrm>
            <a:off x="497205" y="6063615"/>
            <a:ext cx="8513445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亮亮图文旗舰店  https://liangliangtuwen.tmall.com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5500">
        <p14:doors dir="vert"/>
      </p:transition>
    </mc:Choice>
    <mc:Fallback>
      <p:transition spd="slow" advClick="0" advTm="5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1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1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1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1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1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1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1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1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1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1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1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1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1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1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1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1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1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1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2500"/>
                            </p:stCondLst>
                            <p:childTnLst>
                              <p:par>
                                <p:cTn id="1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3" grpId="0" animBg="1"/>
      <p:bldP spid="34" grpId="0" animBg="1"/>
      <p:bldP spid="35" grpId="0" animBg="1"/>
      <p:bldP spid="36" grpId="0" animBg="1"/>
      <p:bldP spid="38" grpId="0" animBg="1"/>
      <p:bldP spid="40" grpId="0" animBg="1"/>
      <p:bldP spid="42" grpId="0" animBg="1"/>
      <p:bldP spid="43" grpId="0" animBg="1"/>
      <p:bldP spid="4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75" y="-20020"/>
            <a:ext cx="12218575" cy="6878019"/>
          </a:xfrm>
          <a:prstGeom prst="rect">
            <a:avLst/>
          </a:prstGeom>
        </p:spPr>
      </p:pic>
      <p:pic>
        <p:nvPicPr>
          <p:cNvPr id="16387" name="Picture 3" descr="C:\Users\Administrator\Desktop\透明素材\透明素材\5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9571" y="4235670"/>
            <a:ext cx="1248238" cy="921780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19838" y="2328600"/>
            <a:ext cx="3773297" cy="3397276"/>
          </a:xfrm>
          <a:prstGeom prst="heart">
            <a:avLst/>
          </a:prstGeom>
          <a:noFill/>
          <a:effectLst>
            <a:outerShdw blurRad="50800" dist="165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27106" y="2837735"/>
            <a:ext cx="3001018" cy="2557695"/>
          </a:xfrm>
          <a:prstGeom prst="heart">
            <a:avLst/>
          </a:prstGeom>
          <a:noFill/>
          <a:effectLst>
            <a:outerShdw blurRad="25400" dist="1905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52476" y="792896"/>
            <a:ext cx="4411901" cy="3960409"/>
          </a:xfrm>
          <a:prstGeom prst="heart">
            <a:avLst/>
          </a:prstGeom>
          <a:noFill/>
          <a:effectLst>
            <a:outerShdw blurRad="50800" dist="1778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矩形 20"/>
          <p:cNvSpPr/>
          <p:nvPr/>
        </p:nvSpPr>
        <p:spPr>
          <a:xfrm>
            <a:off x="3983765" y="5201324"/>
            <a:ext cx="4416491" cy="10776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You will be happy in the cheeks, rub joy on his forehead</a:t>
            </a:r>
            <a:endParaRPr lang="en-US" altLang="zh-CN" sz="1065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Let happy factor to skip hair tip, use vision filled eyes</a:t>
            </a:r>
            <a:endParaRPr lang="en-US" altLang="zh-CN" sz="1065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Because you come dream</a:t>
            </a:r>
            <a:endParaRPr lang="en-US" altLang="zh-CN" sz="1065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 the life picture scroll, a permanent love</a:t>
            </a:r>
            <a:endParaRPr lang="en-US" altLang="zh-CN" sz="1065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 put the licorice paves the way for you, let the fragrance of your fingertips</a:t>
            </a:r>
            <a:endParaRPr lang="en-US" altLang="zh-CN" sz="1065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n-US" altLang="zh-CN" sz="1065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Invite springs playing music for you, please the sun warm your heart</a:t>
            </a:r>
            <a:endParaRPr lang="en-US" altLang="zh-CN" sz="1065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3934011" y="5295413"/>
            <a:ext cx="0" cy="1013908"/>
          </a:xfrm>
          <a:prstGeom prst="line">
            <a:avLst/>
          </a:prstGeom>
          <a:ln w="38100">
            <a:solidFill>
              <a:srgbClr val="EA001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心形 4"/>
          <p:cNvSpPr/>
          <p:nvPr/>
        </p:nvSpPr>
        <p:spPr>
          <a:xfrm>
            <a:off x="8656399" y="1351203"/>
            <a:ext cx="768085" cy="768085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5" name="心形 24"/>
          <p:cNvSpPr/>
          <p:nvPr/>
        </p:nvSpPr>
        <p:spPr>
          <a:xfrm>
            <a:off x="884543" y="2178901"/>
            <a:ext cx="768085" cy="768085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6" name="心形 25"/>
          <p:cNvSpPr/>
          <p:nvPr/>
        </p:nvSpPr>
        <p:spPr>
          <a:xfrm>
            <a:off x="10416480" y="5651219"/>
            <a:ext cx="192021" cy="192021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0" name="心形 29"/>
          <p:cNvSpPr/>
          <p:nvPr/>
        </p:nvSpPr>
        <p:spPr>
          <a:xfrm>
            <a:off x="11036687" y="3069309"/>
            <a:ext cx="384043" cy="384043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1" name="心形 30"/>
          <p:cNvSpPr/>
          <p:nvPr/>
        </p:nvSpPr>
        <p:spPr>
          <a:xfrm>
            <a:off x="10992544" y="4679061"/>
            <a:ext cx="384043" cy="384043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2" name="心形 31"/>
          <p:cNvSpPr/>
          <p:nvPr/>
        </p:nvSpPr>
        <p:spPr>
          <a:xfrm>
            <a:off x="7657800" y="4017932"/>
            <a:ext cx="384043" cy="384043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3" name="心形 32"/>
          <p:cNvSpPr/>
          <p:nvPr/>
        </p:nvSpPr>
        <p:spPr>
          <a:xfrm>
            <a:off x="7852176" y="5113576"/>
            <a:ext cx="192021" cy="192021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4" name="心形 33"/>
          <p:cNvSpPr/>
          <p:nvPr/>
        </p:nvSpPr>
        <p:spPr>
          <a:xfrm>
            <a:off x="10800523" y="5157192"/>
            <a:ext cx="192021" cy="192021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5" name="心形 34"/>
          <p:cNvSpPr/>
          <p:nvPr/>
        </p:nvSpPr>
        <p:spPr>
          <a:xfrm>
            <a:off x="10416480" y="4799424"/>
            <a:ext cx="192021" cy="192021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6" name="心形 35"/>
          <p:cNvSpPr/>
          <p:nvPr/>
        </p:nvSpPr>
        <p:spPr>
          <a:xfrm>
            <a:off x="10032438" y="1735246"/>
            <a:ext cx="192021" cy="192021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7" name="心形 36"/>
          <p:cNvSpPr/>
          <p:nvPr/>
        </p:nvSpPr>
        <p:spPr>
          <a:xfrm>
            <a:off x="2117256" y="2023278"/>
            <a:ext cx="192021" cy="192021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8" name="心形 37"/>
          <p:cNvSpPr/>
          <p:nvPr/>
        </p:nvSpPr>
        <p:spPr>
          <a:xfrm>
            <a:off x="7248128" y="4286906"/>
            <a:ext cx="192021" cy="192021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9" name="心形 38"/>
          <p:cNvSpPr/>
          <p:nvPr/>
        </p:nvSpPr>
        <p:spPr>
          <a:xfrm>
            <a:off x="3215680" y="5399686"/>
            <a:ext cx="192021" cy="192021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0" name="心形 39"/>
          <p:cNvSpPr/>
          <p:nvPr/>
        </p:nvSpPr>
        <p:spPr>
          <a:xfrm>
            <a:off x="4234323" y="4535744"/>
            <a:ext cx="192021" cy="192021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1" name="心形 40"/>
          <p:cNvSpPr/>
          <p:nvPr/>
        </p:nvSpPr>
        <p:spPr>
          <a:xfrm>
            <a:off x="8848420" y="5545443"/>
            <a:ext cx="192021" cy="192021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2" name="心形 41"/>
          <p:cNvSpPr/>
          <p:nvPr/>
        </p:nvSpPr>
        <p:spPr>
          <a:xfrm>
            <a:off x="1648146" y="4703414"/>
            <a:ext cx="192021" cy="192021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3" name="心形 42"/>
          <p:cNvSpPr/>
          <p:nvPr/>
        </p:nvSpPr>
        <p:spPr>
          <a:xfrm>
            <a:off x="1588036" y="5075558"/>
            <a:ext cx="192021" cy="192021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4" name="心形 43"/>
          <p:cNvSpPr/>
          <p:nvPr/>
        </p:nvSpPr>
        <p:spPr>
          <a:xfrm>
            <a:off x="1820650" y="5256891"/>
            <a:ext cx="192021" cy="192021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5" name="心形 44"/>
          <p:cNvSpPr/>
          <p:nvPr/>
        </p:nvSpPr>
        <p:spPr>
          <a:xfrm>
            <a:off x="623392" y="4511392"/>
            <a:ext cx="192021" cy="192021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6" name="心形 45"/>
          <p:cNvSpPr/>
          <p:nvPr/>
        </p:nvSpPr>
        <p:spPr>
          <a:xfrm>
            <a:off x="10760637" y="1051189"/>
            <a:ext cx="600028" cy="600028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7" name="心形 46"/>
          <p:cNvSpPr/>
          <p:nvPr/>
        </p:nvSpPr>
        <p:spPr>
          <a:xfrm>
            <a:off x="10472691" y="1868868"/>
            <a:ext cx="423843" cy="423843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5741" y="96259"/>
            <a:ext cx="5634513" cy="2232341"/>
          </a:xfrm>
          <a:prstGeom prst="rect">
            <a:avLst/>
          </a:prstGeom>
        </p:spPr>
      </p:pic>
      <p:sp>
        <p:nvSpPr>
          <p:cNvPr id="49" name="心形 48"/>
          <p:cNvSpPr/>
          <p:nvPr/>
        </p:nvSpPr>
        <p:spPr>
          <a:xfrm>
            <a:off x="2804338" y="1100783"/>
            <a:ext cx="768085" cy="768085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0" name="心形 49"/>
          <p:cNvSpPr/>
          <p:nvPr/>
        </p:nvSpPr>
        <p:spPr>
          <a:xfrm>
            <a:off x="2794344" y="1901665"/>
            <a:ext cx="192021" cy="192021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1" name="心形 50"/>
          <p:cNvSpPr/>
          <p:nvPr/>
        </p:nvSpPr>
        <p:spPr>
          <a:xfrm>
            <a:off x="2190296" y="1074995"/>
            <a:ext cx="192021" cy="192021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2" name="心形 51"/>
          <p:cNvSpPr/>
          <p:nvPr/>
        </p:nvSpPr>
        <p:spPr>
          <a:xfrm>
            <a:off x="3759789" y="2110977"/>
            <a:ext cx="192021" cy="192021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3" name="心形 52"/>
          <p:cNvSpPr/>
          <p:nvPr/>
        </p:nvSpPr>
        <p:spPr>
          <a:xfrm>
            <a:off x="3155741" y="1284307"/>
            <a:ext cx="192021" cy="192021"/>
          </a:xfrm>
          <a:prstGeom prst="heart">
            <a:avLst/>
          </a:prstGeom>
          <a:gradFill flip="none" rotWithShape="1">
            <a:gsLst>
              <a:gs pos="75000">
                <a:schemeClr val="bg1"/>
              </a:gs>
              <a:gs pos="0">
                <a:schemeClr val="bg1">
                  <a:lumMod val="7500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/>
              </a:gs>
            </a:gsLst>
            <a:lin ang="3600000" scaled="0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2" name="文本框 1"/>
          <p:cNvSpPr txBox="1"/>
          <p:nvPr/>
        </p:nvSpPr>
        <p:spPr>
          <a:xfrm>
            <a:off x="274955" y="5737860"/>
            <a:ext cx="9138920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亮亮图文旗舰店  https://liangliangtuwen.tmall.com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6000">
        <p14:ferris dir="l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" presetID="5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" presetID="5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4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" grpId="0" animBg="1"/>
      <p:bldP spid="25" grpId="0" animBg="1"/>
      <p:bldP spid="26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9" grpId="0" animBg="1"/>
      <p:bldP spid="50" grpId="0" animBg="1"/>
      <p:bldP spid="51" grpId="0" animBg="1"/>
      <p:bldP spid="52" grpId="0" animBg="1"/>
      <p:bldP spid="5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图片 18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75" y="-20020"/>
            <a:ext cx="12218575" cy="6878019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35831">
            <a:off x="4676282" y="504876"/>
            <a:ext cx="2175901" cy="2459607"/>
          </a:xfrm>
          <a:prstGeom prst="round2DiagRect">
            <a:avLst>
              <a:gd name="adj1" fmla="val 50000"/>
              <a:gd name="adj2" fmla="val 0"/>
            </a:avLst>
          </a:prstGeom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9" name="图片 4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" t="8666" r="-134" b="34834"/>
          <a:stretch>
            <a:fillRect/>
          </a:stretch>
        </p:blipFill>
        <p:spPr>
          <a:xfrm rot="20535831" flipH="1">
            <a:off x="1344316" y="767448"/>
            <a:ext cx="3345005" cy="3060970"/>
          </a:xfrm>
          <a:prstGeom prst="round2DiagRect">
            <a:avLst>
              <a:gd name="adj1" fmla="val 50000"/>
              <a:gd name="adj2" fmla="val 0"/>
            </a:avLst>
          </a:prstGeom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35831">
            <a:off x="2769010" y="3674291"/>
            <a:ext cx="2769343" cy="2599113"/>
          </a:xfrm>
          <a:prstGeom prst="round2DiagRect">
            <a:avLst>
              <a:gd name="adj1" fmla="val 50000"/>
              <a:gd name="adj2" fmla="val 0"/>
            </a:avLst>
          </a:prstGeom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040207" flipH="1" flipV="1">
            <a:off x="5691797" y="2481780"/>
            <a:ext cx="2528511" cy="3016891"/>
          </a:xfrm>
          <a:prstGeom prst="round2DiagRect">
            <a:avLst>
              <a:gd name="adj1" fmla="val 50000"/>
              <a:gd name="adj2" fmla="val 0"/>
            </a:avLst>
          </a:prstGeom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29" name="对角圆角矩形 128"/>
          <p:cNvSpPr/>
          <p:nvPr/>
        </p:nvSpPr>
        <p:spPr>
          <a:xfrm rot="7432321">
            <a:off x="8184812" y="5240603"/>
            <a:ext cx="748306" cy="779190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18600000" scaled="0"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928138" y="5467708"/>
            <a:ext cx="677421" cy="690280"/>
            <a:chOff x="8732438" y="2079130"/>
            <a:chExt cx="914046" cy="931396"/>
          </a:xfrm>
        </p:grpSpPr>
        <p:grpSp>
          <p:nvGrpSpPr>
            <p:cNvPr id="7" name="组合 6"/>
            <p:cNvGrpSpPr/>
            <p:nvPr/>
          </p:nvGrpSpPr>
          <p:grpSpPr>
            <a:xfrm>
              <a:off x="8732438" y="2079130"/>
              <a:ext cx="914046" cy="931396"/>
              <a:chOff x="7267929" y="2566455"/>
              <a:chExt cx="161844" cy="164916"/>
            </a:xfrm>
          </p:grpSpPr>
          <p:sp>
            <p:nvSpPr>
              <p:cNvPr id="97" name="对角圆角矩形 96"/>
              <p:cNvSpPr/>
              <p:nvPr/>
            </p:nvSpPr>
            <p:spPr>
              <a:xfrm rot="1556602">
                <a:off x="7361036" y="2598001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st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对角圆角矩形 97"/>
              <p:cNvSpPr/>
              <p:nvPr/>
            </p:nvSpPr>
            <p:spPr>
              <a:xfrm rot="13147857">
                <a:off x="7267929" y="2620876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st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对角圆角矩形 98"/>
              <p:cNvSpPr/>
              <p:nvPr/>
            </p:nvSpPr>
            <p:spPr>
              <a:xfrm rot="7432321">
                <a:off x="7326909" y="2661216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st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对角圆角矩形 99"/>
              <p:cNvSpPr/>
              <p:nvPr/>
            </p:nvSpPr>
            <p:spPr>
              <a:xfrm rot="18547032">
                <a:off x="7310210" y="2565037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椭圆 7"/>
            <p:cNvSpPr/>
            <p:nvPr/>
          </p:nvSpPr>
          <p:spPr>
            <a:xfrm>
              <a:off x="9152005" y="2492914"/>
              <a:ext cx="105312" cy="9941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1" name="组合 130"/>
          <p:cNvGrpSpPr/>
          <p:nvPr/>
        </p:nvGrpSpPr>
        <p:grpSpPr>
          <a:xfrm>
            <a:off x="4502315" y="2664767"/>
            <a:ext cx="1124043" cy="1145379"/>
            <a:chOff x="8732438" y="2079130"/>
            <a:chExt cx="914046" cy="931396"/>
          </a:xfrm>
        </p:grpSpPr>
        <p:grpSp>
          <p:nvGrpSpPr>
            <p:cNvPr id="132" name="组合 131"/>
            <p:cNvGrpSpPr/>
            <p:nvPr/>
          </p:nvGrpSpPr>
          <p:grpSpPr>
            <a:xfrm>
              <a:off x="8732438" y="2079130"/>
              <a:ext cx="914046" cy="931396"/>
              <a:chOff x="7267929" y="2566455"/>
              <a:chExt cx="161844" cy="164916"/>
            </a:xfrm>
          </p:grpSpPr>
          <p:sp>
            <p:nvSpPr>
              <p:cNvPr id="134" name="对角圆角矩形 133"/>
              <p:cNvSpPr/>
              <p:nvPr/>
            </p:nvSpPr>
            <p:spPr>
              <a:xfrm rot="1556602">
                <a:off x="7361036" y="2598001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st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对角圆角矩形 134"/>
              <p:cNvSpPr/>
              <p:nvPr/>
            </p:nvSpPr>
            <p:spPr>
              <a:xfrm rot="13147857">
                <a:off x="7267929" y="2620876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st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对角圆角矩形 135"/>
              <p:cNvSpPr/>
              <p:nvPr/>
            </p:nvSpPr>
            <p:spPr>
              <a:xfrm rot="7432321">
                <a:off x="7326909" y="2661216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st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对角圆角矩形 136"/>
              <p:cNvSpPr/>
              <p:nvPr/>
            </p:nvSpPr>
            <p:spPr>
              <a:xfrm rot="18547032">
                <a:off x="7310210" y="2565037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3" name="椭圆 132"/>
            <p:cNvSpPr/>
            <p:nvPr/>
          </p:nvSpPr>
          <p:spPr>
            <a:xfrm>
              <a:off x="9152005" y="2492914"/>
              <a:ext cx="105312" cy="9941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8" name="组合 137"/>
          <p:cNvGrpSpPr/>
          <p:nvPr/>
        </p:nvGrpSpPr>
        <p:grpSpPr>
          <a:xfrm>
            <a:off x="9444604" y="3656690"/>
            <a:ext cx="659350" cy="671865"/>
            <a:chOff x="8732438" y="2079130"/>
            <a:chExt cx="914046" cy="931396"/>
          </a:xfrm>
        </p:grpSpPr>
        <p:grpSp>
          <p:nvGrpSpPr>
            <p:cNvPr id="139" name="组合 138"/>
            <p:cNvGrpSpPr/>
            <p:nvPr/>
          </p:nvGrpSpPr>
          <p:grpSpPr>
            <a:xfrm>
              <a:off x="8732438" y="2079130"/>
              <a:ext cx="914046" cy="931396"/>
              <a:chOff x="7267929" y="2566455"/>
              <a:chExt cx="161844" cy="164916"/>
            </a:xfrm>
          </p:grpSpPr>
          <p:sp>
            <p:nvSpPr>
              <p:cNvPr id="141" name="对角圆角矩形 140"/>
              <p:cNvSpPr/>
              <p:nvPr/>
            </p:nvSpPr>
            <p:spPr>
              <a:xfrm rot="1556602">
                <a:off x="7361036" y="2598001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st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2" name="对角圆角矩形 141"/>
              <p:cNvSpPr/>
              <p:nvPr/>
            </p:nvSpPr>
            <p:spPr>
              <a:xfrm rot="13147857">
                <a:off x="7267929" y="2620876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st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3" name="对角圆角矩形 142"/>
              <p:cNvSpPr/>
              <p:nvPr/>
            </p:nvSpPr>
            <p:spPr>
              <a:xfrm rot="7432321">
                <a:off x="7326909" y="2661216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st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4" name="对角圆角矩形 143"/>
              <p:cNvSpPr/>
              <p:nvPr/>
            </p:nvSpPr>
            <p:spPr>
              <a:xfrm rot="18547032">
                <a:off x="7310210" y="2565037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0" name="椭圆 139"/>
            <p:cNvSpPr/>
            <p:nvPr/>
          </p:nvSpPr>
          <p:spPr>
            <a:xfrm>
              <a:off x="9152005" y="2492914"/>
              <a:ext cx="105312" cy="9941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45" name="对角圆角矩形 144"/>
          <p:cNvSpPr/>
          <p:nvPr/>
        </p:nvSpPr>
        <p:spPr>
          <a:xfrm rot="4602384">
            <a:off x="9037038" y="5044638"/>
            <a:ext cx="383322" cy="399142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18600000" scaled="0"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6" name="对角圆角矩形 145"/>
          <p:cNvSpPr/>
          <p:nvPr/>
        </p:nvSpPr>
        <p:spPr>
          <a:xfrm rot="5400000">
            <a:off x="9786295" y="5044639"/>
            <a:ext cx="383322" cy="399142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18600000" scaled="0"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7" name="对角圆角矩形 146"/>
          <p:cNvSpPr/>
          <p:nvPr/>
        </p:nvSpPr>
        <p:spPr>
          <a:xfrm rot="7432321">
            <a:off x="9468144" y="5662921"/>
            <a:ext cx="383322" cy="399142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18600000" scaled="0"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8" name="对角圆角矩形 147"/>
          <p:cNvSpPr/>
          <p:nvPr/>
        </p:nvSpPr>
        <p:spPr>
          <a:xfrm rot="7432321">
            <a:off x="10228508" y="5536284"/>
            <a:ext cx="219666" cy="228732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18600000" scaled="0"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9" name="对角圆角矩形 148"/>
          <p:cNvSpPr/>
          <p:nvPr/>
        </p:nvSpPr>
        <p:spPr>
          <a:xfrm rot="6731237">
            <a:off x="10384680" y="4965482"/>
            <a:ext cx="219666" cy="228732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18600000" scaled="0"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0" name="对角圆角矩形 149"/>
          <p:cNvSpPr/>
          <p:nvPr/>
        </p:nvSpPr>
        <p:spPr>
          <a:xfrm rot="7432321">
            <a:off x="9318616" y="4688859"/>
            <a:ext cx="219666" cy="228732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18600000" scaled="0"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1" name="对角圆角矩形 150"/>
          <p:cNvSpPr/>
          <p:nvPr/>
        </p:nvSpPr>
        <p:spPr>
          <a:xfrm rot="4497234">
            <a:off x="11139667" y="6198556"/>
            <a:ext cx="219666" cy="228732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18600000" scaled="0"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2" name="对角圆角矩形 151"/>
          <p:cNvSpPr/>
          <p:nvPr/>
        </p:nvSpPr>
        <p:spPr>
          <a:xfrm rot="13181900">
            <a:off x="10228506" y="6213086"/>
            <a:ext cx="219666" cy="228732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18600000" scaled="0"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3" name="对角圆角矩形 152"/>
          <p:cNvSpPr/>
          <p:nvPr/>
        </p:nvSpPr>
        <p:spPr>
          <a:xfrm rot="5216511">
            <a:off x="11139666" y="5593192"/>
            <a:ext cx="219666" cy="228732"/>
          </a:xfrm>
          <a:prstGeom prst="round2DiagRect">
            <a:avLst>
              <a:gd name="adj1" fmla="val 50000"/>
              <a:gd name="adj2" fmla="val 0"/>
            </a:avLst>
          </a:prstGeom>
          <a:gradFill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18600000" scaled="0"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4" name="对角圆角矩形 153"/>
          <p:cNvSpPr/>
          <p:nvPr/>
        </p:nvSpPr>
        <p:spPr>
          <a:xfrm rot="4547166">
            <a:off x="11002811" y="4965481"/>
            <a:ext cx="219666" cy="228732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5" name="对角圆角矩形 154"/>
          <p:cNvSpPr/>
          <p:nvPr/>
        </p:nvSpPr>
        <p:spPr>
          <a:xfrm rot="5130238">
            <a:off x="10684087" y="5360898"/>
            <a:ext cx="219666" cy="228732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6" name="对角圆角矩形 155"/>
          <p:cNvSpPr/>
          <p:nvPr/>
        </p:nvSpPr>
        <p:spPr>
          <a:xfrm rot="7432321">
            <a:off x="9810796" y="6178684"/>
            <a:ext cx="112065" cy="11669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7" name="对角圆角矩形 156"/>
          <p:cNvSpPr/>
          <p:nvPr/>
        </p:nvSpPr>
        <p:spPr>
          <a:xfrm rot="7432321">
            <a:off x="8847942" y="5693047"/>
            <a:ext cx="112065" cy="11669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8" name="对角圆角矩形 157"/>
          <p:cNvSpPr/>
          <p:nvPr/>
        </p:nvSpPr>
        <p:spPr>
          <a:xfrm rot="5974443">
            <a:off x="8993850" y="5935866"/>
            <a:ext cx="112065" cy="11669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对角圆角矩形 158"/>
          <p:cNvSpPr/>
          <p:nvPr/>
        </p:nvSpPr>
        <p:spPr>
          <a:xfrm rot="5974443">
            <a:off x="8734948" y="6190508"/>
            <a:ext cx="239540" cy="249426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对角圆角矩形 159"/>
          <p:cNvSpPr/>
          <p:nvPr/>
        </p:nvSpPr>
        <p:spPr>
          <a:xfrm rot="5974443">
            <a:off x="9774931" y="5838810"/>
            <a:ext cx="239540" cy="249426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对角圆角矩形 160"/>
          <p:cNvSpPr/>
          <p:nvPr/>
        </p:nvSpPr>
        <p:spPr>
          <a:xfrm rot="5974443">
            <a:off x="10266993" y="5908961"/>
            <a:ext cx="239540" cy="249426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2" name="组合 161"/>
          <p:cNvGrpSpPr/>
          <p:nvPr/>
        </p:nvGrpSpPr>
        <p:grpSpPr>
          <a:xfrm>
            <a:off x="10611380" y="4191859"/>
            <a:ext cx="481947" cy="491095"/>
            <a:chOff x="8732438" y="2079130"/>
            <a:chExt cx="914046" cy="931396"/>
          </a:xfrm>
        </p:grpSpPr>
        <p:grpSp>
          <p:nvGrpSpPr>
            <p:cNvPr id="163" name="组合 162"/>
            <p:cNvGrpSpPr/>
            <p:nvPr/>
          </p:nvGrpSpPr>
          <p:grpSpPr>
            <a:xfrm>
              <a:off x="8732438" y="2079130"/>
              <a:ext cx="914046" cy="931396"/>
              <a:chOff x="7267929" y="2566455"/>
              <a:chExt cx="161844" cy="164916"/>
            </a:xfrm>
          </p:grpSpPr>
          <p:sp>
            <p:nvSpPr>
              <p:cNvPr id="165" name="对角圆角矩形 164"/>
              <p:cNvSpPr/>
              <p:nvPr/>
            </p:nvSpPr>
            <p:spPr>
              <a:xfrm rot="1556602">
                <a:off x="7361036" y="2598001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st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6" name="对角圆角矩形 165"/>
              <p:cNvSpPr/>
              <p:nvPr/>
            </p:nvSpPr>
            <p:spPr>
              <a:xfrm rot="13147857">
                <a:off x="7267929" y="2620876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st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7" name="对角圆角矩形 166"/>
              <p:cNvSpPr/>
              <p:nvPr/>
            </p:nvSpPr>
            <p:spPr>
              <a:xfrm rot="7432321">
                <a:off x="7326909" y="2661216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st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8" name="对角圆角矩形 167"/>
              <p:cNvSpPr/>
              <p:nvPr/>
            </p:nvSpPr>
            <p:spPr>
              <a:xfrm rot="18547032">
                <a:off x="7310210" y="2565037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4" name="椭圆 163"/>
            <p:cNvSpPr/>
            <p:nvPr/>
          </p:nvSpPr>
          <p:spPr>
            <a:xfrm>
              <a:off x="9152005" y="2492914"/>
              <a:ext cx="105312" cy="9941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2031500" y="4576939"/>
            <a:ext cx="481947" cy="491095"/>
            <a:chOff x="8732438" y="2079130"/>
            <a:chExt cx="914046" cy="931396"/>
          </a:xfrm>
        </p:grpSpPr>
        <p:grpSp>
          <p:nvGrpSpPr>
            <p:cNvPr id="177" name="组合 176"/>
            <p:cNvGrpSpPr/>
            <p:nvPr/>
          </p:nvGrpSpPr>
          <p:grpSpPr>
            <a:xfrm>
              <a:off x="8732438" y="2079130"/>
              <a:ext cx="914046" cy="931396"/>
              <a:chOff x="7267929" y="2566455"/>
              <a:chExt cx="161844" cy="164916"/>
            </a:xfrm>
          </p:grpSpPr>
          <p:sp>
            <p:nvSpPr>
              <p:cNvPr id="179" name="对角圆角矩形 178"/>
              <p:cNvSpPr/>
              <p:nvPr/>
            </p:nvSpPr>
            <p:spPr>
              <a:xfrm rot="1556602">
                <a:off x="7361036" y="2598001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st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0" name="对角圆角矩形 179"/>
              <p:cNvSpPr/>
              <p:nvPr/>
            </p:nvSpPr>
            <p:spPr>
              <a:xfrm rot="13147857">
                <a:off x="7267929" y="2620876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st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1" name="对角圆角矩形 180"/>
              <p:cNvSpPr/>
              <p:nvPr/>
            </p:nvSpPr>
            <p:spPr>
              <a:xfrm rot="7432321">
                <a:off x="7326909" y="2661216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st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2" name="对角圆角矩形 181"/>
              <p:cNvSpPr/>
              <p:nvPr/>
            </p:nvSpPr>
            <p:spPr>
              <a:xfrm rot="18547032">
                <a:off x="7310210" y="2565037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8" name="椭圆 177"/>
            <p:cNvSpPr/>
            <p:nvPr/>
          </p:nvSpPr>
          <p:spPr>
            <a:xfrm>
              <a:off x="9152005" y="2492914"/>
              <a:ext cx="105312" cy="9941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3" name="组合 182"/>
          <p:cNvGrpSpPr/>
          <p:nvPr/>
        </p:nvGrpSpPr>
        <p:grpSpPr>
          <a:xfrm>
            <a:off x="10933751" y="462462"/>
            <a:ext cx="481947" cy="491095"/>
            <a:chOff x="8732438" y="2079130"/>
            <a:chExt cx="914046" cy="931396"/>
          </a:xfrm>
        </p:grpSpPr>
        <p:grpSp>
          <p:nvGrpSpPr>
            <p:cNvPr id="184" name="组合 183"/>
            <p:cNvGrpSpPr/>
            <p:nvPr/>
          </p:nvGrpSpPr>
          <p:grpSpPr>
            <a:xfrm>
              <a:off x="8732438" y="2079130"/>
              <a:ext cx="914046" cy="931396"/>
              <a:chOff x="7267929" y="2566455"/>
              <a:chExt cx="161844" cy="164916"/>
            </a:xfrm>
          </p:grpSpPr>
          <p:sp>
            <p:nvSpPr>
              <p:cNvPr id="186" name="对角圆角矩形 185"/>
              <p:cNvSpPr/>
              <p:nvPr/>
            </p:nvSpPr>
            <p:spPr>
              <a:xfrm rot="1556602">
                <a:off x="7361036" y="2598001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st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7" name="对角圆角矩形 186"/>
              <p:cNvSpPr/>
              <p:nvPr/>
            </p:nvSpPr>
            <p:spPr>
              <a:xfrm rot="13147857">
                <a:off x="7267929" y="2620876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st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8" name="对角圆角矩形 187"/>
              <p:cNvSpPr/>
              <p:nvPr/>
            </p:nvSpPr>
            <p:spPr>
              <a:xfrm rot="7432321">
                <a:off x="7326909" y="2661216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st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9" name="对角圆角矩形 188"/>
              <p:cNvSpPr/>
              <p:nvPr/>
            </p:nvSpPr>
            <p:spPr>
              <a:xfrm rot="18547032">
                <a:off x="7310210" y="2565037"/>
                <a:ext cx="68737" cy="71574"/>
              </a:xfrm>
              <a:prstGeom prst="round2DiagRect">
                <a:avLst>
                  <a:gd name="adj1" fmla="val 50000"/>
                  <a:gd name="adj2" fmla="val 0"/>
                </a:avLst>
              </a:prstGeom>
              <a:gradFill>
                <a:gsLst>
                  <a:gs pos="46000">
                    <a:srgbClr val="FEFEFE"/>
                  </a:gs>
                  <a:gs pos="0">
                    <a:schemeClr val="bg1"/>
                  </a:gs>
                  <a:gs pos="65000">
                    <a:srgbClr val="FBFBFB"/>
                  </a:gs>
                  <a:gs pos="90000">
                    <a:srgbClr val="E6E6E6"/>
                  </a:gs>
                </a:gsLst>
                <a:lin ang="18600000" scaled="0"/>
              </a:gradFill>
              <a:ln>
                <a:noFill/>
              </a:ln>
              <a:effectLst>
                <a:outerShdw blurRad="12700" dir="5400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5" name="椭圆 184"/>
            <p:cNvSpPr/>
            <p:nvPr/>
          </p:nvSpPr>
          <p:spPr>
            <a:xfrm>
              <a:off x="9152005" y="2492914"/>
              <a:ext cx="105312" cy="99410"/>
            </a:xfrm>
            <a:prstGeom prst="ellipse">
              <a:avLst/>
            </a:prstGeom>
            <a:solidFill>
              <a:srgbClr val="FFFF00"/>
            </a:solidFill>
            <a:ln>
              <a:noFill/>
            </a:ln>
            <a:effectLst>
              <a:outerShdw blurRad="127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1" name="对角圆角矩形 190"/>
          <p:cNvSpPr/>
          <p:nvPr/>
        </p:nvSpPr>
        <p:spPr>
          <a:xfrm rot="5974443">
            <a:off x="10081037" y="2188291"/>
            <a:ext cx="449931" cy="46850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2" name="对角圆角矩形 191"/>
          <p:cNvSpPr/>
          <p:nvPr/>
        </p:nvSpPr>
        <p:spPr>
          <a:xfrm rot="4052904">
            <a:off x="11019630" y="1897736"/>
            <a:ext cx="449931" cy="46850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对角圆角矩形 192"/>
          <p:cNvSpPr/>
          <p:nvPr/>
        </p:nvSpPr>
        <p:spPr>
          <a:xfrm rot="4052904">
            <a:off x="11322039" y="3079991"/>
            <a:ext cx="449931" cy="46850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4" name="对角圆角矩形 193"/>
          <p:cNvSpPr/>
          <p:nvPr/>
        </p:nvSpPr>
        <p:spPr>
          <a:xfrm rot="5747051">
            <a:off x="5528196" y="5799423"/>
            <a:ext cx="449931" cy="46850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对角圆角矩形 194"/>
          <p:cNvSpPr/>
          <p:nvPr/>
        </p:nvSpPr>
        <p:spPr>
          <a:xfrm rot="11348292">
            <a:off x="1604931" y="5129885"/>
            <a:ext cx="449931" cy="46850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6" name="对角圆角矩形 195"/>
          <p:cNvSpPr/>
          <p:nvPr/>
        </p:nvSpPr>
        <p:spPr>
          <a:xfrm rot="11256133">
            <a:off x="2136876" y="5671061"/>
            <a:ext cx="449931" cy="46850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对角圆角矩形 196"/>
          <p:cNvSpPr/>
          <p:nvPr/>
        </p:nvSpPr>
        <p:spPr>
          <a:xfrm rot="13679847">
            <a:off x="1265910" y="4346360"/>
            <a:ext cx="449931" cy="46850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8" name="对角圆角矩形 197"/>
          <p:cNvSpPr/>
          <p:nvPr/>
        </p:nvSpPr>
        <p:spPr>
          <a:xfrm rot="11462147">
            <a:off x="1480212" y="5773871"/>
            <a:ext cx="449931" cy="46850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对角圆角矩形 198"/>
          <p:cNvSpPr/>
          <p:nvPr/>
        </p:nvSpPr>
        <p:spPr>
          <a:xfrm rot="11462147">
            <a:off x="774265" y="5372177"/>
            <a:ext cx="286403" cy="298223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0" name="对角圆角矩形 199"/>
          <p:cNvSpPr/>
          <p:nvPr/>
        </p:nvSpPr>
        <p:spPr>
          <a:xfrm rot="11462147">
            <a:off x="2379867" y="5436304"/>
            <a:ext cx="286403" cy="298223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1" name="对角圆角矩形 200"/>
          <p:cNvSpPr/>
          <p:nvPr/>
        </p:nvSpPr>
        <p:spPr>
          <a:xfrm rot="11983107">
            <a:off x="1188470" y="5064944"/>
            <a:ext cx="286403" cy="298223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2" name="对角圆角矩形 201"/>
          <p:cNvSpPr/>
          <p:nvPr/>
        </p:nvSpPr>
        <p:spPr>
          <a:xfrm rot="11983107">
            <a:off x="898053" y="5934401"/>
            <a:ext cx="286403" cy="298223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3" name="对角圆角矩形 202"/>
          <p:cNvSpPr/>
          <p:nvPr/>
        </p:nvSpPr>
        <p:spPr>
          <a:xfrm rot="11983107">
            <a:off x="2395884" y="6318543"/>
            <a:ext cx="286403" cy="298223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4" name="对角圆角矩形 203"/>
          <p:cNvSpPr/>
          <p:nvPr/>
        </p:nvSpPr>
        <p:spPr>
          <a:xfrm rot="11983107">
            <a:off x="479975" y="4098446"/>
            <a:ext cx="286403" cy="298223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05" name="图片 20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9352" y="205576"/>
            <a:ext cx="4088532" cy="1619838"/>
          </a:xfrm>
          <a:prstGeom prst="rect">
            <a:avLst/>
          </a:prstGeom>
        </p:spPr>
      </p:pic>
      <p:sp>
        <p:nvSpPr>
          <p:cNvPr id="206" name="对角圆角矩形 205"/>
          <p:cNvSpPr/>
          <p:nvPr/>
        </p:nvSpPr>
        <p:spPr>
          <a:xfrm rot="5974443">
            <a:off x="1295241" y="5584256"/>
            <a:ext cx="112065" cy="11669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7" name="对角圆角矩形 206"/>
          <p:cNvSpPr/>
          <p:nvPr/>
        </p:nvSpPr>
        <p:spPr>
          <a:xfrm rot="7432321">
            <a:off x="1102536" y="5752849"/>
            <a:ext cx="112065" cy="11669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8" name="对角圆角矩形 207"/>
          <p:cNvSpPr/>
          <p:nvPr/>
        </p:nvSpPr>
        <p:spPr>
          <a:xfrm rot="7432321">
            <a:off x="646579" y="4816489"/>
            <a:ext cx="112065" cy="11669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9" name="对角圆角矩形 208"/>
          <p:cNvSpPr/>
          <p:nvPr/>
        </p:nvSpPr>
        <p:spPr>
          <a:xfrm rot="7432321">
            <a:off x="1635563" y="4009910"/>
            <a:ext cx="112065" cy="11669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0" name="对角圆角矩形 209"/>
          <p:cNvSpPr/>
          <p:nvPr/>
        </p:nvSpPr>
        <p:spPr>
          <a:xfrm rot="7432321">
            <a:off x="2218529" y="4190351"/>
            <a:ext cx="112065" cy="11669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1" name="对角圆角矩形 210"/>
          <p:cNvSpPr/>
          <p:nvPr/>
        </p:nvSpPr>
        <p:spPr>
          <a:xfrm rot="7432321">
            <a:off x="1633587" y="4780066"/>
            <a:ext cx="112065" cy="11669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2" name="对角圆角矩形 211"/>
          <p:cNvSpPr/>
          <p:nvPr/>
        </p:nvSpPr>
        <p:spPr>
          <a:xfrm rot="7432321">
            <a:off x="730894" y="5135530"/>
            <a:ext cx="112065" cy="11669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3" name="对角圆角矩形 212"/>
          <p:cNvSpPr/>
          <p:nvPr/>
        </p:nvSpPr>
        <p:spPr>
          <a:xfrm rot="7432321">
            <a:off x="1760279" y="4876614"/>
            <a:ext cx="112065" cy="11669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4" name="对角圆角矩形 213"/>
          <p:cNvSpPr/>
          <p:nvPr/>
        </p:nvSpPr>
        <p:spPr>
          <a:xfrm rot="7432321">
            <a:off x="857586" y="5232078"/>
            <a:ext cx="112065" cy="11669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5" name="对角圆角矩形 214"/>
          <p:cNvSpPr/>
          <p:nvPr/>
        </p:nvSpPr>
        <p:spPr>
          <a:xfrm rot="11462147">
            <a:off x="369593" y="5656472"/>
            <a:ext cx="286403" cy="298223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6" name="对角圆角矩形 215"/>
          <p:cNvSpPr/>
          <p:nvPr/>
        </p:nvSpPr>
        <p:spPr>
          <a:xfrm rot="7432321">
            <a:off x="452914" y="5516373"/>
            <a:ext cx="112065" cy="11669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7" name="对角圆角矩形 216"/>
          <p:cNvSpPr/>
          <p:nvPr/>
        </p:nvSpPr>
        <p:spPr>
          <a:xfrm rot="9136591">
            <a:off x="1188469" y="6106734"/>
            <a:ext cx="286403" cy="298223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8" name="对角圆角矩形 217"/>
          <p:cNvSpPr/>
          <p:nvPr/>
        </p:nvSpPr>
        <p:spPr>
          <a:xfrm rot="5974443">
            <a:off x="1316363" y="6467213"/>
            <a:ext cx="112065" cy="116690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46000">
                <a:srgbClr val="FEFEFE"/>
              </a:gs>
              <a:gs pos="0">
                <a:schemeClr val="bg1"/>
              </a:gs>
              <a:gs pos="65000">
                <a:srgbClr val="FBFBFB"/>
              </a:gs>
              <a:gs pos="90000">
                <a:srgbClr val="E6E6E6"/>
              </a:gs>
            </a:gsLst>
            <a:lin ang="6600000" scaled="0"/>
            <a:tileRect/>
          </a:gradFill>
          <a:ln>
            <a:noFill/>
          </a:ln>
          <a:effectLst>
            <a:outerShdw blurRad="12700" dist="12700" dir="5400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9" name="矩形 218"/>
          <p:cNvSpPr/>
          <p:nvPr/>
        </p:nvSpPr>
        <p:spPr>
          <a:xfrm>
            <a:off x="8447451" y="1627406"/>
            <a:ext cx="296975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My Heart Will Go On Every night in my dreams I see you, I feel you.</a:t>
            </a:r>
            <a:endParaRPr lang="zh-CN" altLang="en-US" sz="11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That is how I know you go on.</a:t>
            </a:r>
            <a:endParaRPr lang="zh-CN" altLang="en-US" sz="11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Far across the distance and spaces between usYou have come to show you go on</a:t>
            </a:r>
            <a:endParaRPr lang="zh-CN" altLang="en-US" sz="11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Near, far, wherever you are,</a:t>
            </a:r>
            <a:endParaRPr lang="zh-CN" altLang="en-US" sz="11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 believe that the heart does go on,</a:t>
            </a:r>
            <a:endParaRPr lang="zh-CN" altLang="en-US" sz="11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Once more, you open the doorAnd </a:t>
            </a:r>
            <a:r>
              <a:rPr lang="zh-CN" altLang="en-US" sz="1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you</a:t>
            </a:r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're here in my heart,</a:t>
            </a:r>
            <a:endParaRPr lang="zh-CN" altLang="en-US" sz="11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zh-CN" altLang="en-US" sz="11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And my heart will go on.</a:t>
            </a:r>
            <a:endParaRPr lang="zh-CN" altLang="en-US" sz="11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9265" y="5960745"/>
            <a:ext cx="7999095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亮亮图文旗舰店  https://liangliangtuwen.tmall.com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6000">
        <p14:prism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6" presetClass="entr" presetSubtype="37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8" dur="125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52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53" presetClass="entr" presetSubtype="52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53" presetClass="entr" presetSubtype="52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53" presetClass="entr" presetSubtype="52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" presetID="53" presetClass="entr" presetSubtype="52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53" presetClass="entr" presetSubtype="52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" presetID="53" presetClass="entr" presetSubtype="52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53" presetClass="entr" presetSubtype="52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53" presetClass="entr" presetSubtype="52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" presetID="53" presetClass="entr" presetSubtype="528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" presetID="53" presetClass="entr" presetSubtype="52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7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75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75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2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7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4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6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8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5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3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5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5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0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2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5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5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9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2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5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4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6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9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5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1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3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5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6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5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8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0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2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3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5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5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7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9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0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2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4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6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7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5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9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3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4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6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8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0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1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3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5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7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8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5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0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2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4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5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5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7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9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1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2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5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4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6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8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9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5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1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3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5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6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8" presetID="53" presetClass="entr" presetSubtype="52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0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2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3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5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5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7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9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0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2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4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6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7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5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9" presetID="53" presetClass="entr" presetSubtype="52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1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3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4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5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" grpId="0" animBg="1"/>
      <p:bldP spid="145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196" grpId="0" animBg="1"/>
      <p:bldP spid="197" grpId="0" animBg="1"/>
      <p:bldP spid="198" grpId="0" animBg="1"/>
      <p:bldP spid="199" grpId="0" animBg="1"/>
      <p:bldP spid="200" grpId="0" animBg="1"/>
      <p:bldP spid="201" grpId="0" animBg="1"/>
      <p:bldP spid="202" grpId="0" animBg="1"/>
      <p:bldP spid="203" grpId="0" animBg="1"/>
      <p:bldP spid="204" grpId="0" animBg="1"/>
      <p:bldP spid="206" grpId="0" animBg="1"/>
      <p:bldP spid="207" grpId="0" animBg="1"/>
      <p:bldP spid="208" grpId="0" animBg="1"/>
      <p:bldP spid="209" grpId="0" animBg="1"/>
      <p:bldP spid="210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  <p:bldP spid="217" grpId="0" animBg="1"/>
      <p:bldP spid="218" grpId="0" animBg="1"/>
      <p:bldP spid="2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75" y="-20020"/>
            <a:ext cx="12218575" cy="6878019"/>
          </a:xfrm>
          <a:prstGeom prst="rect">
            <a:avLst/>
          </a:prstGeom>
        </p:spPr>
      </p:pic>
      <p:pic>
        <p:nvPicPr>
          <p:cNvPr id="16" name="Picture 3" descr="C:\Users\Administrator\Desktop\564ac5ed4df28-0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5" t="2388" r="2902" b="5759"/>
          <a:stretch>
            <a:fillRect/>
          </a:stretch>
        </p:blipFill>
        <p:spPr bwMode="auto">
          <a:xfrm>
            <a:off x="8122503" y="2701258"/>
            <a:ext cx="2063781" cy="3027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Administrator\Desktop\564ac5ed4df28-0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5" t="2388" r="2902" b="5759"/>
          <a:stretch>
            <a:fillRect/>
          </a:stretch>
        </p:blipFill>
        <p:spPr bwMode="auto">
          <a:xfrm>
            <a:off x="1256101" y="466466"/>
            <a:ext cx="3284973" cy="45502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C:\Users\Administrator\Desktop\564ac5ed4df28-0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5" t="2388" r="2902" b="5759"/>
          <a:stretch>
            <a:fillRect/>
          </a:stretch>
        </p:blipFill>
        <p:spPr bwMode="auto">
          <a:xfrm>
            <a:off x="4941783" y="1871644"/>
            <a:ext cx="2592288" cy="3802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308015" y="3005518"/>
            <a:ext cx="1689123" cy="25256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98366" y="2244384"/>
            <a:ext cx="2132705" cy="32868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569129" y="905106"/>
            <a:ext cx="2649869" cy="36729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1" name="Picture 7" descr="C:\Users\Administrator\Desktop\透明素材\透明素材\27.png"/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Photocopy trans="30000" detail="2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4238" y="466466"/>
            <a:ext cx="3591885" cy="1909672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矩形 20"/>
          <p:cNvSpPr/>
          <p:nvPr/>
        </p:nvSpPr>
        <p:spPr>
          <a:xfrm>
            <a:off x="1035336" y="5016696"/>
            <a:ext cx="5229382" cy="1725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You will be happy in the cheeks, rub joy on his forehead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Let happy factor to skip hair tip, use vision filled eyes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Because you come dream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 the life picture scroll, a permanent love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 put the licorice paves the way for you, let the fragrance of your fingertips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Invite springs playing music for you, please the sun warm your heart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20470" y="5682615"/>
            <a:ext cx="8805545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亮亮图文旗舰店  https://liangliangtuwen.tmall.com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1500">
        <p15:prstTrans prst="pageCurlDouble"/>
      </p:transition>
    </mc:Choice>
    <mc:Fallback>
      <p:transition spd="slow" advClick="0" advTm="15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3134672">
            <a:off x="310566" y="-469167"/>
            <a:ext cx="2311204" cy="2856485"/>
            <a:chOff x="1041596" y="3536993"/>
            <a:chExt cx="1217403" cy="150462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0" name="组合 9"/>
          <p:cNvGrpSpPr/>
          <p:nvPr/>
        </p:nvGrpSpPr>
        <p:grpSpPr>
          <a:xfrm rot="327280">
            <a:off x="793128" y="2384874"/>
            <a:ext cx="1438351" cy="1777700"/>
            <a:chOff x="1041596" y="3536993"/>
            <a:chExt cx="1217403" cy="1504624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4" name="组合 13"/>
          <p:cNvGrpSpPr/>
          <p:nvPr/>
        </p:nvGrpSpPr>
        <p:grpSpPr>
          <a:xfrm rot="327280">
            <a:off x="-327251" y="2126997"/>
            <a:ext cx="1438351" cy="1777700"/>
            <a:chOff x="1041596" y="3536993"/>
            <a:chExt cx="1217403" cy="1504624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8" name="组合 17"/>
          <p:cNvGrpSpPr/>
          <p:nvPr/>
        </p:nvGrpSpPr>
        <p:grpSpPr>
          <a:xfrm rot="18322219">
            <a:off x="471742" y="4181140"/>
            <a:ext cx="1438351" cy="1777700"/>
            <a:chOff x="1041596" y="3536993"/>
            <a:chExt cx="1217403" cy="1504624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22" name="组合 21"/>
          <p:cNvGrpSpPr/>
          <p:nvPr/>
        </p:nvGrpSpPr>
        <p:grpSpPr>
          <a:xfrm rot="15882521">
            <a:off x="8350528" y="4868196"/>
            <a:ext cx="1438351" cy="1777700"/>
            <a:chOff x="1041596" y="3536993"/>
            <a:chExt cx="1217403" cy="1504624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26" name="组合 25"/>
          <p:cNvGrpSpPr/>
          <p:nvPr/>
        </p:nvGrpSpPr>
        <p:grpSpPr>
          <a:xfrm rot="15882521">
            <a:off x="9803661" y="2225821"/>
            <a:ext cx="2382086" cy="2944090"/>
            <a:chOff x="1041596" y="3536993"/>
            <a:chExt cx="1217403" cy="1504624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055167">
            <a:off x="10308128" y="1393516"/>
            <a:ext cx="1335836" cy="12245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5526855" y="-737785"/>
            <a:ext cx="1383096" cy="12678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730527">
            <a:off x="11139449" y="77875"/>
            <a:ext cx="1406043" cy="158524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2991209" y="2777701"/>
            <a:ext cx="197205" cy="20897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9797875" y="-806146"/>
            <a:ext cx="1928028" cy="176736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730527">
            <a:off x="11255340" y="4314896"/>
            <a:ext cx="858969" cy="96844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0157534" y="4764566"/>
            <a:ext cx="876868" cy="80379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013324" y="5511030"/>
            <a:ext cx="876868" cy="80379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0009619" y="5930390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7665995" y="6203099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8710285" y="6432425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4187386" y="6098334"/>
            <a:ext cx="819491" cy="75120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2900330" y="5489525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2187668" y="4307628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666542" y="6019763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728417" y="5770837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2881028" y="6224391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2183534" y="5463644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0632291" y="6119278"/>
            <a:ext cx="764100" cy="8097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967758" y="3924147"/>
            <a:ext cx="764100" cy="8097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62185">
            <a:off x="751014" y="3466874"/>
            <a:ext cx="764100" cy="8097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62185">
            <a:off x="496643" y="5335557"/>
            <a:ext cx="764100" cy="8097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62185">
            <a:off x="776394" y="6180159"/>
            <a:ext cx="764100" cy="8097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62185">
            <a:off x="182469" y="555605"/>
            <a:ext cx="764100" cy="8097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59" name="组合 58"/>
          <p:cNvGrpSpPr/>
          <p:nvPr/>
        </p:nvGrpSpPr>
        <p:grpSpPr>
          <a:xfrm rot="18322219">
            <a:off x="433891" y="4165746"/>
            <a:ext cx="1438351" cy="1777700"/>
            <a:chOff x="1041596" y="3536993"/>
            <a:chExt cx="1217403" cy="1504624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63" name="组合 62"/>
          <p:cNvGrpSpPr/>
          <p:nvPr/>
        </p:nvGrpSpPr>
        <p:grpSpPr>
          <a:xfrm rot="18322219">
            <a:off x="-69426" y="-139268"/>
            <a:ext cx="1021124" cy="1262037"/>
            <a:chOff x="1041596" y="3536993"/>
            <a:chExt cx="1217403" cy="1504624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67" name="组合 66"/>
          <p:cNvGrpSpPr/>
          <p:nvPr/>
        </p:nvGrpSpPr>
        <p:grpSpPr>
          <a:xfrm rot="18322219">
            <a:off x="2267505" y="-696011"/>
            <a:ext cx="1021124" cy="1262037"/>
            <a:chOff x="1041596" y="3536993"/>
            <a:chExt cx="1217403" cy="1504624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71" name="组合 70"/>
          <p:cNvGrpSpPr/>
          <p:nvPr/>
        </p:nvGrpSpPr>
        <p:grpSpPr>
          <a:xfrm rot="18322219">
            <a:off x="4991987" y="-458258"/>
            <a:ext cx="1021124" cy="1262037"/>
            <a:chOff x="1041596" y="3536993"/>
            <a:chExt cx="1217403" cy="1504624"/>
          </a:xfrm>
        </p:grpSpPr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75" name="组合 74"/>
          <p:cNvGrpSpPr/>
          <p:nvPr/>
        </p:nvGrpSpPr>
        <p:grpSpPr>
          <a:xfrm rot="18322219">
            <a:off x="5488198" y="75925"/>
            <a:ext cx="1021124" cy="1262037"/>
            <a:chOff x="1041596" y="3536993"/>
            <a:chExt cx="1217403" cy="1504624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8" name="图片 7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79" name="组合 78"/>
          <p:cNvGrpSpPr/>
          <p:nvPr/>
        </p:nvGrpSpPr>
        <p:grpSpPr>
          <a:xfrm rot="18322219">
            <a:off x="6160529" y="-542119"/>
            <a:ext cx="1021124" cy="1262037"/>
            <a:chOff x="1041596" y="3536993"/>
            <a:chExt cx="1217403" cy="1504624"/>
          </a:xfrm>
        </p:grpSpPr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1" name="图片 8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83" name="图片 8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9411423" y="-215082"/>
            <a:ext cx="876868" cy="80379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84" name="图片 8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0299439" y="635797"/>
            <a:ext cx="876868" cy="80379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651720" y="1612142"/>
            <a:ext cx="876868" cy="80379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789712" y="3192186"/>
            <a:ext cx="876868" cy="80379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87" name="图片 8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842073" y="2476281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88" name="图片 8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0409135" y="2614388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89" name="图片 8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805527" y="3926708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0" name="图片 8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954925" y="5716594"/>
            <a:ext cx="627652" cy="5753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1" name="图片 9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621560" y="1384532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2" name="图片 9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138658" y="1256921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3" name="图片 9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1205166" y="5203787"/>
            <a:ext cx="197205" cy="20897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4" name="图片 9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0090114" y="5606715"/>
            <a:ext cx="197205" cy="20897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5" name="图片 9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1995579" y="5291426"/>
            <a:ext cx="197205" cy="20897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6" name="图片 9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1801598" y="6486873"/>
            <a:ext cx="197205" cy="20897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7" name="图片 9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9658892" y="6590101"/>
            <a:ext cx="197205" cy="20897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8" name="图片 9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0588835" y="5494963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9" name="图片 9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168718" y="4227089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0" name="图片 9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9544430" y="4394222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1" name="图片 10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0143322" y="4511415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2" name="图片 10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7045945" y="6387410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3" name="图片 10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8072047" y="6586941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4" name="图片 10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3741683" y="6131658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5" name="图片 10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2555287" y="4890672"/>
            <a:ext cx="581280" cy="61598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6" name="图片 10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259244" y="5576618"/>
            <a:ext cx="581280" cy="61598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7" name="图片 10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2020810" y="6173131"/>
            <a:ext cx="581280" cy="61598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8" name="图片 10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52762" y="1638302"/>
            <a:ext cx="581280" cy="61598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229714" y="1092792"/>
            <a:ext cx="581280" cy="61598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0" name="图片 10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954123" y="789750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1" name="图片 1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372469" y="2878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2" name="图片 1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470767" y="-187876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3" name="图片 1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334559" y="2149228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4" name="图片 1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638117" y="2251458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5" name="图片 1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652374" y="2962862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6" name="图片 1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2025624" y="4969084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7" name="图片 1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691893" y="4077829"/>
            <a:ext cx="581280" cy="61598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8" name="图片 1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9334669" y="6001566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9" name="图片 1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8678375" y="4905152"/>
            <a:ext cx="627652" cy="5753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0" name="图片 1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9833869" y="6329261"/>
            <a:ext cx="627652" cy="5753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1" name="图片 1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9655982" y="4894137"/>
            <a:ext cx="627652" cy="5753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2" name="图片 1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140497" y="1999810"/>
            <a:ext cx="627652" cy="5753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3" name="图片 1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257764" y="3968925"/>
            <a:ext cx="627652" cy="5753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4" name="图片 1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3259019" y="5641367"/>
            <a:ext cx="819491" cy="75120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5" name="图片 1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2332046" y="5779525"/>
            <a:ext cx="819491" cy="75120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6" name="图片 1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31519">
            <a:off x="11453091" y="5098212"/>
            <a:ext cx="819491" cy="75120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7" name="图片 1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-202412" y="1044386"/>
            <a:ext cx="581280" cy="61598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8" name="图片 1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-460355" y="1411999"/>
            <a:ext cx="819491" cy="75120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9" name="图片 1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-219037" y="3745896"/>
            <a:ext cx="819491" cy="75120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0" name="图片 1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-193437" y="3073135"/>
            <a:ext cx="819491" cy="75120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1" name="图片 1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927065" y="4380171"/>
            <a:ext cx="819491" cy="75120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2" name="图片 1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-166896" y="5299536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3" name="图片 1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-1814" y="4500730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4" name="图片 1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7821019" y="5797546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5" name="图片 13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136017" y="3295682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6" name="图片 1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1372292" y="2817800"/>
            <a:ext cx="764100" cy="8097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7" name="图片 1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1041127" y="478830"/>
            <a:ext cx="764100" cy="8097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8" name="图片 1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0418483" y="4008167"/>
            <a:ext cx="764100" cy="8097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9" name="图片 13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0341768" y="3291556"/>
            <a:ext cx="627652" cy="5753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0" name="图片 13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658863" y="-162560"/>
            <a:ext cx="627652" cy="5753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1" name="图片 14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0970290" y="4636345"/>
            <a:ext cx="627652" cy="5753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2" name="图片 1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0398185" y="1752824"/>
            <a:ext cx="627652" cy="5753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3" name="图片 14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2057209" y="3990520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4" name="图片 14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751707" y="5414136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5" name="图片 14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114407" flipH="1">
            <a:off x="1767054" y="1810407"/>
            <a:ext cx="1036793" cy="95039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6" name="图片 14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35533">
            <a:off x="6440088" y="957053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7" name="图片 14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5645" y="259438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8" name="图片 14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6982533" y="401588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9" name="图片 14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784896" y="401770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0" name="图片 14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907272">
            <a:off x="8151227" y="164238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1" name="图片 15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229902">
            <a:off x="9039985" y="717281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2" name="图片 15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00505">
            <a:off x="9442795" y="2083349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3" name="图片 15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229902">
            <a:off x="9039986" y="3403898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4" name="图片 15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936602">
            <a:off x="8407737" y="4501701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5" name="图片 15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624539" y="6017959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6" name="图片 15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936602">
            <a:off x="6308386" y="6405048"/>
            <a:ext cx="600569" cy="6771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7" name="图片 15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86019">
            <a:off x="4703966" y="5506983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8" name="图片 15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361843">
            <a:off x="3764775" y="4645136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9" name="图片 15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300046">
            <a:off x="2905474" y="3711069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0" name="图片 15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660355">
            <a:off x="2450066" y="2601100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1" name="图片 16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517355">
            <a:off x="2252105" y="1664827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2" name="图片 16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91249">
            <a:off x="3090791" y="303268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3" name="图片 16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17157">
            <a:off x="4517276" y="-159075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4" name="图片 16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17157">
            <a:off x="5412694" y="514235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5" name="图片 16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17157">
            <a:off x="5943796" y="1362113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6" name="图片 16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9582428" y="1328775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7" name="图片 16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9413639" y="2790479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8" name="图片 16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8811052" y="3992371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9" name="图片 16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7874347" y="4983889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0" name="图片 16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7116938" y="5652950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1" name="图片 17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5605418" y="6278263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2" name="图片 17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4252652" y="5137482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3" name="图片 17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3352448" y="4198505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4" name="图片 17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2657030" y="3282380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5" name="图片 17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2266101" y="2224859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6" name="图片 17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2591008" y="1081081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7" name="图片 17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3751081" y="22489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8" name="图片 17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5095218" y="184225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9" name="图片 17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52438">
            <a:off x="9579506" y="1096996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0" name="图片 17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4638" y="3232501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1" name="图片 18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8135" y="4529455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2" name="图片 18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5141" y="5434139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3" name="图片 18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30727">
            <a:off x="5228098" y="5863984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4" name="图片 18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30727">
            <a:off x="4264836" y="4907313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5" name="图片 18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30727">
            <a:off x="3058054" y="4093103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6" name="图片 18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30727">
            <a:off x="2366640" y="1883339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7" name="图片 18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50701">
            <a:off x="2680954" y="642612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8" name="图片 18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50701">
            <a:off x="3602900" y="103756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9" name="图片 18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699476">
            <a:off x="4335187" y="-35907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0" name="图片 18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716354">
            <a:off x="5569985" y="1174689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1" name="图片 19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9829487" y="1818855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2" name="图片 19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4939" y="1870252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3" name="图片 19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500440">
            <a:off x="9801030" y="2343048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4" name="图片 19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500440">
            <a:off x="9969743" y="1372132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5" name="图片 19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9756444" y="706280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6" name="图片 19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457203" y="1896187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7" name="图片 19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08641">
            <a:off x="9696163" y="3304291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8" name="图片 19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9392487" y="4088018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9" name="图片 19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8774041" y="4779316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0" name="图片 19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8173577" y="5398342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1" name="图片 20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7469123" y="5886375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2" name="图片 20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6872885" y="6087909"/>
            <a:ext cx="690355" cy="63282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3" name="图片 20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118824">
            <a:off x="5197441" y="6060425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4" name="图片 20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118824">
            <a:off x="4170766" y="5763081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5" name="图片 20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406423">
            <a:off x="3470619" y="5146082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6" name="图片 20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406423">
            <a:off x="3033564" y="4734950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7" name="图片 20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406423">
            <a:off x="2507133" y="3795514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8" name="图片 20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406423">
            <a:off x="2049780" y="3084961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9" name="图片 20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73370">
            <a:off x="1803046" y="2340600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0" name="图片 20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73370">
            <a:off x="1850622" y="1569533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1" name="图片 2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2087086" y="746104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2" name="图片 2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2439786" y="173856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3" name="图片 2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3447919" y="19741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4" name="图片 2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4068245" y="61099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5" name="图片 2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8096619" y="57612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6" name="图片 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7449165" y="334562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7" name="图片 2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6763452" y="648210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8" name="图片 2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6056486" y="1402471"/>
            <a:ext cx="693554" cy="63575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9" name="图片 2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9869041" y="798824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0" name="图片 2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253840" y="1267006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1" name="图片 2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9504763" y="1791295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2" name="图片 2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7545120" y="5782942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3" name="图片 2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063626" y="3838528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4" name="图片 2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9314549" y="4362817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5" name="图片 2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8778506" y="5489443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6" name="图片 2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8575143" y="4860262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7" name="图片 2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7826066" y="5384551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8" name="图片 2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7655864" y="6394908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9" name="图片 2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7452501" y="5765727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0" name="图片 2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6703424" y="6290016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1" name="图片 2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5227165" y="6177434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2" name="图片 2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5023802" y="5548253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3" name="图片 2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4274725" y="6072542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4" name="图片 2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875175" y="4994927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5" name="图片 23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671812" y="4365746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6" name="图片 23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922735" y="4890035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7" name="图片 23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132704" y="3824067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8" name="图片 2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929341" y="3194886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9" name="图片 23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180264" y="3719175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40" name="图片 23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428135" y="2166772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41" name="图片 24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224772" y="1537591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42" name="图片 2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979710" y="747387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43" name="图片 24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776347" y="118206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44" name="图片 24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027270" y="642495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45" name="图片 24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4932415" y="529024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46" name="图片 24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4729052" y="-100157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47" name="图片 24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979975" y="424132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48" name="图片 24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7580173" y="737242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49" name="图片 24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7376810" y="108061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0" name="图片 24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6627733" y="632350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1" name="图片 25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208797" y="3013727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2" name="图片 25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076874" y="2635301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3" name="图片 25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382651" y="2762517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4" name="图片 25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165733" y="2194730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5" name="图片 25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033810" y="1816304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6" name="图片 25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339587" y="1943520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7" name="图片 2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9564813" y="1522988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8" name="图片 25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9432890" y="1144562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9" name="图片 25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9738667" y="1271778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0" name="图片 25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8954975" y="887236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1" name="图片 26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8823052" y="508810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2" name="图片 26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9128829" y="636026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3" name="图片 26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8048954" y="767090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4" name="图片 26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7917031" y="388664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5" name="图片 26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8222808" y="515880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6" name="图片 26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6672263" y="1393457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7" name="图片 26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6540340" y="1015031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8" name="图片 26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6846117" y="1142247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9" name="图片 26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5653450" y="1221324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0" name="图片 26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5521527" y="842898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1" name="图片 27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5827304" y="970114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2" name="图片 27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4792011" y="410820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3" name="图片 27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4660088" y="32394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4" name="图片 27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4965865" y="159610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5" name="图片 27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417115" y="592729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6" name="图片 27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285192" y="214303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7" name="图片 27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590969" y="341519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8" name="图片 27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641102" y="1498880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9" name="图片 27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509179" y="1120454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0" name="图片 27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814956" y="1247670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1" name="图片 28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884265" y="2529308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2" name="图片 28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752342" y="2150882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3" name="图片 28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058119" y="2278098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4" name="图片 28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572127" y="3278552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5" name="图片 28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440204" y="2900126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6" name="图片 28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745981" y="3027342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7" name="图片 28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999377" y="4566832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8" name="图片 28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867454" y="4188406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9" name="图片 28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173231" y="4315622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0" name="图片 28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826085" y="6023475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1" name="图片 29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694162" y="5645049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2" name="图片 29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999939" y="5772265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3" name="图片 29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4895943" y="6248483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4" name="图片 29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4764020" y="5870057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5" name="图片 29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5069797" y="5997273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6" name="图片 29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577056">
            <a:off x="9950967" y="383983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7" name="图片 29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620511">
            <a:off x="9843197" y="213625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8" name="图片 29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913658">
            <a:off x="9690361" y="633322"/>
            <a:ext cx="289882" cy="32682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9" name="图片 29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9130258" y="4627585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0" name="图片 29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7989861" y="5778284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1" name="图片 30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8624960" y="5322488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2" name="图片 30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6866163" y="6351593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3" name="图片 30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60713">
            <a:off x="3888944" y="5312836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4" name="图片 30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60713">
            <a:off x="3459920" y="4637662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5" name="图片 30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60713">
            <a:off x="5097471" y="5837237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6" name="图片 30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60713">
            <a:off x="3133727" y="4397829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7" name="图片 30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43971">
            <a:off x="2162082" y="3018337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8" name="图片 30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43971">
            <a:off x="1923907" y="1998364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9" name="图片 30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43971">
            <a:off x="1876406" y="1120780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0" name="图片 30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43971">
            <a:off x="2876787" y="-80294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1" name="图片 3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7569255" y="5948462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2" name="图片 3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9956505" y="3943461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3" name="图片 3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9980640" y="4108981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4" name="图片 3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8481642" y="4495262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5" name="图片 3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8505777" y="4660782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6" name="图片 3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6554773" y="6051027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7" name="图片 3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6578908" y="6216547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8" name="图片 3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5907364" y="6051027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9" name="图片 3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5931499" y="6216547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20" name="图片 3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4993344" y="5089353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21" name="图片 3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5017479" y="5254873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22" name="图片 3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4173700" y="4326739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23" name="图片 3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4197835" y="4492259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24" name="图片 3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3745988" y="3888594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25" name="图片 3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3770123" y="4054114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26" name="图片 3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3201668" y="5002395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27" name="图片 32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3225803" y="5167915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28" name="图片 3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3040894" y="3299148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29" name="图片 3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3065029" y="3464668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0" name="图片 3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2430806" y="2403358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1" name="图片 33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2454941" y="2568878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2" name="图片 33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2688355" y="4499624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3" name="图片 33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2712490" y="4665144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4" name="图片 3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5079090" y="5594868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5" name="图片 33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5103225" y="5760388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6" name="图片 33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6860637" y="5870404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7" name="图片 33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6884772" y="6035924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8" name="图片 33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8269683" y="5012500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9" name="图片 33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8293818" y="5178020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0" name="图片 33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8917176" y="4040972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1" name="图片 34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8941311" y="4206492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2" name="图片 34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9430351" y="2784817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3" name="图片 34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9454486" y="2950337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4" name="图片 3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9382739" y="1584128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5" name="图片 34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9041153" y="3775839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6" name="图片 34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4840230" y="782240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7" name="图片 34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3876206" y="772940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8" name="图片 34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5694275" y="6324963"/>
            <a:ext cx="616201" cy="56485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9" name="图片 34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3166789" y="2393441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0" name="图片 34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2994825" y="2202821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1" name="图片 35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3260859" y="1260097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2" name="图片 35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6317994" y="6345526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3" name="图片 35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6223149" y="6769839"/>
            <a:ext cx="441006" cy="40425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4" name="图片 35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8305212" y="4719439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5" name="图片 35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3067196" y="3508659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6" name="图片 35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4097186" y="4661884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7" name="图片 3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2687392" y="2261111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8" name="图片 35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3049662" y="937263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9" name="图片 35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5611921" y="1184613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60" name="图片 35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5449898" y="746250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61" name="图片 36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6478637" y="1194085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62" name="图片 36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7260730" y="402479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63" name="图片 36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9661225" y="3174402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64" name="图片 36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8946897" y="4230592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65" name="图片 36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8098570" y="5002105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66" name="图片 36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7442339" y="5811764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67" name="图片 36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6900701" y="6094976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68" name="图片 36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6281538" y="6486416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69" name="图片 36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4671061" y="5437482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0" name="图片 36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47895">
            <a:off x="5579836" y="5918598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1" name="图片 37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47895">
            <a:off x="6685460" y="6308016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2" name="图片 37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47895">
            <a:off x="7886223" y="5965103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3" name="图片 37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47895">
            <a:off x="9161513" y="4203259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4" name="图片 37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47895">
            <a:off x="7113698" y="565324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5" name="图片 37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47895">
            <a:off x="5884503" y="1241164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6" name="图片 37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47895">
            <a:off x="4664175" y="108057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7" name="图片 3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988" y="6134851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8" name="图片 37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3430" y="5911778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9" name="图片 37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999" y="6301525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80" name="图片 37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0112" y="5874947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81" name="图片 38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338" y="5504224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82" name="图片 38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5763708" y="6243088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83" name="图片 38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5568057" y="6067679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84" name="图片 38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4763132" y="5554671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85" name="图片 38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4747736" y="5825742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86" name="图片 38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4362248" y="5606541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87" name="图片 38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3761930" y="5302159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88" name="图片 38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3670234" y="4987761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89" name="图片 38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3638010" y="4142702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0" name="图片 38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6233787" y="6533372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1" name="图片 39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5366328" y="6499752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2" name="图片 39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026973" y="433448"/>
            <a:ext cx="715966" cy="65630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3" name="图片 39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10382754" y="1053715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4" name="图片 39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7728389" y="62421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5" name="图片 39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38831">
            <a:off x="8052264" y="4858566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6" name="图片 39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38831">
            <a:off x="10477912" y="2420274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7" name="图片 39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6007658" y="578636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8" name="图片 39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6771318" y="146817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9" name="图片 39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38831">
            <a:off x="10455377" y="2119594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0" name="图片 39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47895">
            <a:off x="6657475" y="6288093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1" name="图片 40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8291021" y="6341367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2" name="图片 40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8142370" y="6102378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3" name="图片 40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8166505" y="6267898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4" name="图片 40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7905591" y="6396877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5" name="图片 40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47895">
            <a:off x="8273057" y="6359367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6" name="图片 40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3728789" y="6123541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7" name="图片 40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804200" y="4251111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8" name="图片 40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2306088" y="4212104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9" name="图片 40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2229574" y="4547249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0" name="图片 40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2494636" y="5491906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1" name="图片 4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9945122" y="4080813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2" name="图片 4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5979" y="4007298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3" name="图片 4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527381" y="3636124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4" name="图片 4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833158" y="3763340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5" name="图片 4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0902" y="5412163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6" name="图片 4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8290" y="5425048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7" name="图片 4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30727">
            <a:off x="3037595" y="5329703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8" name="图片 4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561618" y="5333855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9" name="图片 4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009811" y="4961006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0" name="图片 4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2649141" y="4867854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1" name="图片 4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83227">
            <a:off x="10249196" y="696223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2" name="图片 4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112074">
            <a:off x="10273331" y="861743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3" name="图片 4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26589">
            <a:off x="10291851" y="1187947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4" name="图片 4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370">
            <a:off x="10413784" y="829864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5" name="图片 4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83227">
            <a:off x="10767995" y="1174714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6" name="图片 4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370">
            <a:off x="10675376" y="1157499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7" name="图片 42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112074">
            <a:off x="10792130" y="1340234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8" name="图片 4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09861">
            <a:off x="10665214" y="1203536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9" name="图片 4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26589">
            <a:off x="10496305" y="1303550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0" name="图片 4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83227">
            <a:off x="10820138" y="1606801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1" name="图片 4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370">
            <a:off x="10727519" y="1589586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2" name="图片 4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370">
            <a:off x="10270656" y="2154464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3" name="图片 43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112074">
            <a:off x="10184047" y="1708018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4" name="图片 4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774484">
            <a:off x="10501015" y="1724659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5" name="图片 4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26589">
            <a:off x="10192791" y="2061081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6" name="图片 4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26589">
            <a:off x="10444904" y="1634503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7" name="图片 4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26589">
            <a:off x="10848180" y="2293335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8" name="图片 4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370">
            <a:off x="10447825" y="1802768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9" name="图片 43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370">
            <a:off x="10766306" y="1263329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40" name="图片 43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8781650" y="-145635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41" name="图片 44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7842049" y="-272701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4190015" y="2551362"/>
            <a:ext cx="433965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CD0D1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谢谢您的莅临</a:t>
            </a:r>
            <a:endParaRPr lang="en-US" altLang="zh-CN" sz="5400" b="1" dirty="0" smtClean="0">
              <a:solidFill>
                <a:srgbClr val="CD0D1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2" name="矩形 441"/>
          <p:cNvSpPr/>
          <p:nvPr/>
        </p:nvSpPr>
        <p:spPr>
          <a:xfrm>
            <a:off x="4277707" y="3698478"/>
            <a:ext cx="41520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A598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新郎：罗密欧   新娘：朱丽叶</a:t>
            </a:r>
            <a:endParaRPr lang="zh-CN" altLang="en-US" sz="2400" b="1" dirty="0">
              <a:solidFill>
                <a:srgbClr val="FA598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3" name="矩形 442"/>
          <p:cNvSpPr/>
          <p:nvPr/>
        </p:nvSpPr>
        <p:spPr>
          <a:xfrm>
            <a:off x="5274917" y="4335722"/>
            <a:ext cx="2171065" cy="6134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2019.10.1</a:t>
            </a:r>
            <a:endParaRPr lang="zh-CN" altLang="en-US" sz="3200" b="1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5000">
        <p15:prstTrans prst="curtains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4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8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3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6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0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1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0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4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7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1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4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8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1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5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6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8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2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3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7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9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0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6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3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8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1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3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6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8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1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3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4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6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8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9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1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3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5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6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8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0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2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3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7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9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0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4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6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7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1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3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4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6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0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1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5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7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0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2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5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7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0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2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5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7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8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0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1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2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3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7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9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0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1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4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5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6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7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1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2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3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4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6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8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9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0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1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2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3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5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6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7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8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0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2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3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4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5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6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9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0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1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4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5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6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7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8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9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1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2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3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4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5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6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8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9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0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1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2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3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5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6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7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8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9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0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2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3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4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5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6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7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9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0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1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2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3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6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8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9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1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3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4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5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6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7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8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0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1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2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3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4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7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8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9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0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2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3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4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5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6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7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9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0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1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2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3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6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7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8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9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0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1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3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4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5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6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7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8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0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1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2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3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4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5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7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8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9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0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1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2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4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5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6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7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8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9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1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2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3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4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5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6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8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9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0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1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3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4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5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6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8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9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0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1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3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4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5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6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7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8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0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1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2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3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4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5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7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8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9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0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1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2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4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5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6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7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8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9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1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2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3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4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5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6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8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9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0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1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2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5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6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9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0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3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4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7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8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1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2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5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6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9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0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3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4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7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8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1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2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5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6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9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0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3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4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7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8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1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2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5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6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9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0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3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4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7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8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1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2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5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6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9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0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3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4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7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8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1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2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5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6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9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0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3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4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7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8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1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2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5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6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7" presetID="2" presetClass="entr" presetSubtype="9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9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0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3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4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7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8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1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2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5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6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9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0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3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4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7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8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1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2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5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6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9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0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3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4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7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8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1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2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5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6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7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9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0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1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3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4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5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7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8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9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1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2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3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5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6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7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9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0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1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3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4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5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7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8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9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1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2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3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5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6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7" presetID="2" presetClass="entr" presetSubtype="1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9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0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1" presetID="2" presetClass="entr" presetSubtype="1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3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4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5" presetID="2" presetClass="entr" presetSubtype="1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7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8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9" presetID="2" presetClass="entr" presetSubtype="1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1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2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3" presetID="2" presetClass="entr" presetSubtype="1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5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6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7" presetID="2" presetClass="entr" presetSubtype="1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9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0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1" presetID="2" presetClass="entr" presetSubtype="1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3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4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5" presetID="2" presetClass="entr" presetSubtype="1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7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8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9" presetID="2" presetClass="entr" presetSubtype="9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1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2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3" presetID="2" presetClass="entr" presetSubtype="9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5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6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7" presetID="2" presetClass="entr" presetSubtype="9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9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0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1" presetID="2" presetClass="entr" presetSubtype="9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3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4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5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7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8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9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1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2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3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5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6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7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9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0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1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3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4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5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7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8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9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1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2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3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5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6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7" dur="10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8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9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0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2" dur="1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3" dur="1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4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6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7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8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0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1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2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4" dur="1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5" dur="1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6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8" dur="1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9" dur="1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0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2" dur="1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3" dur="1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4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6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7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8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0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1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2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4" dur="1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5" dur="1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6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8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9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0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2" dur="1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3" dur="1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4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6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7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8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0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1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2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4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5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6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8" dur="10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9" dur="10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0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2" dur="1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3" dur="1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4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6" dur="1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7" dur="1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8" presetID="2" presetClass="entr" presetSubtype="9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0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1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2" presetID="2" presetClass="entr" presetSubtype="9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4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5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6" presetID="2" presetClass="entr" presetSubtype="9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8" dur="1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9" dur="1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0" presetID="2" presetClass="entr" presetSubtype="9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2" dur="1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3" dur="1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4" presetID="2" presetClass="entr" presetSubtype="9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6" dur="1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7" dur="1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8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0" dur="1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1" dur="1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2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4" dur="1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5" dur="1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6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8" dur="1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9" dur="1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0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2" dur="10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3" dur="10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4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6" dur="1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7" dur="1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8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0" dur="1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1" dur="1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2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4" dur="1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5" dur="1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6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8" dur="1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9" dur="1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0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2" dur="1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3" dur="1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4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6" dur="1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7" dur="1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8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0" dur="1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1" dur="1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2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4" dur="1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5" dur="1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6" presetID="2" presetClass="entr" presetSubtype="3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8" dur="1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9" dur="1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0" presetID="2" presetClass="entr" presetSubtype="3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2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3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4" presetID="2" presetClass="entr" presetSubtype="3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6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7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8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0" dur="1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1" dur="1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2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4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5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6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8" dur="1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9" dur="1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0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2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3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4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6" dur="10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7" dur="10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8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0" dur="10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1" dur="10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2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4" dur="1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5" dur="1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6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8" dur="10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9" dur="10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0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2" dur="10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3" dur="10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4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6" dur="1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7" dur="1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8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0" dur="1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1" dur="1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2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4" dur="1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5" dur="1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6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8" dur="1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9" dur="1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0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2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3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4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6" dur="10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7" dur="10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8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0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1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2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4" dur="1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5" dur="1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6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8" dur="1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9" dur="1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0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2" dur="1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3" dur="1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4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6" dur="1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7" dur="1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8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0" dur="1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1" dur="1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2" presetID="2" presetClass="entr" presetSubtype="9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4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5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6" presetID="2" presetClass="entr" presetSubtype="9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8" dur="1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9" dur="1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0" presetID="2" presetClass="entr" presetSubtype="9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2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3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4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6" dur="10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7" dur="10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8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0" dur="10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1" dur="10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2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4" dur="10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5" dur="10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6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8" dur="10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9" dur="10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0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2" dur="1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3" dur="1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4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6" dur="10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7" dur="10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8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0" dur="1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1" dur="1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2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4" dur="10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5" dur="10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6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8" dur="10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9" dur="10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0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2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3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4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6" dur="1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7" dur="1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8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0" dur="10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1" dur="10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2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4" dur="1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5" dur="1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6" presetID="2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8" dur="10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9" dur="10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0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2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3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4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6" dur="10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7" dur="10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8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0" dur="10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1" dur="10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2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4" dur="10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5" dur="10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6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8" dur="1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9" dur="1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0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2" dur="10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3" dur="10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4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6" dur="10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7" dur="10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8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0" dur="10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1" dur="10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2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4" dur="10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5" dur="10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6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8" dur="10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9" dur="10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0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2" dur="1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3" dur="1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4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6" dur="10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7" dur="10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8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0" dur="10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1" dur="10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03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5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6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7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9" dur="10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0" dur="10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1" dur="10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2" dur="10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3" dur="10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4" presetID="2" presetClass="entr" presetSubtype="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6" dur="10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7" dur="10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8" presetID="2" presetClass="entr" presetSubtype="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0" dur="10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1" dur="10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2" presetID="2" presetClass="entr" presetSubtype="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4" dur="10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5" dur="10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6" presetID="2" presetClass="entr" presetSubtype="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8" dur="10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9" dur="10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0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2" dur="1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3" dur="1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4" dur="10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5" dur="1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6" dur="1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7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9" dur="10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0" dur="10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1" dur="10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2" dur="10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3" dur="10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6" dur="1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7" dur="1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8" dur="10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9" dur="1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0" dur="1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1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3" dur="10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4" dur="10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5" dur="10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6" dur="10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7" dur="10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8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0" dur="10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1" dur="10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2" dur="10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3" dur="10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4" dur="10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5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7" dur="10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8" dur="10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9" dur="10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0" dur="10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1" dur="10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2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4" dur="10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5" dur="10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6" dur="10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7" dur="10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8" dur="10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1" dur="10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2" dur="10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3" dur="10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4" dur="10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5" dur="10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6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8" dur="10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9" dur="10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0" dur="10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1" dur="10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2" dur="10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3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5" dur="10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6" dur="10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7" dur="10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8" dur="10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9" dur="10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0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2" dur="10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3" dur="10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4" dur="10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5" dur="10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6" dur="10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7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9" dur="10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0" dur="10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1" dur="10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2" dur="10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3" dur="10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6" dur="10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7" dur="10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8" dur="10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9" dur="10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0" dur="10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1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3" dur="10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4" dur="10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5" dur="10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6" dur="10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7" dur="10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8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0" dur="10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1" dur="10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2" dur="10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3" dur="10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4" dur="10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5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7" dur="10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8" dur="10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9" dur="10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0" dur="10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1" dur="10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2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4" dur="10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5" dur="10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6" dur="10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7" dur="10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8" dur="10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1" dur="10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2" dur="10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3" dur="10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4" dur="10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5" dur="10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6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8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9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0" dur="10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1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2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3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5" dur="10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6" dur="10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7" dur="10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8" dur="10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9" dur="10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0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2" dur="10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3" dur="10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4" dur="10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5" dur="10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6" dur="10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7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9" dur="10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0" dur="10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1" dur="10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2" dur="10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3" dur="10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6" dur="10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7" dur="10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8" dur="10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9" dur="10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0" dur="10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1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3" dur="10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4" dur="10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5" dur="10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6" dur="10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7" dur="10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8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0" dur="10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1" dur="10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2" dur="10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3" dur="10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4" dur="10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5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7" dur="10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8" dur="10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9" dur="10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0" dur="10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1" dur="10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2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4" dur="10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5" dur="10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6" dur="10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7" dur="10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8" dur="10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1" dur="10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2" dur="10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3" dur="10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4" dur="10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5" dur="10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6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8" dur="10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9" dur="10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0" dur="10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1" dur="10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2" dur="10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3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5" dur="10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6" dur="10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7" dur="10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8" dur="10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9" dur="10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0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2" dur="10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3" dur="10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4" dur="10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5" dur="10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6" dur="10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7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9" dur="10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0" dur="10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1" dur="10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2" dur="10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3" dur="10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4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6" dur="10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7" dur="10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8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0" dur="10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1" dur="10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2" dur="10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3" dur="10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4" dur="10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5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7" dur="10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8" dur="10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9" dur="10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0" dur="10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1" dur="10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2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4" dur="10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5" dur="10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6" dur="10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7" dur="10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8" dur="10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1" dur="10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2" dur="10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3" dur="10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4" dur="10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5" dur="10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6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8" dur="1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9" dur="1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0" dur="10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1" dur="1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2" dur="1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3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5" dur="10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6" dur="10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7" dur="10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8" dur="10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9" dur="10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0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2" dur="10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3" dur="10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4" dur="10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5" dur="10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6" dur="10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7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9" dur="10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0" dur="10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1" dur="10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2" dur="10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3" dur="10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6" dur="10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7" dur="10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8" dur="10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9" dur="10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0" dur="10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1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3" dur="1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4" dur="1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5" dur="10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6" dur="1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7" dur="1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8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0" dur="10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1" dur="10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2" dur="10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3" dur="10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4" dur="10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5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7" dur="10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8" dur="10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9" dur="10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0" dur="10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1" dur="10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2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4" dur="10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5" dur="10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6" dur="10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7" dur="10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8" dur="10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1" dur="1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2" dur="1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3" dur="10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4" dur="1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5" dur="1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6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8" dur="10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9" dur="10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0" dur="10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1" dur="10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2" dur="10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3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5" dur="10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6" dur="10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7" dur="10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8" dur="10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9" dur="10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0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2" dur="1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3" dur="1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4" dur="10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5" dur="1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6" dur="1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7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9" dur="1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0" dur="1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1" dur="10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2" dur="1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3" dur="1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6" dur="10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7" dur="10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8" dur="10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9" dur="10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0" dur="10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1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3" dur="10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4" dur="10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5" dur="10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6" dur="10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7" dur="10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8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0" dur="10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1" dur="10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2" dur="10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3" dur="10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4" dur="10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5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7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8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9" dur="10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0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1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2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4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5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6" dur="10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7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8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9" presetID="5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1" dur="10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2" dur="10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3" dur="10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4" dur="10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5" dur="10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6" presetID="5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8" dur="10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9" dur="10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0" dur="10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1" dur="10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2" dur="10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3" presetID="5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5" dur="1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6" dur="1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7" dur="10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8" dur="1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9" dur="1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0" presetID="5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2" dur="10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3" dur="10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4" dur="10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5" dur="10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6" dur="10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7" presetID="5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9" dur="10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0" dur="10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1" dur="10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2" dur="10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3" dur="10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4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6" dur="10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7" dur="10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8" dur="10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9" dur="10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0" dur="10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1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3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4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5" dur="10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6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7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8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0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1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2" dur="10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3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4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5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7" dur="10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8" dur="10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9" dur="10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0" dur="10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1" dur="10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2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4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5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6" dur="10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7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8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9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1" dur="10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2" dur="10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3" dur="10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4" dur="10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5" dur="10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6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8" dur="100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9" dur="100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0" dur="10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1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3" dur="100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4" dur="100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5" dur="10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6" dur="100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7" dur="100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8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0" dur="100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1" dur="100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2" dur="100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3" dur="100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4" dur="100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5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7" dur="10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8" dur="10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9" dur="100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0" dur="10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1" dur="10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2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4" dur="10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5" dur="10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6" dur="10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7" dur="10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8" dur="10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9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1" dur="10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2" dur="10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3" dur="10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4" dur="10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5" dur="10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6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8" dur="1000" fill="hold"/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9" dur="1000" fill="hold"/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0" dur="1000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1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3" dur="10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4" dur="10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5" dur="100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6" dur="10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7" dur="10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8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0" dur="10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1" dur="10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2" dur="100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3" dur="10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4" dur="10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5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7" dur="100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8" dur="100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1" dur="10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2" dur="10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3" dur="10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4" dur="10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5" dur="10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6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8" dur="10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9" dur="10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0" dur="10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1" dur="10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2" dur="10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3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5" dur="1000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6" dur="1000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7" dur="100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8" dur="1000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9" dur="1000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0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2" dur="10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3" dur="10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4" dur="1000"/>
                                        <p:tgtEl>
                                          <p:spTgt spid="3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5" dur="10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6" dur="10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7" presetID="2" presetClass="entr" presetSubtype="9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9" dur="100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0" dur="100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1" presetID="2" presetClass="entr" presetSubtype="9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3" dur="100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4" dur="100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5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1" dur="50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2" dur="50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3" dur="50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4" dur="50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5" dur="50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6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8" dur="5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9" dur="5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0" dur="5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1" dur="5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2" dur="5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3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5" dur="500" fill="hold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6" dur="500" fill="hold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7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9" dur="5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0" dur="5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1" dur="5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2" dur="5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3" dur="5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6" dur="5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7" dur="5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8" dur="5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9" dur="5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0" dur="5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1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3" dur="5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4" dur="5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5" dur="50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6" dur="5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7" dur="5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8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0" dur="5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1" dur="5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2" dur="50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3" dur="5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4" dur="5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7" dur="10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8" dur="10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9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1" dur="5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2" dur="5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3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5" dur="5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6" dur="5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7" dur="50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8" dur="5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9" dur="5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0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2" dur="5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3" dur="5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4" dur="50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65" dur="5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6" dur="5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7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9" dur="5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0" dur="5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1" dur="50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2" dur="5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3" dur="5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6" dur="10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7" dur="10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8" dur="100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9" dur="10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0" dur="10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1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3" dur="10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4" dur="10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5" dur="1000"/>
                                        <p:tgtEl>
                                          <p:spTgt spid="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6" dur="10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7" dur="10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8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0" dur="5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1" dur="5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2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4" dur="50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5" dur="50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6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8" dur="10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9" dur="10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0" dur="100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1" dur="10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2" dur="10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3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5" dur="10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6" dur="10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7" dur="100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8" dur="10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9" dur="10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2" dur="50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3" dur="50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4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6" dur="5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7" dur="5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8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20" dur="500" fill="hold"/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1" dur="500" fill="hold"/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2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4" dur="5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5" dur="5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6" dur="50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7" dur="5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8" dur="5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1" dur="5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2" dur="5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3" dur="5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4" dur="5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5" dur="5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6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8" dur="5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9" dur="5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0" dur="50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1" dur="5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2" dur="5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43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5" dur="5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6" dur="5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7" dur="500"/>
                                        <p:tgtEl>
                                          <p:spTgt spid="4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8" dur="5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9" dur="5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0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2" dur="50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3" dur="50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6" dur="50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7" dur="50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8" dur="500"/>
                                        <p:tgtEl>
                                          <p:spTgt spid="4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9" dur="50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0" dur="50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1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63" dur="500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4" dur="500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5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7" dur="5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8" dur="5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9" dur="500"/>
                                        <p:tgtEl>
                                          <p:spTgt spid="4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70" dur="5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1" dur="5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2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4" dur="5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5" dur="5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6" dur="500"/>
                                        <p:tgtEl>
                                          <p:spTgt spid="4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77" dur="5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8" dur="5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9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1" dur="500" fill="hold"/>
                                        <p:tgtEl>
                                          <p:spTgt spid="4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2" dur="500" fill="hold"/>
                                        <p:tgtEl>
                                          <p:spTgt spid="4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3" dur="5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4" dur="500" fill="hold"/>
                                        <p:tgtEl>
                                          <p:spTgt spid="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5" dur="500" fill="hold"/>
                                        <p:tgtEl>
                                          <p:spTgt spid="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86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8" dur="5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9" dur="5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0" dur="500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1" dur="5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2" dur="5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3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5" dur="5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96" dur="5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7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9" dur="100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0" dur="100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1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3" dur="10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4" dur="10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5" dur="1000"/>
                                        <p:tgtEl>
                                          <p:spTgt spid="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06" dur="10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7" dur="10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8" presetID="5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0" dur="10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1" dur="10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2" dur="100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3" dur="10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4" dur="10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5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7" dur="10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8" dur="10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9" dur="1000"/>
                                        <p:tgtEl>
                                          <p:spTgt spid="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0" dur="10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1" dur="10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2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4" dur="100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5" dur="100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6" dur="1000"/>
                                        <p:tgtEl>
                                          <p:spTgt spid="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7" dur="100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8" dur="100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9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1" dur="10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2" dur="10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3" dur="1000"/>
                                        <p:tgtEl>
                                          <p:spTgt spid="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4" dur="10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5" dur="10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6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8" dur="75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39" dur="75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0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2" dur="5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3" dur="5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4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6" dur="5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7" dur="5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8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0" dur="5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51" dur="5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2" fill="hold">
                            <p:stCondLst>
                              <p:cond delay="2000"/>
                            </p:stCondLst>
                            <p:childTnLst>
                              <p:par>
                                <p:cTn id="215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61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3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4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5" dur="5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6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7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8" fill="hold">
                            <p:stCondLst>
                              <p:cond delay="3000"/>
                            </p:stCondLst>
                            <p:childTnLst>
                              <p:par>
                                <p:cTn id="2169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71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2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3" dur="500"/>
                                        <p:tgtEl>
                                          <p:spTgt spid="4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74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5" dur="500" fill="hold"/>
                                        <p:tgtEl>
                                          <p:spTgt spid="4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42" grpId="0"/>
      <p:bldP spid="44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 rot="3134672">
            <a:off x="310566" y="-469167"/>
            <a:ext cx="2311204" cy="2856485"/>
            <a:chOff x="1041596" y="3536993"/>
            <a:chExt cx="1217403" cy="1504624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0" name="组合 9"/>
          <p:cNvGrpSpPr/>
          <p:nvPr/>
        </p:nvGrpSpPr>
        <p:grpSpPr>
          <a:xfrm rot="327280">
            <a:off x="793128" y="2384874"/>
            <a:ext cx="1438351" cy="1777700"/>
            <a:chOff x="1041596" y="3536993"/>
            <a:chExt cx="1217403" cy="1504624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4" name="组合 13"/>
          <p:cNvGrpSpPr/>
          <p:nvPr/>
        </p:nvGrpSpPr>
        <p:grpSpPr>
          <a:xfrm rot="327280">
            <a:off x="-327251" y="2126997"/>
            <a:ext cx="1438351" cy="1777700"/>
            <a:chOff x="1041596" y="3536993"/>
            <a:chExt cx="1217403" cy="1504624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18" name="组合 17"/>
          <p:cNvGrpSpPr/>
          <p:nvPr/>
        </p:nvGrpSpPr>
        <p:grpSpPr>
          <a:xfrm rot="18322219">
            <a:off x="471742" y="4181140"/>
            <a:ext cx="1438351" cy="1777700"/>
            <a:chOff x="1041596" y="3536993"/>
            <a:chExt cx="1217403" cy="1504624"/>
          </a:xfrm>
        </p:grpSpPr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22" name="组合 21"/>
          <p:cNvGrpSpPr/>
          <p:nvPr/>
        </p:nvGrpSpPr>
        <p:grpSpPr>
          <a:xfrm rot="15882521">
            <a:off x="8350528" y="4868196"/>
            <a:ext cx="1438351" cy="1777700"/>
            <a:chOff x="1041596" y="3536993"/>
            <a:chExt cx="1217403" cy="1504624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26" name="组合 25"/>
          <p:cNvGrpSpPr/>
          <p:nvPr/>
        </p:nvGrpSpPr>
        <p:grpSpPr>
          <a:xfrm rot="15882521">
            <a:off x="9803661" y="2225821"/>
            <a:ext cx="2382086" cy="2944090"/>
            <a:chOff x="1041596" y="3536993"/>
            <a:chExt cx="1217403" cy="1504624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055167">
            <a:off x="10308128" y="1393516"/>
            <a:ext cx="1335836" cy="12245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5526855" y="-737785"/>
            <a:ext cx="1383096" cy="12678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730527">
            <a:off x="11139449" y="77875"/>
            <a:ext cx="1406043" cy="158524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2991209" y="2777701"/>
            <a:ext cx="197205" cy="20897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9797875" y="-806146"/>
            <a:ext cx="1928028" cy="176736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730527">
            <a:off x="11255340" y="4314896"/>
            <a:ext cx="858969" cy="96844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0157534" y="4764566"/>
            <a:ext cx="876868" cy="80379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" name="图片 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013324" y="5511030"/>
            <a:ext cx="876868" cy="80379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0009619" y="5930390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7665995" y="6203099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8710285" y="6432425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4187386" y="6098334"/>
            <a:ext cx="819491" cy="75120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2900330" y="5489525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8" name="图片 4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2187668" y="4307628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666542" y="6019763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728417" y="5770837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2881028" y="6224391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2183534" y="5463644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0632291" y="6119278"/>
            <a:ext cx="764100" cy="8097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967758" y="3924147"/>
            <a:ext cx="764100" cy="8097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62185">
            <a:off x="751014" y="3466874"/>
            <a:ext cx="764100" cy="8097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6" name="图片 5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62185">
            <a:off x="496643" y="5335557"/>
            <a:ext cx="764100" cy="8097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62185">
            <a:off x="776394" y="6180159"/>
            <a:ext cx="764100" cy="8097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8" name="图片 5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362185">
            <a:off x="182469" y="555605"/>
            <a:ext cx="764100" cy="8097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59" name="组合 58"/>
          <p:cNvGrpSpPr/>
          <p:nvPr/>
        </p:nvGrpSpPr>
        <p:grpSpPr>
          <a:xfrm rot="18322219">
            <a:off x="433891" y="4165746"/>
            <a:ext cx="1438351" cy="1777700"/>
            <a:chOff x="1041596" y="3536993"/>
            <a:chExt cx="1217403" cy="1504624"/>
          </a:xfrm>
        </p:grpSpPr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2" name="图片 6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63" name="组合 62"/>
          <p:cNvGrpSpPr/>
          <p:nvPr/>
        </p:nvGrpSpPr>
        <p:grpSpPr>
          <a:xfrm rot="18322219">
            <a:off x="-69426" y="-139268"/>
            <a:ext cx="1021124" cy="1262037"/>
            <a:chOff x="1041596" y="3536993"/>
            <a:chExt cx="1217403" cy="1504624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5" name="图片 6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67" name="组合 66"/>
          <p:cNvGrpSpPr/>
          <p:nvPr/>
        </p:nvGrpSpPr>
        <p:grpSpPr>
          <a:xfrm rot="18322219">
            <a:off x="2267505" y="-696011"/>
            <a:ext cx="1021124" cy="1262037"/>
            <a:chOff x="1041596" y="3536993"/>
            <a:chExt cx="1217403" cy="1504624"/>
          </a:xfrm>
        </p:grpSpPr>
        <p:pic>
          <p:nvPicPr>
            <p:cNvPr id="68" name="图片 67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71" name="组合 70"/>
          <p:cNvGrpSpPr/>
          <p:nvPr/>
        </p:nvGrpSpPr>
        <p:grpSpPr>
          <a:xfrm rot="18322219">
            <a:off x="4991987" y="-458258"/>
            <a:ext cx="1021124" cy="1262037"/>
            <a:chOff x="1041596" y="3536993"/>
            <a:chExt cx="1217403" cy="1504624"/>
          </a:xfrm>
        </p:grpSpPr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75" name="组合 74"/>
          <p:cNvGrpSpPr/>
          <p:nvPr/>
        </p:nvGrpSpPr>
        <p:grpSpPr>
          <a:xfrm rot="18322219">
            <a:off x="5488198" y="75925"/>
            <a:ext cx="1021124" cy="1262037"/>
            <a:chOff x="1041596" y="3536993"/>
            <a:chExt cx="1217403" cy="1504624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8" name="图片 7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grpSp>
        <p:nvGrpSpPr>
          <p:cNvPr id="79" name="组合 78"/>
          <p:cNvGrpSpPr/>
          <p:nvPr/>
        </p:nvGrpSpPr>
        <p:grpSpPr>
          <a:xfrm rot="18322219">
            <a:off x="6160529" y="-542119"/>
            <a:ext cx="1021124" cy="1262037"/>
            <a:chOff x="1041596" y="3536993"/>
            <a:chExt cx="1217403" cy="1504624"/>
          </a:xfrm>
        </p:grpSpPr>
        <p:pic>
          <p:nvPicPr>
            <p:cNvPr id="80" name="图片 79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0900417">
              <a:off x="1041596" y="3536993"/>
              <a:ext cx="889309" cy="1002652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1" name="图片 80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1449299" y="4231917"/>
              <a:ext cx="844904" cy="774496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4350197">
              <a:off x="1622298" y="3782249"/>
              <a:ext cx="483286" cy="51213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83" name="图片 8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9411423" y="-215082"/>
            <a:ext cx="876868" cy="80379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84" name="图片 8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0299439" y="635797"/>
            <a:ext cx="876868" cy="80379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651720" y="1612142"/>
            <a:ext cx="876868" cy="80379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789712" y="3192186"/>
            <a:ext cx="876868" cy="80379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87" name="图片 8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842073" y="2476281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88" name="图片 8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0409135" y="2614388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89" name="图片 8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805527" y="3926708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0" name="图片 8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954925" y="5716594"/>
            <a:ext cx="627652" cy="5753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1" name="图片 9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621560" y="1384532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2" name="图片 9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138658" y="1256921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3" name="图片 9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1205166" y="5203787"/>
            <a:ext cx="197205" cy="20897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4" name="图片 9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0090114" y="5606715"/>
            <a:ext cx="197205" cy="20897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5" name="图片 9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1995579" y="5291426"/>
            <a:ext cx="197205" cy="20897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6" name="图片 9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1801598" y="6486873"/>
            <a:ext cx="197205" cy="20897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7" name="图片 9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9658892" y="6590101"/>
            <a:ext cx="197205" cy="20897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8" name="图片 9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0588835" y="5494963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9" name="图片 9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168718" y="4227089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0" name="图片 9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9544430" y="4394222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1" name="图片 10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0143322" y="4511415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2" name="图片 10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7045945" y="6387410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3" name="图片 10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8072047" y="6586941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4" name="图片 10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3741683" y="6131658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5" name="图片 10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2555287" y="4890672"/>
            <a:ext cx="581280" cy="61598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6" name="图片 10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259244" y="5576618"/>
            <a:ext cx="581280" cy="61598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7" name="图片 10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2020810" y="6173131"/>
            <a:ext cx="581280" cy="61598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8" name="图片 10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52762" y="1638302"/>
            <a:ext cx="581280" cy="61598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09" name="图片 10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229714" y="1092792"/>
            <a:ext cx="581280" cy="61598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0" name="图片 10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954123" y="789750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1" name="图片 1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372469" y="2878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2" name="图片 1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470767" y="-187876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3" name="图片 1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334559" y="2149228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4" name="图片 1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638117" y="2251458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5" name="图片 1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652374" y="2962862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6" name="图片 1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2025624" y="4969084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7" name="图片 1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691893" y="4077829"/>
            <a:ext cx="581280" cy="61598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8" name="图片 1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9334669" y="6001566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9" name="图片 1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8678375" y="4905152"/>
            <a:ext cx="627652" cy="5753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0" name="图片 1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9833869" y="6329261"/>
            <a:ext cx="627652" cy="5753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1" name="图片 1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9655982" y="4894137"/>
            <a:ext cx="627652" cy="5753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2" name="图片 1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140497" y="1999810"/>
            <a:ext cx="627652" cy="5753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3" name="图片 1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257764" y="3968925"/>
            <a:ext cx="627652" cy="5753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4" name="图片 1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3259019" y="5641367"/>
            <a:ext cx="819491" cy="75120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5" name="图片 1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2332046" y="5779525"/>
            <a:ext cx="819491" cy="75120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6" name="图片 1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231519">
            <a:off x="11453091" y="5098212"/>
            <a:ext cx="819491" cy="75120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7" name="图片 1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-202412" y="1044386"/>
            <a:ext cx="581280" cy="61598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8" name="图片 1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-460355" y="1411999"/>
            <a:ext cx="819491" cy="75120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9" name="图片 1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-219037" y="3745896"/>
            <a:ext cx="819491" cy="75120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0" name="图片 1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-193437" y="3073135"/>
            <a:ext cx="819491" cy="75120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1" name="图片 1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927065" y="4380171"/>
            <a:ext cx="819491" cy="75120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2" name="图片 1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-166896" y="5299536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3" name="图片 1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-1814" y="4500730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4" name="图片 1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7821019" y="5797546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5" name="图片 13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136017" y="3295682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6" name="图片 1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1372292" y="2817800"/>
            <a:ext cx="764100" cy="8097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7" name="图片 1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1041127" y="478830"/>
            <a:ext cx="764100" cy="8097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8" name="图片 1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32718">
            <a:off x="10418483" y="4008167"/>
            <a:ext cx="764100" cy="8097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9" name="图片 13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0341768" y="3291556"/>
            <a:ext cx="627652" cy="5753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0" name="图片 13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1658863" y="-162560"/>
            <a:ext cx="627652" cy="5753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1" name="图片 14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0970290" y="4636345"/>
            <a:ext cx="627652" cy="5753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2" name="图片 1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0398185" y="1752824"/>
            <a:ext cx="627652" cy="5753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3" name="图片 14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2057209" y="3990520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4" name="图片 14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180649">
            <a:off x="1751707" y="5414136"/>
            <a:ext cx="507156" cy="4648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5" name="图片 14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114407" flipH="1">
            <a:off x="1767054" y="1810407"/>
            <a:ext cx="1036793" cy="95039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6" name="图片 14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35533">
            <a:off x="6440088" y="957053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7" name="图片 14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5645" y="259438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8" name="图片 14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6982533" y="401588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9" name="图片 14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784896" y="401770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0" name="图片 14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907272">
            <a:off x="8151227" y="164238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1" name="图片 15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229902">
            <a:off x="9039985" y="717281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2" name="图片 15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500505">
            <a:off x="9442795" y="2083349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3" name="图片 15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229902">
            <a:off x="9039986" y="3403898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4" name="图片 15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936602">
            <a:off x="8407737" y="4501701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5" name="图片 15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624539" y="6017959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6" name="图片 15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936602">
            <a:off x="6308386" y="6405048"/>
            <a:ext cx="600569" cy="6771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7" name="图片 15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986019">
            <a:off x="4703966" y="5506983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8" name="图片 15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361843">
            <a:off x="3764775" y="4645136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9" name="图片 158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300046">
            <a:off x="2905474" y="3711069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0" name="图片 15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660355">
            <a:off x="2450066" y="2601100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1" name="图片 16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517355">
            <a:off x="2252105" y="1664827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2" name="图片 16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91249">
            <a:off x="3090791" y="303268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3" name="图片 16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17157">
            <a:off x="4517276" y="-159075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4" name="图片 16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17157">
            <a:off x="5412694" y="514235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5" name="图片 16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317157">
            <a:off x="5943796" y="1362113"/>
            <a:ext cx="889309" cy="1002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6" name="图片 16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9582428" y="1328775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7" name="图片 16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9413639" y="2790479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8" name="图片 16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8811052" y="3992371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69" name="图片 16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7874347" y="4983889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0" name="图片 16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7116938" y="5652950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1" name="图片 17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5605418" y="6278263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2" name="图片 17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4252652" y="5137482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3" name="图片 17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3352448" y="4198505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4" name="图片 17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2657030" y="3282380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5" name="图片 17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2266101" y="2224859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6" name="图片 17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2591008" y="1081081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7" name="图片 17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3751081" y="22489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8" name="图片 17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5095218" y="184225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9" name="图片 17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452438">
            <a:off x="9579506" y="1096996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0" name="图片 17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4638" y="3232501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1" name="图片 18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8135" y="4529455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2" name="图片 18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5141" y="5434139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3" name="图片 18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30727">
            <a:off x="5228098" y="5863984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4" name="图片 18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30727">
            <a:off x="4264836" y="4907313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5" name="图片 18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30727">
            <a:off x="3058054" y="4093103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6" name="图片 18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30727">
            <a:off x="2366640" y="1883339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7" name="图片 18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50701">
            <a:off x="2680954" y="642612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8" name="图片 18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50701">
            <a:off x="3602900" y="103756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9" name="图片 18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699476">
            <a:off x="4335187" y="-35907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0" name="图片 18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716354">
            <a:off x="5569985" y="1174689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1" name="图片 19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9829487" y="1818855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2" name="图片 19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4939" y="1870252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3" name="图片 19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500440">
            <a:off x="9801030" y="2343048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4" name="图片 19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500440">
            <a:off x="9969743" y="1372132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5" name="图片 19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9756444" y="706280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6" name="图片 19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457203" y="1896187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7" name="图片 19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508641">
            <a:off x="9696163" y="3304291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8" name="图片 19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9392487" y="4088018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99" name="图片 19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8774041" y="4779316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0" name="图片 19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8173577" y="5398342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1" name="图片 20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7469123" y="5886375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2" name="图片 20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6872885" y="6087909"/>
            <a:ext cx="690355" cy="63282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3" name="图片 20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118824">
            <a:off x="5197441" y="6060425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4" name="图片 20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118824">
            <a:off x="4170766" y="5763081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5" name="图片 20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406423">
            <a:off x="3470619" y="5146082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6" name="图片 20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406423">
            <a:off x="3033564" y="4734950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7" name="图片 20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406423">
            <a:off x="2507133" y="3795514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8" name="图片 20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406423">
            <a:off x="2049780" y="3084961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9" name="图片 20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73370">
            <a:off x="1803046" y="2340600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0" name="图片 20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73370">
            <a:off x="1850622" y="1569533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1" name="图片 2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2087086" y="746104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2" name="图片 2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2439786" y="173856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3" name="图片 2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3447919" y="19741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4" name="图片 2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4068245" y="61099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5" name="图片 2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8096619" y="57612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6" name="图片 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7449165" y="334562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7" name="图片 2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6763452" y="648210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8" name="图片 2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6056486" y="1402471"/>
            <a:ext cx="693554" cy="63575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19" name="图片 2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9869041" y="798824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0" name="图片 2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253840" y="1267006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1" name="图片 2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9504763" y="1791295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2" name="图片 2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7545120" y="5782942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3" name="图片 2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063626" y="3838528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4" name="图片 2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9314549" y="4362817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5" name="图片 22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8778506" y="5489443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6" name="图片 2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8575143" y="4860262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7" name="图片 2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7826066" y="5384551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8" name="图片 2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7655864" y="6394908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29" name="图片 2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7452501" y="5765727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0" name="图片 2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6703424" y="6290016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1" name="图片 2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5227165" y="6177434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2" name="图片 2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5023802" y="5548253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3" name="图片 2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4274725" y="6072542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4" name="图片 2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875175" y="4994927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5" name="图片 23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671812" y="4365746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6" name="图片 23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922735" y="4890035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7" name="图片 23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132704" y="3824067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8" name="图片 2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929341" y="3194886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39" name="图片 23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180264" y="3719175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40" name="图片 23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428135" y="2166772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41" name="图片 24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224772" y="1537591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42" name="图片 24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979710" y="747387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43" name="图片 24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776347" y="118206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44" name="图片 24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027270" y="642495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45" name="图片 24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4932415" y="529024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46" name="图片 24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4729052" y="-100157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47" name="图片 24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979975" y="424132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48" name="图片 24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7580173" y="737242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49" name="图片 24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7376810" y="108061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0" name="图片 24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6627733" y="632350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1" name="图片 25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208797" y="3013727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2" name="图片 25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076874" y="2635301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3" name="图片 25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382651" y="2762517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4" name="图片 25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165733" y="2194730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5" name="图片 25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033810" y="1816304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6" name="图片 25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339587" y="1943520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7" name="图片 2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9564813" y="1522988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8" name="图片 25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9432890" y="1144562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59" name="图片 25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9738667" y="1271778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0" name="图片 25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8954975" y="887236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1" name="图片 26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8823052" y="508810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2" name="图片 26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9128829" y="636026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3" name="图片 26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8048954" y="767090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4" name="图片 26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7917031" y="388664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5" name="图片 26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8222808" y="515880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6" name="图片 26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6672263" y="1393457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7" name="图片 26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6540340" y="1015031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8" name="图片 26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6846117" y="1142247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69" name="图片 26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5653450" y="1221324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0" name="图片 26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5521527" y="842898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1" name="图片 27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5827304" y="970114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2" name="图片 27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4792011" y="410820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3" name="图片 27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4660088" y="32394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4" name="图片 27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4965865" y="159610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5" name="图片 27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417115" y="592729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6" name="图片 27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285192" y="214303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7" name="图片 27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590969" y="341519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8" name="图片 27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641102" y="1498880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79" name="图片 27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509179" y="1120454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0" name="图片 27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814956" y="1247670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1" name="图片 28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884265" y="2529308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2" name="图片 28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752342" y="2150882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3" name="图片 28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058119" y="2278098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4" name="图片 28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572127" y="3278552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5" name="图片 28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440204" y="2900126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6" name="图片 28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745981" y="3027342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7" name="图片 28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999377" y="4566832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8" name="图片 28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867454" y="4188406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89" name="图片 28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173231" y="4315622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0" name="图片 28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826085" y="6023475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1" name="图片 29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694162" y="5645049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2" name="图片 29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999939" y="5772265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3" name="图片 29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4895943" y="6248483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4" name="图片 29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4764020" y="5870057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5" name="图片 29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5069797" y="5997273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6" name="图片 29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577056">
            <a:off x="9950967" y="383983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7" name="图片 29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620511">
            <a:off x="9843197" y="213625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8" name="图片 29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913658">
            <a:off x="9690361" y="633322"/>
            <a:ext cx="289882" cy="32682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99" name="图片 29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9130258" y="4627585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0" name="图片 29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7989861" y="5778284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1" name="图片 30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8624960" y="5322488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2" name="图片 30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6866163" y="6351593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3" name="图片 30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60713">
            <a:off x="3888944" y="5312836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4" name="图片 30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60713">
            <a:off x="3459920" y="4637662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5" name="图片 30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60713">
            <a:off x="5097471" y="5837237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6" name="图片 30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160713">
            <a:off x="3133727" y="4397829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7" name="图片 30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43971">
            <a:off x="2162082" y="3018337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8" name="图片 30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43971">
            <a:off x="1923907" y="1998364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09" name="图片 30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43971">
            <a:off x="1876406" y="1120780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0" name="图片 30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843971">
            <a:off x="2876787" y="-80294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1" name="图片 3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7569255" y="5948462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2" name="图片 3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9956505" y="3943461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3" name="图片 3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9980640" y="4108981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4" name="图片 3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8481642" y="4495262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5" name="图片 3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8505777" y="4660782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6" name="图片 3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6554773" y="6051027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7" name="图片 3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6578908" y="6216547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8" name="图片 3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5907364" y="6051027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19" name="图片 3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5931499" y="6216547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20" name="图片 3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4993344" y="5089353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21" name="图片 3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5017479" y="5254873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22" name="图片 3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4173700" y="4326739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23" name="图片 3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4197835" y="4492259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24" name="图片 3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3745988" y="3888594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25" name="图片 3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3770123" y="4054114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26" name="图片 3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3201668" y="5002395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27" name="图片 32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3225803" y="5167915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28" name="图片 3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3040894" y="3299148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29" name="图片 32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3065029" y="3464668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0" name="图片 3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2430806" y="2403358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1" name="图片 33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2454941" y="2568878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2" name="图片 33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2688355" y="4499624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3" name="图片 33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2712490" y="4665144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4" name="图片 33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5079090" y="5594868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5" name="图片 33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5103225" y="5760388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6" name="图片 33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6860637" y="5870404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7" name="图片 33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6884772" y="6035924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8" name="图片 33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8269683" y="5012500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39" name="图片 33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8293818" y="5178020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0" name="图片 33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8917176" y="4040972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1" name="图片 34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8941311" y="4206492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2" name="图片 34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9430351" y="2784817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3" name="图片 34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9454486" y="2950337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4" name="图片 34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9382739" y="1584128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5" name="图片 34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9041153" y="3775839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6" name="图片 34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4840230" y="782240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7" name="图片 34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3876206" y="772940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8" name="图片 34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5694275" y="6324963"/>
            <a:ext cx="616201" cy="56485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49" name="图片 34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3166789" y="2393441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0" name="图片 34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2994825" y="2202821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1" name="图片 35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3260859" y="1260097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2" name="图片 35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6317994" y="6345526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3" name="图片 35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6223149" y="6769839"/>
            <a:ext cx="441006" cy="40425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4" name="图片 35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8305212" y="4719439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5" name="图片 35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3067196" y="3508659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6" name="图片 35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4097186" y="4661884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7" name="图片 3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2687392" y="2261111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8" name="图片 35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3049662" y="937263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59" name="图片 35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5611921" y="1184613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60" name="图片 35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5449898" y="746250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61" name="图片 36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6478637" y="1194085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62" name="图片 36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7260730" y="402479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63" name="图片 36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9661225" y="3174402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64" name="图片 36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8946897" y="4230592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65" name="图片 36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8098570" y="5002105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66" name="图片 36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7442339" y="5811764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67" name="图片 36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6900701" y="6094976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68" name="图片 36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6281538" y="6486416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69" name="图片 36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4671061" y="5437482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0" name="图片 36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47895">
            <a:off x="5579836" y="5918598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1" name="图片 37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47895">
            <a:off x="6685460" y="6308016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2" name="图片 37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47895">
            <a:off x="7886223" y="5965103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3" name="图片 37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47895">
            <a:off x="9161513" y="4203259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4" name="图片 37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47895">
            <a:off x="7113698" y="565324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5" name="图片 37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47895">
            <a:off x="5884503" y="1241164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6" name="图片 37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47895">
            <a:off x="4664175" y="108057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7" name="图片 37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988" y="6134851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8" name="图片 37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3430" y="5911778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79" name="图片 37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7999" y="6301525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80" name="图片 37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0112" y="5874947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81" name="图片 38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338" y="5504224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82" name="图片 38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5763708" y="6243088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83" name="图片 38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5568057" y="6067679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84" name="图片 38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4763132" y="5554671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85" name="图片 38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4747736" y="5825742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86" name="图片 38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4362248" y="5606541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87" name="图片 38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3761930" y="5302159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88" name="图片 38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3670234" y="4987761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89" name="图片 38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3638010" y="4142702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0" name="图片 38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6233787" y="6533372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1" name="图片 39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5366328" y="6499752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2" name="图片 39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026973" y="433448"/>
            <a:ext cx="715966" cy="65630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3" name="图片 39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10382754" y="1053715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4" name="图片 39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7728389" y="62421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5" name="图片 39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38831">
            <a:off x="8052264" y="4858566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6" name="图片 39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38831">
            <a:off x="10477912" y="2420274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7" name="图片 39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6007658" y="578636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8" name="图片 39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1862735">
            <a:off x="6771318" y="146817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99" name="图片 39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138831">
            <a:off x="10455377" y="2119594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0" name="图片 39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47895">
            <a:off x="6657475" y="6288093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1" name="图片 40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8291021" y="6341367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2" name="图片 40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8142370" y="6102378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3" name="图片 40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8166505" y="6267898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4" name="图片 40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7905591" y="6396877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5" name="图片 40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3847895">
            <a:off x="8273057" y="6359367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6" name="图片 40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3728789" y="6123541"/>
            <a:ext cx="483286" cy="51213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7" name="图片 40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804200" y="4251111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8" name="图片 40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356638">
            <a:off x="2306088" y="4212104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09" name="图片 40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83272">
            <a:off x="2229574" y="4547249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0" name="图片 40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2494636" y="5491906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1" name="图片 4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85485">
            <a:off x="9945122" y="4080813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2" name="图片 4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5979" y="4007298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3" name="图片 4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527381" y="3636124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4" name="图片 4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10833158" y="3763340"/>
            <a:ext cx="223610" cy="2049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5" name="图片 4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0902" y="5412163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6" name="图片 4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8290" y="5425048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7" name="图片 4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430727">
            <a:off x="3037595" y="5329703"/>
            <a:ext cx="584152" cy="619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8" name="图片 41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2561618" y="5333855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19" name="图片 4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3009811" y="4961006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0" name="图片 4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93330">
            <a:off x="2649141" y="4867854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1" name="图片 42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83227">
            <a:off x="10249196" y="696223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2" name="图片 4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112074">
            <a:off x="10273331" y="861743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3" name="图片 4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26589">
            <a:off x="10291851" y="1187947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4" name="图片 42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370">
            <a:off x="10413784" y="829864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5" name="图片 4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83227">
            <a:off x="10767995" y="1174714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6" name="图片 4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370">
            <a:off x="10675376" y="1157499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7" name="图片 42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112074">
            <a:off x="10792130" y="1340234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8" name="图片 4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09861">
            <a:off x="10665214" y="1203536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29" name="图片 4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26589">
            <a:off x="10496305" y="1303550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0" name="图片 42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83227">
            <a:off x="10820138" y="1606801"/>
            <a:ext cx="142125" cy="13028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1" name="图片 43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370">
            <a:off x="10727519" y="1589586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2" name="图片 4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370">
            <a:off x="10270656" y="2154464"/>
            <a:ext cx="392064" cy="35939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3" name="图片 43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112074">
            <a:off x="10184047" y="1708018"/>
            <a:ext cx="175193" cy="18565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4" name="图片 4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774484">
            <a:off x="10501015" y="1724659"/>
            <a:ext cx="489069" cy="44831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5" name="图片 43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26589">
            <a:off x="10192791" y="2061081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6" name="图片 4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26589">
            <a:off x="10444904" y="1634503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7" name="图片 43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526589">
            <a:off x="10848180" y="2293335"/>
            <a:ext cx="241189" cy="25558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8" name="图片 43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370">
            <a:off x="10447825" y="1802768"/>
            <a:ext cx="365101" cy="33467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39" name="图片 43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5370">
            <a:off x="10766306" y="1263329"/>
            <a:ext cx="273071" cy="2503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40" name="图片 43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8781650" y="-145635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441" name="图片 44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208781">
            <a:off x="7842049" y="-272701"/>
            <a:ext cx="844904" cy="77449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3914092" y="2537127"/>
            <a:ext cx="497123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F858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罗密欧</a:t>
            </a:r>
            <a:r>
              <a:rPr lang="en-US" altLang="zh-CN" sz="5400" b="1" dirty="0" smtClean="0">
                <a:solidFill>
                  <a:srgbClr val="F858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&amp;</a:t>
            </a:r>
            <a:r>
              <a:rPr lang="zh-CN" altLang="en-US" sz="5400" b="1" dirty="0" smtClean="0">
                <a:solidFill>
                  <a:srgbClr val="F8588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朱丽叶</a:t>
            </a:r>
            <a:endParaRPr lang="en-US" altLang="zh-CN" sz="5400" b="1" dirty="0" smtClean="0">
              <a:solidFill>
                <a:srgbClr val="F8588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2" name="矩形 441"/>
          <p:cNvSpPr/>
          <p:nvPr/>
        </p:nvSpPr>
        <p:spPr>
          <a:xfrm>
            <a:off x="5031276" y="3524534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rgbClr val="B00E1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结婚典礼</a:t>
            </a:r>
            <a:endParaRPr lang="zh-CN" altLang="en-US" sz="4800" b="1" dirty="0">
              <a:solidFill>
                <a:srgbClr val="B00E1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45130" y="5415915"/>
            <a:ext cx="6607810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亮亮图文旗舰店  https://liangliangtuwen.tmall.com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 advClick="0" advTm="7000">
        <p15:prstTrans prst="curtains"/>
      </p:transition>
    </mc:Choice>
    <mc:Fallback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4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8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9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7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3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6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0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1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3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0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4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7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1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4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6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7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8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9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1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5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6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7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8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2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3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7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9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0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6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7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1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3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8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1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3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6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8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1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3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4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6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8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9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1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3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5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6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8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0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2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3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4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7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9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0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10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4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6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7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1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2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3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4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6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8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9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0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1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2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5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6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7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0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1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2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5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6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7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0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1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2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5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6" dur="10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7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8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0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1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2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3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4" dur="10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5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7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8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9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0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1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4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5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6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7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9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1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2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3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4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5" dur="10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6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8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9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0" dur="10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1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2" dur="10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3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5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6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7" dur="10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8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9" dur="10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0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2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3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4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5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6" dur="10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9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0" dur="10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1" dur="10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2" presetID="5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4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5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6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7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8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9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1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2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3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4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5" dur="10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6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8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9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0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1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2" dur="10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3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5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6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7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8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9" dur="10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0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2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3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4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5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6" dur="100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7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9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0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1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2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3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6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7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8" dur="10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9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0" dur="10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1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3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4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5" dur="10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6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7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8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0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1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2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3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4" dur="10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7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8" dur="1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9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0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2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3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4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5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6" dur="1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7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9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0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1" dur="10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2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3" dur="10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6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7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8" dur="1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9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0" dur="10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1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3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4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5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6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7" dur="1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8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0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1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2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3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4" dur="1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5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7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8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9" dur="10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0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1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2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4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5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6" dur="10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7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8" dur="1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9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1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2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3" dur="10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4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5" dur="1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6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8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9" dur="10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0"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1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3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4" dur="10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5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6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8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9" dur="10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0"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1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3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4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5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6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7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8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0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1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2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3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4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5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7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8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9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0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1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2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4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5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6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7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8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9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1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2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3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4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5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6" presetID="53" presetClass="entr" presetSubtype="528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8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9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0"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1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2" dur="1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5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6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9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0" dur="1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3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4" dur="1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7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8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1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2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3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5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6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9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0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3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4" dur="10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7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8" dur="10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1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2" dur="10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5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6" dur="10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9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0" dur="10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1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3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4" dur="10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5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7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8" dur="10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1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2" dur="1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5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6" dur="10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9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0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3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4" dur="10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7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8" dur="10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1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2" dur="1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5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6" dur="10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9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0" dur="10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3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4" dur="10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7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8" dur="10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9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1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2" dur="1000" fill="hold"/>
                                        <p:tgtEl>
                                          <p:spTgt spid="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3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5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6" dur="1000" fill="hold"/>
                                        <p:tgtEl>
                                          <p:spTgt spid="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7" presetID="2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9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0" dur="1000" fill="hold"/>
                                        <p:tgtEl>
                                          <p:spTgt spid="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1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3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4" dur="1000" fill="hold"/>
                                        <p:tgtEl>
                                          <p:spTgt spid="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5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7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8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1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2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5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6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7" presetID="2" presetClass="entr" presetSubtype="9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7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9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0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3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4" dur="10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7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8" dur="1000" fill="hold"/>
                                        <p:tgtEl>
                                          <p:spTgt spid="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1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2" dur="10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5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6" dur="10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9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0" dur="10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3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4" dur="1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7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8" dur="1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1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2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5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6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9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0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3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4" dur="1000" fill="hold"/>
                                        <p:tgtEl>
                                          <p:spTgt spid="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7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8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9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1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2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5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6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7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9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0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1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3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4" dur="1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5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7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8" dur="1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9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1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2" dur="1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3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5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6" dur="1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7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9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0" dur="1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1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3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4" dur="1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5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7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8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9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1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2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3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5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6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7" presetID="2" presetClass="entr" presetSubtype="1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9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0" dur="1000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1" presetID="2" presetClass="entr" presetSubtype="1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3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4" dur="1000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5" presetID="2" presetClass="entr" presetSubtype="1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7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8" dur="1000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9" presetID="2" presetClass="entr" presetSubtype="1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1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2" dur="1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3" presetID="2" presetClass="entr" presetSubtype="1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5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6" dur="1000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7" presetID="2" presetClass="entr" presetSubtype="1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9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0" dur="10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1" presetID="2" presetClass="entr" presetSubtype="1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3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4" dur="10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5" presetID="2" presetClass="entr" presetSubtype="12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8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7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8" dur="1000" fill="hold"/>
                                        <p:tgtEl>
                                          <p:spTgt spid="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9" presetID="2" presetClass="entr" presetSubtype="9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1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2" dur="1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3" presetID="2" presetClass="entr" presetSubtype="9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5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6" dur="100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7" presetID="2" presetClass="entr" presetSubtype="9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9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0" dur="1000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1" presetID="2" presetClass="entr" presetSubtype="9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3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4" dur="10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5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7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8" dur="10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9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1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2" dur="10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3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5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6" dur="1000" fill="hold"/>
                                        <p:tgtEl>
                                          <p:spTgt spid="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7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9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0" dur="1000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1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9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3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4" dur="10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5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7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8" dur="1000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9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1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2" dur="1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3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5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6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7" dur="10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8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9" dur="10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0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2" dur="1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3" dur="10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4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6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7" dur="1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8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0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1" dur="1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2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4" dur="1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5" dur="1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6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8" dur="1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9" dur="1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0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2" dur="1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3" dur="1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4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6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7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8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0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1" dur="10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2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4" dur="1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5" dur="10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6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88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9" dur="10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0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2" dur="1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3" dur="10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4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6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7" dur="10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8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0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1" dur="10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2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4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5" dur="1000" fill="hold"/>
                                        <p:tgtEl>
                                          <p:spTgt spid="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6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8" dur="10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9" dur="10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0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2" dur="1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3" dur="10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4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6" dur="1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7" dur="10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8" presetID="2" presetClass="entr" presetSubtype="9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0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1" dur="1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2" presetID="2" presetClass="entr" presetSubtype="9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4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5" dur="10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6" presetID="2" presetClass="entr" presetSubtype="9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8" dur="1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9" dur="1000" fill="hold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0" presetID="2" presetClass="entr" presetSubtype="9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2" dur="1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3" dur="10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4" presetID="2" presetClass="entr" presetSubtype="9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6" dur="1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7" dur="10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8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0" dur="1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1" dur="1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2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4" dur="1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5" dur="1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6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8" dur="1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9" dur="1000" fill="hold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0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2" dur="10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3" dur="1000" fill="hold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4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6" dur="1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7" dur="1000" fill="hold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8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0" dur="1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1" dur="1000" fill="hold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2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4" dur="1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5" dur="10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6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8" dur="1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9" dur="1000" fill="hold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0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2" dur="1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3" dur="1000" fill="hold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4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6" dur="1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7" dur="10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8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0" dur="1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1" dur="1000" fill="hold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2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4" dur="1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5" dur="1000" fill="hold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6" presetID="2" presetClass="entr" presetSubtype="3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8" dur="1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9" dur="1000" fill="hold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0" presetID="2" presetClass="entr" presetSubtype="3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2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3" dur="10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4" presetID="2" presetClass="entr" presetSubtype="3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6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7" dur="1000" fill="hold"/>
                                        <p:tgtEl>
                                          <p:spTgt spid="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8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0" dur="1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1" dur="10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2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4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5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6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08" dur="1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9" dur="1000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0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2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3" dur="1000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4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6" dur="10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17" dur="10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8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0" dur="10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1" dur="10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2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4" dur="1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5" dur="1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6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8" dur="10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9" dur="1000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0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2" dur="10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3" dur="10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4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6" dur="1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7" dur="1000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8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0" dur="1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1" dur="1000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2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4" dur="1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5" dur="10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6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8" dur="1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9" dur="1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0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2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3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4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6" dur="10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7" dur="10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8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0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1" dur="10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2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4" dur="1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5" dur="100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6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8" dur="1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9" dur="1000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0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2" dur="1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3" dur="100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4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6" dur="1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7" dur="1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8" presetID="2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0" dur="1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1" dur="1000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2" presetID="2" presetClass="entr" presetSubtype="9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4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5" dur="1000" fill="hold"/>
                                        <p:tgtEl>
                                          <p:spTgt spid="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6" presetID="2" presetClass="entr" presetSubtype="9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8" dur="1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9" dur="1000" fill="hold"/>
                                        <p:tgtEl>
                                          <p:spTgt spid="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0" presetID="2" presetClass="entr" presetSubtype="9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2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3" dur="1000" fill="hold"/>
                                        <p:tgtEl>
                                          <p:spTgt spid="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4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6" dur="10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7" dur="10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8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0" dur="10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1" dur="1000" fill="hold"/>
                                        <p:tgtEl>
                                          <p:spTgt spid="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2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4" dur="10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5" dur="1000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6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8" dur="10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9" dur="1000" fill="hold"/>
                                        <p:tgtEl>
                                          <p:spTgt spid="2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0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2" dur="1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3" dur="10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4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6" dur="10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7" dur="1000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8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0" dur="1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1" dur="1000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2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4" dur="10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5" dur="1000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6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8" dur="10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9" dur="10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0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2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3" dur="1000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4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6" dur="1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7" dur="1000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8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0" dur="10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1" dur="1000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2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4" dur="1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5" dur="100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6" presetID="2" presetClass="entr" presetSubtype="3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8" dur="10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9" dur="1000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0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2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3" dur="10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4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6" dur="10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7" dur="10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8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0" dur="10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1" dur="100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2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4" dur="10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5" dur="1000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6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8" dur="1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9" dur="1000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0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2" dur="10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3" dur="1000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4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6" dur="10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7" dur="1000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8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0" dur="10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1" dur="100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2" presetID="2" presetClass="entr" presetSubtype="1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4" dur="10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5" dur="1000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6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8" dur="10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9" dur="10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0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2" dur="1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3" dur="10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4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6" dur="10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7" dur="10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8" presetID="2" presetClass="entr" presetSubtype="9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0" dur="10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1" dur="100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03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5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6" dur="10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7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9" dur="10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0" dur="10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1" dur="10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2" dur="10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3" dur="10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4" presetID="2" presetClass="entr" presetSubtype="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6" dur="10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7" dur="100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8" presetID="2" presetClass="entr" presetSubtype="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0" dur="10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1" dur="100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2" presetID="2" presetClass="entr" presetSubtype="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4" dur="10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5" dur="100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6" presetID="2" presetClass="entr" presetSubtype="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8" dur="10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9" dur="100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0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2" dur="1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3" dur="1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4" dur="1000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5" dur="1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6" dur="100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7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9" dur="10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0" dur="10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1" dur="1000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2" dur="10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3" dur="100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6" dur="1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7" dur="1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8" dur="1000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9" dur="1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0" dur="100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1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3" dur="10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4" dur="10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5" dur="1000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6" dur="10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7" dur="10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8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0" dur="10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1" dur="10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2" dur="10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3" dur="10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4" dur="100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65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7" dur="10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8" dur="10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9" dur="10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0" dur="10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1" dur="100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2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4" dur="10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5" dur="10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6" dur="10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7" dur="10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8" dur="100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1" dur="10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2" dur="10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3" dur="10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4" dur="10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5" dur="10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6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8" dur="10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9" dur="10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0" dur="10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1" dur="10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2" dur="100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3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5" dur="10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6" dur="10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7" dur="10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8" dur="10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9" dur="100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0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2" dur="10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3" dur="10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4" dur="10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5" dur="10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6" dur="100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7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9" dur="10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0" dur="10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1" dur="1000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2" dur="10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3" dur="100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6" dur="10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7" dur="10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8" dur="10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9" dur="10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0" dur="100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1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3" dur="10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4" dur="10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5" dur="10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6" dur="10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7" dur="1000" fill="hold"/>
                                        <p:tgtEl>
                                          <p:spTgt spid="3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28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0" dur="10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1" dur="10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2" dur="10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3" dur="10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4" dur="1000" fill="hold"/>
                                        <p:tgtEl>
                                          <p:spTgt spid="3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5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7" dur="10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8" dur="10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9" dur="1000"/>
                                        <p:tgtEl>
                                          <p:spTgt spid="3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0" dur="10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1" dur="10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2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4" dur="10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5" dur="10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6" dur="1000"/>
                                        <p:tgtEl>
                                          <p:spTgt spid="3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7" dur="10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8" dur="10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1" dur="10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2" dur="10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3" dur="1000"/>
                                        <p:tgtEl>
                                          <p:spTgt spid="3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4" dur="10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5" dur="10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6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58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9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0" dur="1000"/>
                                        <p:tgtEl>
                                          <p:spTgt spid="3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1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2" dur="10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63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5" dur="10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6" dur="10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7" dur="10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8" dur="10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9" dur="1000" fill="hold"/>
                                        <p:tgtEl>
                                          <p:spTgt spid="3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0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2" dur="10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3" dur="10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74" dur="10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5" dur="10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6" dur="1000" fill="hold"/>
                                        <p:tgtEl>
                                          <p:spTgt spid="3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7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9" dur="10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0" dur="10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1" dur="10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2" dur="10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3" dur="1000" fill="hold"/>
                                        <p:tgtEl>
                                          <p:spTgt spid="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6" dur="10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7" dur="10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8" dur="10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9" dur="10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0" dur="10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1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3" dur="10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4" dur="10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5" dur="10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6" dur="10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7" dur="1000" fill="hold"/>
                                        <p:tgtEl>
                                          <p:spTgt spid="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8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0" dur="10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1" dur="10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2" dur="10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3" dur="10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4" dur="10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5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7" dur="10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8" dur="10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9" dur="10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0" dur="10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1" dur="1000" fill="hold"/>
                                        <p:tgtEl>
                                          <p:spTgt spid="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2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4" dur="10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5" dur="10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6" dur="1000"/>
                                        <p:tgtEl>
                                          <p:spTgt spid="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7" dur="10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8" dur="10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1" dur="10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2" dur="10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3" dur="1000"/>
                                        <p:tgtEl>
                                          <p:spTgt spid="3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4" dur="10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5" dur="1000" fill="hold"/>
                                        <p:tgtEl>
                                          <p:spTgt spid="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6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8" dur="10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9" dur="10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0" dur="1000"/>
                                        <p:tgtEl>
                                          <p:spTgt spid="3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1" dur="10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2" dur="1000" fill="hold"/>
                                        <p:tgtEl>
                                          <p:spTgt spid="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3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5" dur="10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6" dur="10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7" dur="1000"/>
                                        <p:tgtEl>
                                          <p:spTgt spid="3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8" dur="10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9" dur="10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0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2" dur="10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3" dur="10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4" dur="1000"/>
                                        <p:tgtEl>
                                          <p:spTgt spid="3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5" dur="10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6" dur="10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47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9" dur="10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0" dur="10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1" dur="1000"/>
                                        <p:tgtEl>
                                          <p:spTgt spid="3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2" dur="10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3" dur="1000" fill="hold"/>
                                        <p:tgtEl>
                                          <p:spTgt spid="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4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6" dur="10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57" dur="1000" fill="hold"/>
                                        <p:tgtEl>
                                          <p:spTgt spid="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8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0" dur="10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1" dur="10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2" dur="1000"/>
                                        <p:tgtEl>
                                          <p:spTgt spid="3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3" dur="10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4" dur="10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65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7" dur="10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8" dur="10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9" dur="1000"/>
                                        <p:tgtEl>
                                          <p:spTgt spid="3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0" dur="10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1" dur="1000" fill="hold"/>
                                        <p:tgtEl>
                                          <p:spTgt spid="3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2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4" dur="10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5" dur="10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6" dur="1000"/>
                                        <p:tgtEl>
                                          <p:spTgt spid="3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7" dur="10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8" dur="1000" fill="hold"/>
                                        <p:tgtEl>
                                          <p:spTgt spid="3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1" dur="10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2" dur="10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3" dur="10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4" dur="10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5" dur="10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86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8" dur="1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9" dur="1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0" dur="10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1" dur="1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2" dur="1000" fill="hold"/>
                                        <p:tgtEl>
                                          <p:spTgt spid="3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93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95" dur="10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6" dur="10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7" dur="10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8" dur="10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9" dur="10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0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2" dur="10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3" dur="10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4" dur="10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5" dur="10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6" dur="10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7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9" dur="10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0" dur="10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1" dur="10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2" dur="10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3" dur="10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6" dur="10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7" dur="10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18" dur="10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19" dur="10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0" dur="10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1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3" dur="1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4" dur="1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5" dur="10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26" dur="1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7" dur="1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8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0" dur="10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1" dur="10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2" dur="10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3" dur="10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4" dur="10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5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7" dur="10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8" dur="10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9" dur="1000"/>
                                        <p:tgtEl>
                                          <p:spTgt spid="3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0" dur="10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1" dur="1000" fill="hold"/>
                                        <p:tgtEl>
                                          <p:spTgt spid="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2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44" dur="10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5" dur="10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6" dur="1000"/>
                                        <p:tgtEl>
                                          <p:spTgt spid="3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7" dur="10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8" dur="1000" fill="hold"/>
                                        <p:tgtEl>
                                          <p:spTgt spid="3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4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1" dur="1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2" dur="1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3" dur="10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4" dur="1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5" dur="1000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6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8" dur="10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9" dur="10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0" dur="1000"/>
                                        <p:tgtEl>
                                          <p:spTgt spid="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1" dur="10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2" dur="10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63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5" dur="10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6" dur="10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67" dur="1000"/>
                                        <p:tgtEl>
                                          <p:spTgt spid="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8" dur="10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9" dur="10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0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2" dur="1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3" dur="1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4" dur="1000"/>
                                        <p:tgtEl>
                                          <p:spTgt spid="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5" dur="1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6" dur="1000" fill="hold"/>
                                        <p:tgtEl>
                                          <p:spTgt spid="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7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9" dur="1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0" dur="1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1" dur="10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2" dur="1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3" dur="1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8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6" dur="10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7" dur="10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8" dur="1000"/>
                                        <p:tgtEl>
                                          <p:spTgt spid="3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9" dur="10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0" dur="10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1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93" dur="10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4" dur="10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95" dur="1000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6" dur="10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7" dur="10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8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0" dur="10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1" dur="10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2" dur="1000"/>
                                        <p:tgtEl>
                                          <p:spTgt spid="3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3" dur="10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4" dur="1000" fill="hold"/>
                                        <p:tgtEl>
                                          <p:spTgt spid="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05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7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8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9" dur="10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0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1" dur="1000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2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14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5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6" dur="1000"/>
                                        <p:tgtEl>
                                          <p:spTgt spid="3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17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8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19" presetID="5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1" dur="10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2" dur="10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3" dur="1000"/>
                                        <p:tgtEl>
                                          <p:spTgt spid="3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4" dur="10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5" dur="1000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26" presetID="5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8" dur="10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9" dur="10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0" dur="1000"/>
                                        <p:tgtEl>
                                          <p:spTgt spid="3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1" dur="10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2" dur="1000" fill="hold"/>
                                        <p:tgtEl>
                                          <p:spTgt spid="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3" presetID="5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5" dur="1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6" dur="1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37" dur="10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8" dur="1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9" dur="1000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0" presetID="5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2" dur="10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3" dur="10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4" dur="1000"/>
                                        <p:tgtEl>
                                          <p:spTgt spid="3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5" dur="10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6" dur="10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47" presetID="5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9" dur="10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0" dur="10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1" dur="1000"/>
                                        <p:tgtEl>
                                          <p:spTgt spid="3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2" dur="10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3" dur="1000" fill="hold"/>
                                        <p:tgtEl>
                                          <p:spTgt spid="3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4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6" dur="10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7" dur="10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8" dur="1000"/>
                                        <p:tgtEl>
                                          <p:spTgt spid="3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59" dur="10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0" dur="1000" fill="hold"/>
                                        <p:tgtEl>
                                          <p:spTgt spid="3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1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63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4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65" dur="10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66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7" dur="1000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68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0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1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2" dur="1000"/>
                                        <p:tgtEl>
                                          <p:spTgt spid="3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3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4" dur="1000" fill="hold"/>
                                        <p:tgtEl>
                                          <p:spTgt spid="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5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7" dur="10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8" dur="10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9" dur="1000"/>
                                        <p:tgtEl>
                                          <p:spTgt spid="3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0" dur="10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1" dur="1000" fill="hold"/>
                                        <p:tgtEl>
                                          <p:spTgt spid="3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2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4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5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6" dur="1000"/>
                                        <p:tgtEl>
                                          <p:spTgt spid="3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7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8" dur="1000" fill="hold"/>
                                        <p:tgtEl>
                                          <p:spTgt spid="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89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1" dur="10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2" dur="10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3" dur="1000"/>
                                        <p:tgtEl>
                                          <p:spTgt spid="3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4" dur="10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5" dur="1000" fill="hold"/>
                                        <p:tgtEl>
                                          <p:spTgt spid="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96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7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98" dur="100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9" dur="1000" fill="hold"/>
                                        <p:tgtEl>
                                          <p:spTgt spid="3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0" dur="1000"/>
                                        <p:tgtEl>
                                          <p:spTgt spid="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1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3" dur="100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4" dur="100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5" dur="1000"/>
                                        <p:tgtEl>
                                          <p:spTgt spid="3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06" dur="100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7" dur="1000" fill="hold"/>
                                        <p:tgtEl>
                                          <p:spTgt spid="3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08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0" dur="100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1" dur="100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2" dur="1000"/>
                                        <p:tgtEl>
                                          <p:spTgt spid="3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3" dur="100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4" dur="1000" fill="hold"/>
                                        <p:tgtEl>
                                          <p:spTgt spid="3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5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7" dur="10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8" dur="10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19" dur="1000"/>
                                        <p:tgtEl>
                                          <p:spTgt spid="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0" dur="10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1" dur="1000" fill="hold"/>
                                        <p:tgtEl>
                                          <p:spTgt spid="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2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4" dur="10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5" dur="10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6" dur="1000"/>
                                        <p:tgtEl>
                                          <p:spTgt spid="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27" dur="10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8" dur="1000" fill="hold"/>
                                        <p:tgtEl>
                                          <p:spTgt spid="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29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1" dur="10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2" dur="10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33" dur="1000"/>
                                        <p:tgtEl>
                                          <p:spTgt spid="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34" dur="10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5" dur="1000" fill="hold"/>
                                        <p:tgtEl>
                                          <p:spTgt spid="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36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8" dur="1000" fill="hold"/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9" dur="1000" fill="hold"/>
                                        <p:tgtEl>
                                          <p:spTgt spid="3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0" dur="1000"/>
                                        <p:tgtEl>
                                          <p:spTgt spid="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1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3" dur="10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4" dur="10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5" dur="100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6" dur="10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7" dur="10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48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0" dur="10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1" dur="10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52" dur="1000"/>
                                        <p:tgtEl>
                                          <p:spTgt spid="3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53" dur="10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4" dur="1000" fill="hold"/>
                                        <p:tgtEl>
                                          <p:spTgt spid="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5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7" dur="100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8" dur="1000" fill="hold"/>
                                        <p:tgtEl>
                                          <p:spTgt spid="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1" dur="10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2" dur="10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3" dur="10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64" dur="10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5" dur="10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66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8" dur="10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9" dur="10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0" dur="10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1" dur="10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2" dur="10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3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5" dur="1000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6" dur="1000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7" dur="100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8" dur="1000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9" dur="1000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0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2" dur="10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3" dur="10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4" dur="1000"/>
                                        <p:tgtEl>
                                          <p:spTgt spid="3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5" dur="10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6" dur="1000" fill="hold"/>
                                        <p:tgtEl>
                                          <p:spTgt spid="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87" presetID="2" presetClass="entr" presetSubtype="9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89" dur="100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0" dur="100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1" presetID="2" presetClass="entr" presetSubtype="9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3" dur="100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4" dur="1000" fill="hold"/>
                                        <p:tgtEl>
                                          <p:spTgt spid="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5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9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9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1" dur="50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2" dur="50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03" dur="500"/>
                                        <p:tgtEl>
                                          <p:spTgt spid="3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4" dur="50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5" dur="500" fill="hold"/>
                                        <p:tgtEl>
                                          <p:spTgt spid="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06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8" dur="5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9" dur="5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0" dur="5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11" dur="5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2" dur="500" fill="hold"/>
                                        <p:tgtEl>
                                          <p:spTgt spid="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3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5" dur="500" fill="hold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16" dur="500" fill="hold"/>
                                        <p:tgtEl>
                                          <p:spTgt spid="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17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19" dur="5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0" dur="5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1" dur="5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2" dur="5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3" dur="500" fill="hold"/>
                                        <p:tgtEl>
                                          <p:spTgt spid="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2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6" dur="5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7" dur="5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8" dur="500"/>
                                        <p:tgtEl>
                                          <p:spTgt spid="4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9" dur="5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0" dur="500" fill="hold"/>
                                        <p:tgtEl>
                                          <p:spTgt spid="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1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3" dur="5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4" dur="5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5" dur="500"/>
                                        <p:tgtEl>
                                          <p:spTgt spid="4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36" dur="5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7" dur="500" fill="hold"/>
                                        <p:tgtEl>
                                          <p:spTgt spid="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8" presetID="53" presetClass="entr" presetSubtype="52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0" dur="5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1" dur="5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2" dur="50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3" dur="5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4" dur="500" fill="hold"/>
                                        <p:tgtEl>
                                          <p:spTgt spid="4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5" presetID="2" presetClass="entr" presetSubtype="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47" dur="10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48" dur="10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49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1" dur="5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52" dur="5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53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5" dur="5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6" dur="5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7" dur="50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8" dur="5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9" dur="500" fill="hold"/>
                                        <p:tgtEl>
                                          <p:spTgt spid="4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0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2" dur="5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3" dur="5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4" dur="50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65" dur="5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6" dur="500" fill="hold"/>
                                        <p:tgtEl>
                                          <p:spTgt spid="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67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9" dur="5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0" dur="5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1" dur="50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2" dur="5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3" dur="500" fill="hold"/>
                                        <p:tgtEl>
                                          <p:spTgt spid="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6" dur="10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7" dur="10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8" dur="100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9" dur="10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0" dur="10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1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83" dur="10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4" dur="10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5" dur="1000"/>
                                        <p:tgtEl>
                                          <p:spTgt spid="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86" dur="10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7" dur="10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88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0" dur="5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1" dur="500" fill="hold"/>
                                        <p:tgtEl>
                                          <p:spTgt spid="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2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4" dur="50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5" dur="500" fill="hold"/>
                                        <p:tgtEl>
                                          <p:spTgt spid="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6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9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8" dur="10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9" dur="10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0" dur="1000"/>
                                        <p:tgtEl>
                                          <p:spTgt spid="4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1" dur="10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2" dur="1000" fill="hold"/>
                                        <p:tgtEl>
                                          <p:spTgt spid="4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03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5" dur="10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6" dur="10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7" dur="1000"/>
                                        <p:tgtEl>
                                          <p:spTgt spid="4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8" dur="10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9" dur="1000" fill="hold"/>
                                        <p:tgtEl>
                                          <p:spTgt spid="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0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2" dur="50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3" dur="500" fill="hold"/>
                                        <p:tgtEl>
                                          <p:spTgt spid="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4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16" dur="5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17" dur="500" fill="hold"/>
                                        <p:tgtEl>
                                          <p:spTgt spid="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18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20" dur="500" fill="hold"/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21" dur="500" fill="hold"/>
                                        <p:tgtEl>
                                          <p:spTgt spid="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2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4" dur="5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5" dur="5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6" dur="500"/>
                                        <p:tgtEl>
                                          <p:spTgt spid="4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7" dur="5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8" dur="500" fill="hold"/>
                                        <p:tgtEl>
                                          <p:spTgt spid="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29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1" dur="5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2" dur="5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3" dur="500"/>
                                        <p:tgtEl>
                                          <p:spTgt spid="4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4" dur="5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5" dur="500" fill="hold"/>
                                        <p:tgtEl>
                                          <p:spTgt spid="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36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38" dur="5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9" dur="5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0" dur="500"/>
                                        <p:tgtEl>
                                          <p:spTgt spid="4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1" dur="5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2" dur="5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43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5" dur="5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6" dur="5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7" dur="500"/>
                                        <p:tgtEl>
                                          <p:spTgt spid="4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8" dur="5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9" dur="500" fill="hold"/>
                                        <p:tgtEl>
                                          <p:spTgt spid="4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0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2" dur="50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3" dur="50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4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6" dur="50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7" dur="50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8" dur="500"/>
                                        <p:tgtEl>
                                          <p:spTgt spid="4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59" dur="50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0" dur="50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1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63" dur="500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4" dur="500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65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7" dur="5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8" dur="5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69" dur="500"/>
                                        <p:tgtEl>
                                          <p:spTgt spid="4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70" dur="5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1" dur="5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2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4" dur="5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5" dur="5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6" dur="500"/>
                                        <p:tgtEl>
                                          <p:spTgt spid="4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77" dur="5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8" dur="500" fill="hold"/>
                                        <p:tgtEl>
                                          <p:spTgt spid="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79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0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1" dur="500" fill="hold"/>
                                        <p:tgtEl>
                                          <p:spTgt spid="4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2" dur="500" fill="hold"/>
                                        <p:tgtEl>
                                          <p:spTgt spid="4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3" dur="500"/>
                                        <p:tgtEl>
                                          <p:spTgt spid="4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4" dur="500" fill="hold"/>
                                        <p:tgtEl>
                                          <p:spTgt spid="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5" dur="500" fill="hold"/>
                                        <p:tgtEl>
                                          <p:spTgt spid="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86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8" dur="5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9" dur="5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0" dur="500"/>
                                        <p:tgtEl>
                                          <p:spTgt spid="4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1" dur="5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2" dur="500" fill="hold"/>
                                        <p:tgtEl>
                                          <p:spTgt spid="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3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5" dur="5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96" dur="500" fill="hold"/>
                                        <p:tgtEl>
                                          <p:spTgt spid="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7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0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99" dur="100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00" dur="1000" fill="hold"/>
                                        <p:tgtEl>
                                          <p:spTgt spid="4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1" presetID="53" presetClass="entr" presetSubtype="52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3" dur="10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4" dur="10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05" dur="1000"/>
                                        <p:tgtEl>
                                          <p:spTgt spid="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06" dur="10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7" dur="1000" fill="hold"/>
                                        <p:tgtEl>
                                          <p:spTgt spid="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08" presetID="53" presetClass="entr" presetSubtype="52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0" dur="10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1" dur="10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2" dur="1000"/>
                                        <p:tgtEl>
                                          <p:spTgt spid="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13" dur="10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4" dur="1000" fill="hold"/>
                                        <p:tgtEl>
                                          <p:spTgt spid="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5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7" dur="10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8" dur="10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9" dur="1000"/>
                                        <p:tgtEl>
                                          <p:spTgt spid="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0" dur="10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1" dur="10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2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24" dur="100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5" dur="100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6" dur="1000"/>
                                        <p:tgtEl>
                                          <p:spTgt spid="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7" dur="100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8" dur="1000" fill="hold"/>
                                        <p:tgtEl>
                                          <p:spTgt spid="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29" presetID="53" presetClass="entr" presetSubtype="52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1" dur="10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2" dur="10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33" dur="1000"/>
                                        <p:tgtEl>
                                          <p:spTgt spid="4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34" dur="10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5" dur="1000" fill="hold"/>
                                        <p:tgtEl>
                                          <p:spTgt spid="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6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38" dur="75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39" dur="750" fill="hold"/>
                                        <p:tgtEl>
                                          <p:spTgt spid="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0" presetID="2" presetClass="entr" presetSubtype="1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2" dur="5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3" dur="500" fill="hold"/>
                                        <p:tgtEl>
                                          <p:spTgt spid="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4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46" dur="5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47" dur="500" fill="hold"/>
                                        <p:tgtEl>
                                          <p:spTgt spid="4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48" presetID="2" presetClass="entr" presetSubtype="6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0" dur="5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51" dur="500" fill="hold"/>
                                        <p:tgtEl>
                                          <p:spTgt spid="4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2" fill="hold">
                            <p:stCondLst>
                              <p:cond delay="2000"/>
                            </p:stCondLst>
                            <p:childTnLst>
                              <p:par>
                                <p:cTn id="2153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5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5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61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3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4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65" dur="5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6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7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4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47" b="13994"/>
          <a:stretch>
            <a:fillRect/>
          </a:stretch>
        </p:blipFill>
        <p:spPr>
          <a:xfrm>
            <a:off x="0" y="0"/>
            <a:ext cx="6183086" cy="6858000"/>
          </a:xfrm>
          <a:prstGeom prst="rect">
            <a:avLst/>
          </a:prstGeom>
          <a:effectLst>
            <a:outerShdw blurRad="50800" dist="88900" algn="l" rotWithShape="0">
              <a:prstClr val="black">
                <a:alpha val="40000"/>
              </a:prstClr>
            </a:outerShdw>
          </a:effectLst>
        </p:spPr>
      </p:pic>
      <p:sp>
        <p:nvSpPr>
          <p:cNvPr id="10" name="矩形 9"/>
          <p:cNvSpPr/>
          <p:nvPr/>
        </p:nvSpPr>
        <p:spPr>
          <a:xfrm>
            <a:off x="8541791" y="643846"/>
            <a:ext cx="2808312" cy="584775"/>
          </a:xfrm>
          <a:prstGeom prst="rect">
            <a:avLst/>
          </a:prstGeom>
          <a:solidFill>
            <a:srgbClr val="FCAA1A"/>
          </a:solidFill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华文新魏" pitchFamily="2" charset="-122"/>
                <a:ea typeface="华文新魏" pitchFamily="2" charset="-122"/>
              </a:rPr>
              <a:t>这一刻，幸福</a:t>
            </a:r>
            <a:endParaRPr lang="zh-CN" altLang="en-US" sz="3200" dirty="0" smtClean="0">
              <a:solidFill>
                <a:schemeClr val="bg1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061782" y="1228621"/>
            <a:ext cx="4393617" cy="26395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你将幸福画在脸颊，把喜悦抹在额头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让快乐的因子跳过发梢，用憧憬盛满双眸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只因你踏梦而来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在人生的画卷里，珍藏爱恋的永久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我把甘草为你铺路，让花香牵引你的指尖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邀泉水为你奏乐，请阳光温暖你的心田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只因我为梦而生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在时光的雕刻里，编织最美好的年华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647011" y="3958109"/>
            <a:ext cx="5223160" cy="2279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You will be happy in the cheeks, rub joy on his forehead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Let happy factor to skip hair tip, use vision filled eyes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Because you come dream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 the life picture scroll, a permanent love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 put the licorice paves the way for you, let the fragrance of your fingertips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Invite springs playing music for you, please the sun warm your heart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Because I am born to dream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 the time of carving, weave the most beautiful and good </a:t>
            </a:r>
            <a:r>
              <a:rPr lang="en-US" altLang="zh-CN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mood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44600" y="406791"/>
            <a:ext cx="786151" cy="88176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415317" y="-567229"/>
            <a:ext cx="501802" cy="45998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3490" y="-738664"/>
            <a:ext cx="494645" cy="52417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327378" y="3518289"/>
            <a:ext cx="501802" cy="45998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965727" y="2997471"/>
            <a:ext cx="341613" cy="31314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909155" y="2235260"/>
            <a:ext cx="341613" cy="31314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1495340" y="1407052"/>
            <a:ext cx="341613" cy="31314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-2250769" y="4338937"/>
            <a:ext cx="341613" cy="3131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23900" y="5250815"/>
            <a:ext cx="11024870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亮亮图文旗舰店  https://liangliangtuwen.tmall.com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5000">
        <p15:prstTrans prst="pageCurlDouble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6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E-6 -1.48148E-6 C 5E-6 0.15394 0.12162 0.24815 0.17878 0.38704 C 0.23594 0.52454 0.22761 0.6132 0.34284 0.8294 C 0.48633 0.98704 0.48282 0.92732 0.58021 0.92732 " pathEditMode="relative" rAng="0" ptsTypes="AAAA">
                                      <p:cBhvr>
                                        <p:cTn id="30" dur="2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010" y="46921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6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1.04167E-6 4.07407E-6 C -1.04167E-6 0.12222 0.11615 0.21666 0.17201 0.33703 C 0.22787 0.4574 0.23112 0.5493 0.33503 0.72245 C 0.46693 0.9162 0.5474 0.84838 0.65261 0.84838 " pathEditMode="relative" rAng="0" ptsTypes="AAAA">
                                      <p:cBhvr>
                                        <p:cTn id="3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630" y="42986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36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1.25E-6 2.22222E-6 C 1.25E-6 0.12176 0.08698 0.29004 0.17174 0.33657 C 0.25677 0.38287 0.33216 0.36435 0.50989 0.27754 C 0.71432 0.08171 0.93763 0.12199 1.04297 0.12199 " pathEditMode="relative" rAng="0" ptsTypes="AAAA">
                                      <p:cBhvr>
                                        <p:cTn id="3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148" y="1805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36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4.16667E-6 -2.22222E-6 C 4.16667E-6 0.12153 0.08698 0.28982 0.17174 0.33634 C 0.25664 0.38264 0.33216 0.36412 0.50976 0.27732 C 0.71419 0.08148 1.00651 0.32292 1.11198 0.32292 " pathEditMode="relative" rAng="0" ptsTypes="AAAA">
                                      <p:cBhvr>
                                        <p:cTn id="36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599" y="18056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36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3.54167E-6 4.44444E-6 C 3.54167E-6 0.12175 0.08711 0.29004 0.17174 0.33657 C 0.25664 0.38287 0.33216 0.36435 0.50989 0.27754 C 0.71432 0.08171 1.00768 0.40138 1.11315 0.40138 " pathEditMode="relative" rAng="0" ptsTypes="AAAA">
                                      <p:cBhvr>
                                        <p:cTn id="3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651" y="20069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36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8.33333E-7 -3.7037E-6 C -8.33333E-7 0.12176 0.08711 0.29005 0.17175 0.33658 C 0.25664 0.38287 0.33216 0.36436 0.5099 0.27755 C 0.71432 0.08172 0.978 0.69352 1.08346 0.69352 " pathEditMode="relative" rAng="0" ptsTypes="AAAA">
                                      <p:cBhvr>
                                        <p:cTn id="4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167" y="34676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36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2.91667E-6 -4.07407E-6 C 2.91667E-6 0.12153 0.08724 0.28982 0.17161 0.33635 C 0.25664 0.38264 0.33216 0.36412 0.50976 0.27732 C 0.71432 0.08149 0.74583 0.31459 0.8513 0.31459 " pathEditMode="relative" rAng="0" ptsTypes="AAAA">
                                      <p:cBhvr>
                                        <p:cTn id="4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565" y="180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7" name="图片 25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75" y="-20020"/>
            <a:ext cx="12218575" cy="687801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" t="8666" r="-134" b="34834"/>
          <a:stretch>
            <a:fillRect/>
          </a:stretch>
        </p:blipFill>
        <p:spPr>
          <a:xfrm rot="21145988">
            <a:off x="5979060" y="2114624"/>
            <a:ext cx="3279476" cy="2459607"/>
          </a:xfrm>
          <a:prstGeom prst="round2DiagRect">
            <a:avLst>
              <a:gd name="adj1" fmla="val 50000"/>
              <a:gd name="adj2" fmla="val 0"/>
            </a:avLst>
          </a:prstGeom>
          <a:effectLst>
            <a:outerShdw blurRad="50800" dist="635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2" name="图片 20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3" t="3942" r="-383" b="51192"/>
          <a:stretch>
            <a:fillRect/>
          </a:stretch>
        </p:blipFill>
        <p:spPr>
          <a:xfrm rot="576585">
            <a:off x="6653850" y="4151165"/>
            <a:ext cx="4014042" cy="2408426"/>
          </a:xfrm>
          <a:prstGeom prst="round2DiagRect">
            <a:avLst>
              <a:gd name="adj1" fmla="val 47324"/>
              <a:gd name="adj2" fmla="val 0"/>
            </a:avLst>
          </a:prstGeom>
          <a:effectLst>
            <a:outerShdw blurRad="50800" dist="76200" dir="138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206" name="图片 20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48" y="390659"/>
            <a:ext cx="4435772" cy="6076400"/>
          </a:xfrm>
          <a:prstGeom prst="round2DiagRect">
            <a:avLst>
              <a:gd name="adj1" fmla="val 50000"/>
              <a:gd name="adj2" fmla="val 0"/>
            </a:avLst>
          </a:prstGeom>
          <a:effectLst>
            <a:outerShdw blurRad="50800" dist="88900" dir="6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214" name="组合 213"/>
          <p:cNvGrpSpPr/>
          <p:nvPr/>
        </p:nvGrpSpPr>
        <p:grpSpPr>
          <a:xfrm>
            <a:off x="4393782" y="102813"/>
            <a:ext cx="1538042" cy="1484687"/>
            <a:chOff x="5864241" y="-77970"/>
            <a:chExt cx="3214965" cy="3103436"/>
          </a:xfrm>
        </p:grpSpPr>
        <p:sp>
          <p:nvSpPr>
            <p:cNvPr id="209" name="泪滴形 208"/>
            <p:cNvSpPr/>
            <p:nvPr/>
          </p:nvSpPr>
          <p:spPr>
            <a:xfrm rot="6962871">
              <a:off x="6527533" y="2112"/>
              <a:ext cx="1371600" cy="1211435"/>
            </a:xfrm>
            <a:prstGeom prst="teardrop">
              <a:avLst>
                <a:gd name="adj" fmla="val 105046"/>
              </a:avLst>
            </a:prstGeom>
            <a:gradFill flip="none" rotWithShape="1">
              <a:gsLst>
                <a:gs pos="0">
                  <a:schemeClr val="bg1"/>
                </a:gs>
                <a:gs pos="89000">
                  <a:srgbClr val="E8D2D0"/>
                </a:gs>
              </a:gsLst>
              <a:lin ang="9600000" scaled="0"/>
              <a:tileRect/>
            </a:gradFill>
            <a:ln>
              <a:noFill/>
            </a:ln>
            <a:effectLst>
              <a:outerShdw blurRad="50800" dist="1270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泪滴形 210"/>
            <p:cNvSpPr/>
            <p:nvPr/>
          </p:nvSpPr>
          <p:spPr>
            <a:xfrm rot="12721042">
              <a:off x="7707606" y="687389"/>
              <a:ext cx="1371600" cy="1211435"/>
            </a:xfrm>
            <a:prstGeom prst="teardrop">
              <a:avLst>
                <a:gd name="adj" fmla="val 105046"/>
              </a:avLst>
            </a:prstGeom>
            <a:gradFill flip="none" rotWithShape="1">
              <a:gsLst>
                <a:gs pos="0">
                  <a:schemeClr val="bg1"/>
                </a:gs>
                <a:gs pos="89000">
                  <a:srgbClr val="E8D2D0"/>
                </a:gs>
              </a:gsLst>
              <a:lin ang="9600000" scaled="0"/>
              <a:tileRect/>
            </a:gradFill>
            <a:ln>
              <a:noFill/>
            </a:ln>
            <a:effectLst>
              <a:outerShdw blurRad="50800" dist="762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泪滴形 211"/>
            <p:cNvSpPr/>
            <p:nvPr/>
          </p:nvSpPr>
          <p:spPr>
            <a:xfrm rot="18169644">
              <a:off x="6900237" y="1733948"/>
              <a:ext cx="1371600" cy="1211435"/>
            </a:xfrm>
            <a:prstGeom prst="teardrop">
              <a:avLst>
                <a:gd name="adj" fmla="val 105046"/>
              </a:avLst>
            </a:prstGeom>
            <a:gradFill flip="none" rotWithShape="1">
              <a:gsLst>
                <a:gs pos="0">
                  <a:schemeClr val="bg1"/>
                </a:gs>
                <a:gs pos="89000">
                  <a:srgbClr val="E8D2D0"/>
                </a:gs>
              </a:gsLst>
              <a:lin ang="9600000" scaled="0"/>
              <a:tileRect/>
            </a:gradFill>
            <a:ln>
              <a:noFill/>
            </a:ln>
            <a:effectLst>
              <a:outerShdw blurRad="50800" dist="762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3" name="泪滴形 212"/>
            <p:cNvSpPr/>
            <p:nvPr/>
          </p:nvSpPr>
          <p:spPr>
            <a:xfrm rot="1209498">
              <a:off x="5864241" y="1140840"/>
              <a:ext cx="1371600" cy="1211435"/>
            </a:xfrm>
            <a:prstGeom prst="teardrop">
              <a:avLst>
                <a:gd name="adj" fmla="val 105046"/>
              </a:avLst>
            </a:prstGeom>
            <a:gradFill flip="none" rotWithShape="1">
              <a:gsLst>
                <a:gs pos="0">
                  <a:schemeClr val="bg1"/>
                </a:gs>
                <a:gs pos="89000">
                  <a:srgbClr val="E8D2D0"/>
                </a:gs>
              </a:gsLst>
              <a:lin ang="9600000" scaled="0"/>
              <a:tileRect/>
            </a:gradFill>
            <a:ln>
              <a:noFill/>
            </a:ln>
            <a:effectLst>
              <a:outerShdw blurRad="50800" dist="635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2" name="组合 221"/>
          <p:cNvGrpSpPr/>
          <p:nvPr/>
        </p:nvGrpSpPr>
        <p:grpSpPr>
          <a:xfrm>
            <a:off x="9993945" y="4168562"/>
            <a:ext cx="1076431" cy="1039089"/>
            <a:chOff x="7094347" y="1988083"/>
            <a:chExt cx="1076431" cy="1039089"/>
          </a:xfrm>
        </p:grpSpPr>
        <p:sp>
          <p:nvSpPr>
            <p:cNvPr id="216" name="泪滴形 215"/>
            <p:cNvSpPr/>
            <p:nvPr/>
          </p:nvSpPr>
          <p:spPr>
            <a:xfrm rot="6962871">
              <a:off x="7316430" y="2014896"/>
              <a:ext cx="459238" cy="405611"/>
            </a:xfrm>
            <a:prstGeom prst="teardrop">
              <a:avLst>
                <a:gd name="adj" fmla="val 105046"/>
              </a:avLst>
            </a:prstGeom>
            <a:gradFill flip="none" rotWithShape="1">
              <a:gsLst>
                <a:gs pos="0">
                  <a:schemeClr val="bg1"/>
                </a:gs>
                <a:gs pos="89000">
                  <a:srgbClr val="E8D2D0"/>
                </a:gs>
              </a:gsLst>
              <a:lin ang="9600000" scaled="0"/>
              <a:tileRect/>
            </a:gradFill>
            <a:ln>
              <a:noFill/>
            </a:ln>
            <a:effectLst>
              <a:outerShdw blurRad="254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7" name="泪滴形 216"/>
            <p:cNvSpPr/>
            <p:nvPr/>
          </p:nvSpPr>
          <p:spPr>
            <a:xfrm rot="12721042">
              <a:off x="7711540" y="2244340"/>
              <a:ext cx="459238" cy="405611"/>
            </a:xfrm>
            <a:prstGeom prst="teardrop">
              <a:avLst>
                <a:gd name="adj" fmla="val 105046"/>
              </a:avLst>
            </a:prstGeom>
            <a:gradFill flip="none" rotWithShape="1">
              <a:gsLst>
                <a:gs pos="0">
                  <a:schemeClr val="bg1"/>
                </a:gs>
                <a:gs pos="89000">
                  <a:srgbClr val="E8D2D0"/>
                </a:gs>
              </a:gsLst>
              <a:lin ang="9600000" scaled="0"/>
              <a:tileRect/>
            </a:gradFill>
            <a:ln>
              <a:noFill/>
            </a:ln>
            <a:effectLst>
              <a:outerShdw blurRad="254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8" name="泪滴形 217"/>
            <p:cNvSpPr/>
            <p:nvPr/>
          </p:nvSpPr>
          <p:spPr>
            <a:xfrm rot="18169644">
              <a:off x="7441218" y="2594747"/>
              <a:ext cx="459238" cy="405611"/>
            </a:xfrm>
            <a:prstGeom prst="teardrop">
              <a:avLst>
                <a:gd name="adj" fmla="val 105046"/>
              </a:avLst>
            </a:prstGeom>
            <a:gradFill flip="none" rotWithShape="1">
              <a:gsLst>
                <a:gs pos="0">
                  <a:schemeClr val="bg1"/>
                </a:gs>
                <a:gs pos="89000">
                  <a:srgbClr val="E8D2D0"/>
                </a:gs>
              </a:gsLst>
              <a:lin ang="9600000" scaled="0"/>
              <a:tileRect/>
            </a:gradFill>
            <a:ln>
              <a:noFill/>
            </a:ln>
            <a:effectLst>
              <a:outerShdw blurRad="254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9" name="泪滴形 218"/>
            <p:cNvSpPr/>
            <p:nvPr/>
          </p:nvSpPr>
          <p:spPr>
            <a:xfrm rot="1209498">
              <a:off x="7094347" y="2396164"/>
              <a:ext cx="459238" cy="405611"/>
            </a:xfrm>
            <a:prstGeom prst="teardrop">
              <a:avLst>
                <a:gd name="adj" fmla="val 105046"/>
              </a:avLst>
            </a:prstGeom>
            <a:gradFill flip="none" rotWithShape="1">
              <a:gsLst>
                <a:gs pos="0">
                  <a:schemeClr val="bg1"/>
                </a:gs>
                <a:gs pos="89000">
                  <a:srgbClr val="E8D2D0"/>
                </a:gs>
              </a:gsLst>
              <a:lin ang="9600000" scaled="0"/>
              <a:tileRect/>
            </a:gradFill>
            <a:ln>
              <a:noFill/>
            </a:ln>
            <a:effectLst>
              <a:outerShdw blurRad="25400" dist="254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0" name="椭圆 219"/>
            <p:cNvSpPr/>
            <p:nvPr/>
          </p:nvSpPr>
          <p:spPr>
            <a:xfrm>
              <a:off x="7562906" y="2443393"/>
              <a:ext cx="97770" cy="97770"/>
            </a:xfrm>
            <a:prstGeom prst="ellipse">
              <a:avLst/>
            </a:prstGeom>
            <a:solidFill>
              <a:srgbClr val="FAD967"/>
            </a:solidFill>
            <a:ln>
              <a:noFill/>
            </a:ln>
            <a:effectLst>
              <a:outerShdw blurRad="508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3" name="组合 222"/>
          <p:cNvGrpSpPr/>
          <p:nvPr/>
        </p:nvGrpSpPr>
        <p:grpSpPr>
          <a:xfrm>
            <a:off x="10315486" y="1461545"/>
            <a:ext cx="681078" cy="657451"/>
            <a:chOff x="7094347" y="1988083"/>
            <a:chExt cx="1076431" cy="1039089"/>
          </a:xfrm>
        </p:grpSpPr>
        <p:sp>
          <p:nvSpPr>
            <p:cNvPr id="224" name="泪滴形 223"/>
            <p:cNvSpPr/>
            <p:nvPr/>
          </p:nvSpPr>
          <p:spPr>
            <a:xfrm rot="6962871">
              <a:off x="7316430" y="2014896"/>
              <a:ext cx="459238" cy="405611"/>
            </a:xfrm>
            <a:prstGeom prst="teardrop">
              <a:avLst>
                <a:gd name="adj" fmla="val 105046"/>
              </a:avLst>
            </a:prstGeom>
            <a:gradFill flip="none" rotWithShape="1">
              <a:gsLst>
                <a:gs pos="0">
                  <a:schemeClr val="bg1"/>
                </a:gs>
                <a:gs pos="89000">
                  <a:srgbClr val="E8D2D0"/>
                </a:gs>
              </a:gsLst>
              <a:lin ang="9600000" scaled="0"/>
              <a:tileRect/>
            </a:gradFill>
            <a:ln>
              <a:noFill/>
            </a:ln>
            <a:effectLst>
              <a:outerShdw blurRad="25400" dist="38100" dir="13500000" algn="b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泪滴形 224"/>
            <p:cNvSpPr/>
            <p:nvPr/>
          </p:nvSpPr>
          <p:spPr>
            <a:xfrm rot="12721042">
              <a:off x="7711540" y="2244340"/>
              <a:ext cx="459238" cy="405611"/>
            </a:xfrm>
            <a:prstGeom prst="teardrop">
              <a:avLst>
                <a:gd name="adj" fmla="val 105046"/>
              </a:avLst>
            </a:prstGeom>
            <a:gradFill flip="none" rotWithShape="1">
              <a:gsLst>
                <a:gs pos="0">
                  <a:schemeClr val="bg1"/>
                </a:gs>
                <a:gs pos="89000">
                  <a:srgbClr val="E8D2D0"/>
                </a:gs>
              </a:gsLst>
              <a:lin ang="9600000" scaled="0"/>
              <a:tileRect/>
            </a:gradFill>
            <a:ln>
              <a:noFill/>
            </a:ln>
            <a:effectLst>
              <a:outerShdw blurRad="25400" dist="38100" algn="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泪滴形 225"/>
            <p:cNvSpPr/>
            <p:nvPr/>
          </p:nvSpPr>
          <p:spPr>
            <a:xfrm rot="18169644">
              <a:off x="7441218" y="2594747"/>
              <a:ext cx="459238" cy="405611"/>
            </a:xfrm>
            <a:prstGeom prst="teardrop">
              <a:avLst>
                <a:gd name="adj" fmla="val 105046"/>
              </a:avLst>
            </a:prstGeom>
            <a:gradFill flip="none" rotWithShape="1">
              <a:gsLst>
                <a:gs pos="0">
                  <a:schemeClr val="bg1"/>
                </a:gs>
                <a:gs pos="89000">
                  <a:srgbClr val="E8D2D0"/>
                </a:gs>
              </a:gsLst>
              <a:lin ang="9600000" scaled="0"/>
              <a:tileRect/>
            </a:gradFill>
            <a:ln>
              <a:noFill/>
            </a:ln>
            <a:effectLst>
              <a:outerShdw blurRad="25400" dist="508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泪滴形 226"/>
            <p:cNvSpPr/>
            <p:nvPr/>
          </p:nvSpPr>
          <p:spPr>
            <a:xfrm rot="1209498">
              <a:off x="7094347" y="2396164"/>
              <a:ext cx="459238" cy="405611"/>
            </a:xfrm>
            <a:prstGeom prst="teardrop">
              <a:avLst>
                <a:gd name="adj" fmla="val 105046"/>
              </a:avLst>
            </a:prstGeom>
            <a:gradFill flip="none" rotWithShape="1">
              <a:gsLst>
                <a:gs pos="0">
                  <a:schemeClr val="bg1"/>
                </a:gs>
                <a:gs pos="89000">
                  <a:srgbClr val="E8D2D0"/>
                </a:gs>
              </a:gsLst>
              <a:lin ang="9600000" scaled="0"/>
              <a:tileRect/>
            </a:gradFill>
            <a:ln>
              <a:noFill/>
            </a:ln>
            <a:effectLst>
              <a:outerShdw blurRad="25400" dist="254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椭圆 227"/>
            <p:cNvSpPr/>
            <p:nvPr/>
          </p:nvSpPr>
          <p:spPr>
            <a:xfrm>
              <a:off x="7562906" y="2443393"/>
              <a:ext cx="97770" cy="97770"/>
            </a:xfrm>
            <a:prstGeom prst="ellipse">
              <a:avLst/>
            </a:prstGeom>
            <a:solidFill>
              <a:srgbClr val="FAD967"/>
            </a:solidFill>
            <a:ln>
              <a:noFill/>
            </a:ln>
            <a:effectLst>
              <a:outerShdw blurRad="508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54" name="图片 25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7747" y="-7606"/>
            <a:ext cx="4252386" cy="1684755"/>
          </a:xfrm>
          <a:prstGeom prst="rect">
            <a:avLst/>
          </a:prstGeom>
        </p:spPr>
      </p:pic>
      <p:sp>
        <p:nvSpPr>
          <p:cNvPr id="255" name="矩形 254"/>
          <p:cNvSpPr/>
          <p:nvPr/>
        </p:nvSpPr>
        <p:spPr>
          <a:xfrm>
            <a:off x="6424118" y="1405565"/>
            <a:ext cx="3761172" cy="5711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我等待清晨第一道阳光 轻轻抓一把放在你的手上 照亮黑夜 不再有彷徨 但愿她能 温暖你心房</a:t>
            </a:r>
            <a:endParaRPr lang="en-US" altLang="zh-CN" sz="11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6540" y="5513070"/>
            <a:ext cx="7498080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亮亮图文旗舰店  https://liangliangtuwen.tmall.com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6000">
        <p14:doors dir="vert"/>
      </p:transition>
    </mc:Choice>
    <mc:Fallback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5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250"/>
                            </p:stCondLst>
                            <p:childTnLst>
                              <p:par>
                                <p:cTn id="3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75" y="-20020"/>
            <a:ext cx="12218575" cy="6878019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0929" y="529916"/>
            <a:ext cx="2332389" cy="1722439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700307" y="1080736"/>
            <a:ext cx="4597400" cy="505212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1143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852" b="12778"/>
          <a:stretch>
            <a:fillRect/>
          </a:stretch>
        </p:blipFill>
        <p:spPr>
          <a:xfrm rot="20743147">
            <a:off x="713144" y="1193798"/>
            <a:ext cx="4572000" cy="4826000"/>
          </a:xfrm>
          <a:prstGeom prst="rect">
            <a:avLst/>
          </a:prstGeom>
          <a:effectLst>
            <a:outerShdw blurRad="50800" dist="1143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4" name="矩形 13"/>
          <p:cNvSpPr/>
          <p:nvPr/>
        </p:nvSpPr>
        <p:spPr>
          <a:xfrm rot="1220004">
            <a:off x="6191997" y="1108620"/>
            <a:ext cx="2556590" cy="381375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1143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318"/>
          <a:stretch>
            <a:fillRect/>
          </a:stretch>
        </p:blipFill>
        <p:spPr>
          <a:xfrm>
            <a:off x="5998288" y="822991"/>
            <a:ext cx="2895511" cy="3808273"/>
          </a:xfrm>
          <a:prstGeom prst="rect">
            <a:avLst/>
          </a:prstGeom>
          <a:effectLst>
            <a:outerShdw blurRad="50800" dist="1143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5" name="矩形 14"/>
          <p:cNvSpPr/>
          <p:nvPr/>
        </p:nvSpPr>
        <p:spPr>
          <a:xfrm rot="505160">
            <a:off x="8963877" y="3071941"/>
            <a:ext cx="2603366" cy="300651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1143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60" b="9325"/>
          <a:stretch>
            <a:fillRect/>
          </a:stretch>
        </p:blipFill>
        <p:spPr>
          <a:xfrm rot="997667">
            <a:off x="9133365" y="3205653"/>
            <a:ext cx="2421534" cy="2717500"/>
          </a:xfrm>
          <a:prstGeom prst="rect">
            <a:avLst/>
          </a:prstGeom>
          <a:effectLst>
            <a:outerShdw blurRad="50800" dist="1143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1667" y="5294914"/>
            <a:ext cx="3672132" cy="1454864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09345" y="5640705"/>
            <a:ext cx="7692390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亮亮图文旗舰店  https://liangliangtuwen.tmall.com</a:t>
            </a:r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Click="0" advTm="5000">
        <p14:honeycomb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58800"/>
            <a:ext cx="12196739" cy="81534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0700" y="2942099"/>
            <a:ext cx="9980081" cy="39548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2299" y="-608485"/>
            <a:ext cx="7200914" cy="285293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6F5295"/>
              </a:clrFrom>
              <a:clrTo>
                <a:srgbClr val="6F5295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Photocopy trans="30000" detail="2"/>
                    </a14:imgEffect>
                    <a14:imgEffect>
                      <a14:brightnessContrast bright="40000" contrast="-40000"/>
                    </a14:imgEffect>
                    <a14:imgEffect>
                      <a14:colorTemperature colorTemp="11238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8749" y="4269581"/>
            <a:ext cx="4367101" cy="1646237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926781" y="5934670"/>
            <a:ext cx="445191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bg1"/>
                </a:solidFill>
              </a:rPr>
              <a:t>爱似清晨的那一缕阳光，清澈的照耀在你欲言又止嘴角边的那丝微笑，那刻的时光停留在我心间永远永远</a:t>
            </a:r>
            <a:r>
              <a:rPr lang="en-US" altLang="zh-CN" sz="1200" dirty="0" smtClean="0">
                <a:solidFill>
                  <a:schemeClr val="bg1"/>
                </a:solidFill>
              </a:rPr>
              <a:t>......</a:t>
            </a:r>
            <a:r>
              <a:rPr lang="zh-CN" altLang="en-US" sz="1200" dirty="0" smtClean="0">
                <a:solidFill>
                  <a:schemeClr val="bg1"/>
                </a:solidFill>
              </a:rPr>
              <a:t>那份婉约的爱是那样含蓄那样细腻。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89760" y="6884670"/>
            <a:ext cx="7567295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亮亮图文旗舰店  https://liangliangtuwen.tmall.com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4000">
        <p15:prstTrans prst="pageCurlDouble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75" y="-20020"/>
            <a:ext cx="12218575" cy="687801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9690" y="2133601"/>
            <a:ext cx="3211040" cy="4385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2642" y="2133601"/>
            <a:ext cx="3064863" cy="4385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74" y="267811"/>
            <a:ext cx="4575126" cy="6267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05" b="7087"/>
          <a:stretch>
            <a:fillRect/>
          </a:stretch>
        </p:blipFill>
        <p:spPr>
          <a:xfrm>
            <a:off x="5401809" y="63501"/>
            <a:ext cx="6227082" cy="20701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7372" y="0"/>
            <a:ext cx="5385290" cy="213360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484630" y="5132070"/>
            <a:ext cx="8805545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亮亮图文旗舰店  https://liangliangtuwen.tmall.com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Click="0" advTm="5000">
        <p14:honeycomb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21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75" y="-20020"/>
            <a:ext cx="12218575" cy="687801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97" b="43888"/>
          <a:stretch>
            <a:fillRect/>
          </a:stretch>
        </p:blipFill>
        <p:spPr>
          <a:xfrm rot="589128">
            <a:off x="638145" y="1059509"/>
            <a:ext cx="7166608" cy="473898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96971">
            <a:off x="7474245" y="923226"/>
            <a:ext cx="3057962" cy="4089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0125" y="3380809"/>
            <a:ext cx="6087375" cy="241227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1" name="矩形 10"/>
          <p:cNvSpPr/>
          <p:nvPr/>
        </p:nvSpPr>
        <p:spPr>
          <a:xfrm>
            <a:off x="7585093" y="5652243"/>
            <a:ext cx="441649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/>
              <a:t>You will be happy in the cheeks, rub joy on his forehead</a:t>
            </a:r>
            <a:endParaRPr lang="en-US" altLang="zh-CN" sz="900" dirty="0"/>
          </a:p>
          <a:p>
            <a:r>
              <a:rPr lang="en-US" altLang="zh-CN" sz="900" dirty="0"/>
              <a:t>Let happy factor to skip hair tip, use vision filled eyes</a:t>
            </a:r>
            <a:endParaRPr lang="en-US" altLang="zh-CN" sz="900" dirty="0"/>
          </a:p>
          <a:p>
            <a:r>
              <a:rPr lang="en-US" altLang="zh-CN" sz="900" dirty="0"/>
              <a:t>Because you come dream</a:t>
            </a:r>
            <a:endParaRPr lang="en-US" altLang="zh-CN" sz="900" dirty="0"/>
          </a:p>
          <a:p>
            <a:r>
              <a:rPr lang="en-US" altLang="zh-CN" sz="900" dirty="0"/>
              <a:t>In the life picture scroll, a permanent love</a:t>
            </a:r>
            <a:endParaRPr lang="en-US" altLang="zh-CN" sz="900" dirty="0"/>
          </a:p>
          <a:p>
            <a:r>
              <a:rPr lang="en-US" altLang="zh-CN" sz="900" dirty="0"/>
              <a:t>I put the licorice paves the way for you, let the fragrance of your fingertips</a:t>
            </a:r>
            <a:endParaRPr lang="en-US" altLang="zh-CN" sz="900" dirty="0"/>
          </a:p>
          <a:p>
            <a:r>
              <a:rPr lang="en-US" altLang="zh-CN" sz="900" dirty="0"/>
              <a:t>Invite springs playing music for you, please the sun warm your heart</a:t>
            </a:r>
            <a:endParaRPr lang="en-US" altLang="zh-CN" sz="900" dirty="0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243" y="340726"/>
            <a:ext cx="6247966" cy="247538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27355" y="5924550"/>
            <a:ext cx="10614025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亮亮图文旗舰店  https://liangliangtuwen.tmall.com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 advClick="0" advTm="5000">
        <p15:prstTrans prst="pageCurlDouble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75" y="-20020"/>
            <a:ext cx="12218575" cy="6878019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339376" y="400050"/>
            <a:ext cx="4359624" cy="6051550"/>
            <a:chOff x="339376" y="400050"/>
            <a:chExt cx="4359624" cy="6051550"/>
          </a:xfrm>
        </p:grpSpPr>
        <p:sp>
          <p:nvSpPr>
            <p:cNvPr id="10" name="矩形 9"/>
            <p:cNvSpPr/>
            <p:nvPr/>
          </p:nvSpPr>
          <p:spPr>
            <a:xfrm>
              <a:off x="339376" y="400050"/>
              <a:ext cx="4359624" cy="60515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6666" b="13148"/>
            <a:stretch>
              <a:fillRect/>
            </a:stretch>
          </p:blipFill>
          <p:spPr>
            <a:xfrm>
              <a:off x="385588" y="447675"/>
              <a:ext cx="4267200" cy="5956300"/>
            </a:xfrm>
            <a:prstGeom prst="rect">
              <a:avLst/>
            </a:prstGeom>
            <a:ln>
              <a:noFill/>
            </a:ln>
            <a:effectLst>
              <a:outerShdw sx="102000" sy="102000" algn="ctr" rotWithShape="0">
                <a:prstClr val="black">
                  <a:alpha val="40000"/>
                </a:prstClr>
              </a:outerShdw>
              <a:softEdge rad="112500"/>
            </a:effectLst>
          </p:spPr>
        </p:pic>
      </p:grpSp>
      <p:grpSp>
        <p:nvGrpSpPr>
          <p:cNvPr id="3" name="组合 2"/>
          <p:cNvGrpSpPr/>
          <p:nvPr/>
        </p:nvGrpSpPr>
        <p:grpSpPr>
          <a:xfrm>
            <a:off x="4932188" y="974832"/>
            <a:ext cx="3602212" cy="4105168"/>
            <a:chOff x="4932188" y="974832"/>
            <a:chExt cx="3602212" cy="4105168"/>
          </a:xfrm>
        </p:grpSpPr>
        <p:sp>
          <p:nvSpPr>
            <p:cNvPr id="11" name="矩形 10"/>
            <p:cNvSpPr/>
            <p:nvPr/>
          </p:nvSpPr>
          <p:spPr>
            <a:xfrm>
              <a:off x="4932188" y="974832"/>
              <a:ext cx="3602212" cy="4105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2968"/>
            <a:stretch>
              <a:fillRect/>
            </a:stretch>
          </p:blipFill>
          <p:spPr>
            <a:xfrm>
              <a:off x="5047552" y="1012932"/>
              <a:ext cx="3378898" cy="3904238"/>
            </a:xfrm>
            <a:prstGeom prst="rect">
              <a:avLst/>
            </a:prstGeom>
            <a:ln>
              <a:noFill/>
            </a:ln>
            <a:effectLst>
              <a:outerShdw blurRad="25400" dist="177800" dir="5400000" algn="t" rotWithShape="0">
                <a:prstClr val="black">
                  <a:alpha val="40000"/>
                </a:prstClr>
              </a:outerShdw>
              <a:softEdge rad="112500"/>
            </a:effectLst>
          </p:spPr>
        </p:pic>
      </p:grpSp>
      <p:grpSp>
        <p:nvGrpSpPr>
          <p:cNvPr id="6" name="组合 5"/>
          <p:cNvGrpSpPr/>
          <p:nvPr/>
        </p:nvGrpSpPr>
        <p:grpSpPr>
          <a:xfrm>
            <a:off x="6326180" y="2637992"/>
            <a:ext cx="4786434" cy="3976028"/>
            <a:chOff x="6326180" y="2637992"/>
            <a:chExt cx="4786434" cy="3976028"/>
          </a:xfrm>
        </p:grpSpPr>
        <p:sp>
          <p:nvSpPr>
            <p:cNvPr id="12" name="矩形 11"/>
            <p:cNvSpPr/>
            <p:nvPr/>
          </p:nvSpPr>
          <p:spPr>
            <a:xfrm rot="4566020">
              <a:off x="6731383" y="2232789"/>
              <a:ext cx="3976028" cy="478643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0" t="-353" r="-530" b="46510"/>
            <a:stretch>
              <a:fillRect/>
            </a:stretch>
          </p:blipFill>
          <p:spPr>
            <a:xfrm rot="20772326">
              <a:off x="6439746" y="2723361"/>
              <a:ext cx="4559301" cy="3682281"/>
            </a:xfrm>
            <a:prstGeom prst="rect">
              <a:avLst/>
            </a:prstGeom>
            <a:ln>
              <a:noFill/>
            </a:ln>
            <a:effectLst>
              <a:outerShdw blurRad="50800" dist="139700" dir="10800000" algn="r" rotWithShape="0">
                <a:prstClr val="black">
                  <a:alpha val="40000"/>
                </a:prstClr>
              </a:outerShdw>
              <a:softEdge rad="112500"/>
            </a:effectLst>
          </p:spPr>
        </p:pic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329" y="-155247"/>
            <a:ext cx="4054487" cy="1606349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161" y="2204062"/>
            <a:ext cx="7200914" cy="2852934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8551146" y="1171960"/>
            <a:ext cx="36639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You will be happy in the cheeks, rub joy on his forehead</a:t>
            </a:r>
            <a:endParaRPr lang="en-US" altLang="zh-CN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Let happy factor to skip hair tip, use vision filled eyes</a:t>
            </a:r>
            <a:endParaRPr lang="en-US" altLang="zh-CN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Because you come dream</a:t>
            </a:r>
            <a:endParaRPr lang="en-US" altLang="zh-CN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 the life picture scroll, a permanent love</a:t>
            </a:r>
            <a:endParaRPr lang="en-US" altLang="zh-CN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 put the licorice paves the way for you, let the fragrance of your fingertips</a:t>
            </a:r>
            <a:endParaRPr lang="en-US" altLang="zh-CN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r>
              <a:rPr lang="en-US" altLang="zh-CN" sz="8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Invite springs playing music for you, please the sun warm your heart</a:t>
            </a:r>
            <a:endParaRPr lang="en-US" altLang="zh-CN" sz="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560" y="5897245"/>
            <a:ext cx="9250680" cy="6426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olidFill>
                  <a:schemeClr val="bg1"/>
                </a:solidFill>
              </a:rPr>
              <a:t>亮亮图文旗舰店  https://liangliangtuwen.tmall.com</a:t>
            </a:r>
            <a:endParaRPr lang="zh-CN" altLang="en-US">
              <a:solidFill>
                <a:schemeClr val="bg1"/>
              </a:solidFill>
            </a:endParaRPr>
          </a:p>
          <a:p>
            <a:endParaRPr lang="zh-CN" altLang="en-US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gallery dir="l"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1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3662</Words>
  <Application>WPS 演示</Application>
  <PresentationFormat>自定义</PresentationFormat>
  <Paragraphs>139</Paragraphs>
  <Slides>16</Slides>
  <Notes>16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华文新魏</vt:lpstr>
      <vt:lpstr>Calibri Light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dreamsummit</dc:creator>
  <cp:lastModifiedBy>Administrator</cp:lastModifiedBy>
  <cp:revision>50</cp:revision>
  <dcterms:created xsi:type="dcterms:W3CDTF">2016-06-11T06:01:00Z</dcterms:created>
  <dcterms:modified xsi:type="dcterms:W3CDTF">2017-07-05T15:22:51Z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2052-10.1.0.6235</vt:lpwstr>
  </property>
</Properties>
</file>