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01" r:id="rId5"/>
    <p:sldId id="300" r:id="rId6"/>
    <p:sldId id="302" r:id="rId7"/>
    <p:sldId id="314" r:id="rId8"/>
    <p:sldId id="303" r:id="rId9"/>
    <p:sldId id="266" r:id="rId10"/>
    <p:sldId id="267" r:id="rId11"/>
    <p:sldId id="268" r:id="rId12"/>
    <p:sldId id="304" r:id="rId13"/>
    <p:sldId id="269" r:id="rId14"/>
    <p:sldId id="305" r:id="rId15"/>
    <p:sldId id="271" r:id="rId16"/>
    <p:sldId id="272" r:id="rId17"/>
    <p:sldId id="274" r:id="rId18"/>
    <p:sldId id="275" r:id="rId19"/>
    <p:sldId id="276" r:id="rId20"/>
    <p:sldId id="306" r:id="rId21"/>
    <p:sldId id="277" r:id="rId22"/>
    <p:sldId id="280" r:id="rId23"/>
    <p:sldId id="287" r:id="rId24"/>
    <p:sldId id="281" r:id="rId25"/>
    <p:sldId id="283" r:id="rId26"/>
    <p:sldId id="299" r:id="rId27"/>
    <p:sldId id="289" r:id="rId28"/>
    <p:sldId id="291" r:id="rId29"/>
    <p:sldId id="307" r:id="rId30"/>
    <p:sldId id="297" r:id="rId31"/>
    <p:sldId id="311" r:id="rId32"/>
    <p:sldId id="316" r:id="rId33"/>
    <p:sldId id="330" r:id="rId34"/>
    <p:sldId id="317" r:id="rId35"/>
    <p:sldId id="318" r:id="rId36"/>
    <p:sldId id="319" r:id="rId37"/>
    <p:sldId id="320" r:id="rId38"/>
    <p:sldId id="331" r:id="rId39"/>
    <p:sldId id="321" r:id="rId40"/>
    <p:sldId id="322" r:id="rId41"/>
    <p:sldId id="332" r:id="rId42"/>
    <p:sldId id="323" r:id="rId43"/>
    <p:sldId id="328" r:id="rId44"/>
    <p:sldId id="329" r:id="rId45"/>
    <p:sldId id="265" r:id="rId4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7A4B1C"/>
    <a:srgbClr val="90100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3168" autoAdjust="0"/>
    <p:restoredTop sz="93482" autoAdjust="0"/>
  </p:normalViewPr>
  <p:slideViewPr>
    <p:cSldViewPr>
      <p:cViewPr>
        <p:scale>
          <a:sx n="66" d="100"/>
          <a:sy n="66" d="100"/>
        </p:scale>
        <p:origin x="-1118" y="-893"/>
      </p:cViewPr>
      <p:guideLst>
        <p:guide orient="horz" pos="1591"/>
        <p:guide pos="287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9BC9E-6C27-4F2D-A672-438360BB10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C82651-710A-4542-8B2A-4E082DF86A0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E71392-730B-4203-97C3-51171A7CE1C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E71392-730B-4203-97C3-51171A7CE1C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E71392-730B-4203-97C3-51171A7CE1C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26866F-7910-4443-9F2C-0BC22A11E9E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A975-6D54-4978-8E8A-AC0C803B6E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E82F-8FBE-42B6-B70F-6D8AE9F01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A975-6D54-4978-8E8A-AC0C803B6E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E82F-8FBE-42B6-B70F-6D8AE9F01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A975-6D54-4978-8E8A-AC0C803B6E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E82F-8FBE-42B6-B70F-6D8AE9F01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A975-6D54-4978-8E8A-AC0C803B6E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E82F-8FBE-42B6-B70F-6D8AE9F01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A975-6D54-4978-8E8A-AC0C803B6E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E82F-8FBE-42B6-B70F-6D8AE9F01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A975-6D54-4978-8E8A-AC0C803B6E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E82F-8FBE-42B6-B70F-6D8AE9F01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A975-6D54-4978-8E8A-AC0C803B6E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E82F-8FBE-42B6-B70F-6D8AE9F01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A975-6D54-4978-8E8A-AC0C803B6E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E82F-8FBE-42B6-B70F-6D8AE9F01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A975-6D54-4978-8E8A-AC0C803B6E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E82F-8FBE-42B6-B70F-6D8AE9F01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A975-6D54-4978-8E8A-AC0C803B6E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E82F-8FBE-42B6-B70F-6D8AE9F01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3A975-6D54-4978-8E8A-AC0C803B6E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5CE82F-8FBE-42B6-B70F-6D8AE9F0142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3A975-6D54-4978-8E8A-AC0C803B6E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CE82F-8FBE-42B6-B70F-6D8AE9F014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6.png"/><Relationship Id="rId7" Type="http://schemas.microsoft.com/office/2007/relationships/media" Target="../media/media1.wma"/><Relationship Id="rId6" Type="http://schemas.openxmlformats.org/officeDocument/2006/relationships/audio" Target="../media/media1.wma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38.png"/><Relationship Id="rId1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49.jpeg"/><Relationship Id="rId1" Type="http://schemas.openxmlformats.org/officeDocument/2006/relationships/image" Target="../media/image48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9" Type="http://schemas.openxmlformats.org/officeDocument/2006/relationships/notesSlide" Target="../notesSlides/notesSlide13.xml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23.png"/><Relationship Id="rId16" Type="http://schemas.openxmlformats.org/officeDocument/2006/relationships/image" Target="../media/image22.png"/><Relationship Id="rId15" Type="http://schemas.openxmlformats.org/officeDocument/2006/relationships/image" Target="../media/image21.png"/><Relationship Id="rId14" Type="http://schemas.openxmlformats.org/officeDocument/2006/relationships/image" Target="../media/image20.png"/><Relationship Id="rId13" Type="http://schemas.openxmlformats.org/officeDocument/2006/relationships/image" Target="../media/image19.png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9" Type="http://schemas.openxmlformats.org/officeDocument/2006/relationships/notesSlide" Target="../notesSlides/notesSlide14.xml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23.png"/><Relationship Id="rId16" Type="http://schemas.openxmlformats.org/officeDocument/2006/relationships/image" Target="../media/image22.png"/><Relationship Id="rId15" Type="http://schemas.openxmlformats.org/officeDocument/2006/relationships/image" Target="../media/image21.png"/><Relationship Id="rId14" Type="http://schemas.openxmlformats.org/officeDocument/2006/relationships/image" Target="../media/image20.png"/><Relationship Id="rId13" Type="http://schemas.openxmlformats.org/officeDocument/2006/relationships/image" Target="../media/image19.png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55.png"/><Relationship Id="rId6" Type="http://schemas.openxmlformats.org/officeDocument/2006/relationships/image" Target="../media/image54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53.jpeg"/><Relationship Id="rId1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9.png"/><Relationship Id="rId1" Type="http://schemas.openxmlformats.org/officeDocument/2006/relationships/image" Target="../media/image56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1" Type="http://schemas.openxmlformats.org/officeDocument/2006/relationships/image" Target="../media/image57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60.jpeg"/><Relationship Id="rId1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9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38.png"/><Relationship Id="rId1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9" Type="http://schemas.openxmlformats.org/officeDocument/2006/relationships/notesSlide" Target="../notesSlides/notesSlide2.xml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23.png"/><Relationship Id="rId16" Type="http://schemas.openxmlformats.org/officeDocument/2006/relationships/image" Target="../media/image22.png"/><Relationship Id="rId15" Type="http://schemas.openxmlformats.org/officeDocument/2006/relationships/image" Target="../media/image21.png"/><Relationship Id="rId14" Type="http://schemas.openxmlformats.org/officeDocument/2006/relationships/image" Target="../media/image20.png"/><Relationship Id="rId13" Type="http://schemas.openxmlformats.org/officeDocument/2006/relationships/image" Target="../media/image19.png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63.png"/><Relationship Id="rId2" Type="http://schemas.openxmlformats.org/officeDocument/2006/relationships/image" Target="../media/image46.png"/><Relationship Id="rId1" Type="http://schemas.openxmlformats.org/officeDocument/2006/relationships/image" Target="../media/image62.jpe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65.jpeg"/><Relationship Id="rId1" Type="http://schemas.openxmlformats.org/officeDocument/2006/relationships/image" Target="../media/image64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42.png"/><Relationship Id="rId3" Type="http://schemas.openxmlformats.org/officeDocument/2006/relationships/image" Target="../media/image38.png"/><Relationship Id="rId2" Type="http://schemas.openxmlformats.org/officeDocument/2006/relationships/image" Target="../media/image41.png"/><Relationship Id="rId1" Type="http://schemas.openxmlformats.org/officeDocument/2006/relationships/image" Target="../media/image66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9.png"/><Relationship Id="rId1" Type="http://schemas.openxmlformats.org/officeDocument/2006/relationships/image" Target="../media/image67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69.jpeg"/><Relationship Id="rId1" Type="http://schemas.openxmlformats.org/officeDocument/2006/relationships/image" Target="../media/image68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5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38.png"/><Relationship Id="rId1" Type="http://schemas.openxmlformats.org/officeDocument/2006/relationships/image" Target="../media/image70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8.png"/><Relationship Id="rId1" Type="http://schemas.openxmlformats.org/officeDocument/2006/relationships/image" Target="../media/image71.jpe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73.jpeg"/><Relationship Id="rId1" Type="http://schemas.openxmlformats.org/officeDocument/2006/relationships/image" Target="../media/image72.jpe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9" Type="http://schemas.openxmlformats.org/officeDocument/2006/relationships/notesSlide" Target="../notesSlides/notesSlide28.xml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23.png"/><Relationship Id="rId16" Type="http://schemas.openxmlformats.org/officeDocument/2006/relationships/image" Target="../media/image22.png"/><Relationship Id="rId15" Type="http://schemas.openxmlformats.org/officeDocument/2006/relationships/image" Target="../media/image21.png"/><Relationship Id="rId14" Type="http://schemas.openxmlformats.org/officeDocument/2006/relationships/image" Target="../media/image20.png"/><Relationship Id="rId13" Type="http://schemas.openxmlformats.org/officeDocument/2006/relationships/image" Target="../media/image19.png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image" Target="../media/image74.jpe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9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38.png"/><Relationship Id="rId1" Type="http://schemas.openxmlformats.org/officeDocument/2006/relationships/image" Target="../media/image75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84.png"/><Relationship Id="rId8" Type="http://schemas.openxmlformats.org/officeDocument/2006/relationships/image" Target="../media/image83.png"/><Relationship Id="rId7" Type="http://schemas.openxmlformats.org/officeDocument/2006/relationships/image" Target="../media/image82.png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2" Type="http://schemas.openxmlformats.org/officeDocument/2006/relationships/notesSlide" Target="../notesSlides/notesSlide30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85.png"/><Relationship Id="rId1" Type="http://schemas.openxmlformats.org/officeDocument/2006/relationships/image" Target="../media/image76.jpeg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87.jpeg"/><Relationship Id="rId1" Type="http://schemas.openxmlformats.org/officeDocument/2006/relationships/image" Target="../media/image86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4.png"/><Relationship Id="rId8" Type="http://schemas.openxmlformats.org/officeDocument/2006/relationships/image" Target="../media/image83.png"/><Relationship Id="rId7" Type="http://schemas.openxmlformats.org/officeDocument/2006/relationships/image" Target="../media/image82.png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2" Type="http://schemas.openxmlformats.org/officeDocument/2006/relationships/notesSlide" Target="../notesSlides/notesSlide32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85.png"/><Relationship Id="rId1" Type="http://schemas.openxmlformats.org/officeDocument/2006/relationships/image" Target="../media/image88.jpe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97.png"/><Relationship Id="rId8" Type="http://schemas.openxmlformats.org/officeDocument/2006/relationships/image" Target="../media/image96.png"/><Relationship Id="rId7" Type="http://schemas.openxmlformats.org/officeDocument/2006/relationships/image" Target="../media/image95.png"/><Relationship Id="rId6" Type="http://schemas.openxmlformats.org/officeDocument/2006/relationships/image" Target="../media/image94.png"/><Relationship Id="rId5" Type="http://schemas.openxmlformats.org/officeDocument/2006/relationships/image" Target="../media/image93.png"/><Relationship Id="rId4" Type="http://schemas.openxmlformats.org/officeDocument/2006/relationships/image" Target="../media/image92.png"/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6" Type="http://schemas.openxmlformats.org/officeDocument/2006/relationships/notesSlide" Target="../notesSlides/notesSlide33.x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102.png"/><Relationship Id="rId13" Type="http://schemas.openxmlformats.org/officeDocument/2006/relationships/image" Target="../media/image101.png"/><Relationship Id="rId12" Type="http://schemas.openxmlformats.org/officeDocument/2006/relationships/image" Target="../media/image100.png"/><Relationship Id="rId11" Type="http://schemas.openxmlformats.org/officeDocument/2006/relationships/image" Target="../media/image99.png"/><Relationship Id="rId10" Type="http://schemas.openxmlformats.org/officeDocument/2006/relationships/image" Target="../media/image98.png"/><Relationship Id="rId1" Type="http://schemas.openxmlformats.org/officeDocument/2006/relationships/image" Target="../media/image89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03.jpe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5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42.png"/><Relationship Id="rId3" Type="http://schemas.openxmlformats.org/officeDocument/2006/relationships/image" Target="../media/image38.png"/><Relationship Id="rId2" Type="http://schemas.openxmlformats.org/officeDocument/2006/relationships/image" Target="../media/image41.png"/><Relationship Id="rId1" Type="http://schemas.openxmlformats.org/officeDocument/2006/relationships/image" Target="../media/image104.jpeg"/></Relationships>
</file>

<file path=ppt/slides/_rels/slide3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106.jpeg"/><Relationship Id="rId1" Type="http://schemas.openxmlformats.org/officeDocument/2006/relationships/image" Target="../media/image105.jpe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7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38.png"/><Relationship Id="rId1" Type="http://schemas.openxmlformats.org/officeDocument/2006/relationships/image" Target="../media/image107.jpeg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8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9.png"/><Relationship Id="rId1" Type="http://schemas.openxmlformats.org/officeDocument/2006/relationships/image" Target="../media/image108.jpeg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110.jpeg"/><Relationship Id="rId1" Type="http://schemas.openxmlformats.org/officeDocument/2006/relationships/image" Target="../media/image109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9" Type="http://schemas.openxmlformats.org/officeDocument/2006/relationships/notesSlide" Target="../notesSlides/notesSlide4.xml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23.png"/><Relationship Id="rId16" Type="http://schemas.openxmlformats.org/officeDocument/2006/relationships/image" Target="../media/image22.png"/><Relationship Id="rId15" Type="http://schemas.openxmlformats.org/officeDocument/2006/relationships/image" Target="../media/image21.png"/><Relationship Id="rId14" Type="http://schemas.openxmlformats.org/officeDocument/2006/relationships/image" Target="../media/image20.png"/><Relationship Id="rId13" Type="http://schemas.openxmlformats.org/officeDocument/2006/relationships/image" Target="../media/image19.png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image" Target="../media/image28.jpe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0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11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12.jpeg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2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42.png"/><Relationship Id="rId3" Type="http://schemas.openxmlformats.org/officeDocument/2006/relationships/image" Target="../media/image38.png"/><Relationship Id="rId2" Type="http://schemas.openxmlformats.org/officeDocument/2006/relationships/image" Target="../media/image41.png"/><Relationship Id="rId1" Type="http://schemas.openxmlformats.org/officeDocument/2006/relationships/image" Target="../media/image113.jpeg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5" Type="http://schemas.openxmlformats.org/officeDocument/2006/relationships/notesSlide" Target="../notesSlides/notesSlide43.xml"/><Relationship Id="rId24" Type="http://schemas.openxmlformats.org/officeDocument/2006/relationships/slideLayout" Target="../slideLayouts/slideLayout2.xml"/><Relationship Id="rId23" Type="http://schemas.openxmlformats.org/officeDocument/2006/relationships/image" Target="../media/image117.png"/><Relationship Id="rId22" Type="http://schemas.openxmlformats.org/officeDocument/2006/relationships/image" Target="../media/image116.png"/><Relationship Id="rId21" Type="http://schemas.openxmlformats.org/officeDocument/2006/relationships/image" Target="../media/image38.png"/><Relationship Id="rId20" Type="http://schemas.openxmlformats.org/officeDocument/2006/relationships/image" Target="../media/image115.png"/><Relationship Id="rId2" Type="http://schemas.openxmlformats.org/officeDocument/2006/relationships/image" Target="../media/image114.png"/><Relationship Id="rId19" Type="http://schemas.openxmlformats.org/officeDocument/2006/relationships/image" Target="../media/image41.png"/><Relationship Id="rId18" Type="http://schemas.openxmlformats.org/officeDocument/2006/relationships/image" Target="../media/image23.png"/><Relationship Id="rId17" Type="http://schemas.openxmlformats.org/officeDocument/2006/relationships/image" Target="../media/image22.png"/><Relationship Id="rId16" Type="http://schemas.openxmlformats.org/officeDocument/2006/relationships/image" Target="../media/image21.png"/><Relationship Id="rId15" Type="http://schemas.openxmlformats.org/officeDocument/2006/relationships/image" Target="../media/image20.png"/><Relationship Id="rId14" Type="http://schemas.openxmlformats.org/officeDocument/2006/relationships/image" Target="../media/image19.png"/><Relationship Id="rId13" Type="http://schemas.openxmlformats.org/officeDocument/2006/relationships/image" Target="../media/image18.png"/><Relationship Id="rId12" Type="http://schemas.openxmlformats.org/officeDocument/2006/relationships/image" Target="../media/image17.png"/><Relationship Id="rId11" Type="http://schemas.openxmlformats.org/officeDocument/2006/relationships/image" Target="../media/image16.png"/><Relationship Id="rId10" Type="http://schemas.openxmlformats.org/officeDocument/2006/relationships/image" Target="../media/image15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9" Type="http://schemas.openxmlformats.org/officeDocument/2006/relationships/notesSlide" Target="../notesSlides/notesSlide6.xml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23.png"/><Relationship Id="rId16" Type="http://schemas.openxmlformats.org/officeDocument/2006/relationships/image" Target="../media/image22.png"/><Relationship Id="rId15" Type="http://schemas.openxmlformats.org/officeDocument/2006/relationships/image" Target="../media/image21.png"/><Relationship Id="rId14" Type="http://schemas.openxmlformats.org/officeDocument/2006/relationships/image" Target="../media/image20.png"/><Relationship Id="rId13" Type="http://schemas.openxmlformats.org/officeDocument/2006/relationships/image" Target="../media/image19.png"/><Relationship Id="rId12" Type="http://schemas.openxmlformats.org/officeDocument/2006/relationships/image" Target="../media/image18.png"/><Relationship Id="rId11" Type="http://schemas.openxmlformats.org/officeDocument/2006/relationships/image" Target="../media/image17.png"/><Relationship Id="rId10" Type="http://schemas.openxmlformats.org/officeDocument/2006/relationships/image" Target="../media/image16.png"/><Relationship Id="rId1" Type="http://schemas.openxmlformats.org/officeDocument/2006/relationships/image" Target="../media/image34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7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3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42.png"/><Relationship Id="rId3" Type="http://schemas.openxmlformats.org/officeDocument/2006/relationships/image" Target="../media/image38.png"/><Relationship Id="rId2" Type="http://schemas.openxmlformats.org/officeDocument/2006/relationships/image" Target="../media/image41.png"/><Relationship Id="rId1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婚庆素材\后来下载的\1\2_0004_68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0" b="3720"/>
          <a:stretch>
            <a:fillRect/>
          </a:stretch>
        </p:blipFill>
        <p:spPr bwMode="auto">
          <a:xfrm>
            <a:off x="0" y="-1"/>
            <a:ext cx="914399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0633" y="-924220"/>
            <a:ext cx="10540116" cy="679201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846" y="1087741"/>
            <a:ext cx="2768093" cy="276809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844" y="1087740"/>
            <a:ext cx="2768093" cy="276809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845" y="1136232"/>
            <a:ext cx="2768093" cy="276809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7245" y="1288632"/>
            <a:ext cx="2768093" cy="2768093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843" y="1087741"/>
            <a:ext cx="2768093" cy="2768093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1395" y="1136232"/>
            <a:ext cx="2768093" cy="2768093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440" y="267494"/>
            <a:ext cx="3332450" cy="4000356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0611">
            <a:off x="4388980" y="4299970"/>
            <a:ext cx="685691" cy="621449"/>
          </a:xfrm>
          <a:prstGeom prst="rect">
            <a:avLst/>
          </a:prstGeom>
        </p:spPr>
      </p:pic>
      <p:pic>
        <p:nvPicPr>
          <p:cNvPr id="2" name="可以 婚礼上唯美浪漫的英文歌曲伴奏.wma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609600" y="-1069136"/>
            <a:ext cx="609600" cy="609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51221" y="4149029"/>
            <a:ext cx="174759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罗密欧</a:t>
            </a:r>
            <a:endParaRPr lang="zh-CN" altLang="en-US" sz="4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48264" y="4222508"/>
            <a:ext cx="174759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0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朱丽叶</a:t>
            </a:r>
            <a:endParaRPr lang="zh-CN" altLang="en-US" sz="4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9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9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mp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Scale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9" presetClass="exit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5750"/>
                                  </p:stCondLst>
                                  <p:childTnLst>
                                    <p:animScale>
                                      <p:cBhvr>
                                        <p:cTn id="53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9" presetClass="exit" presetSubtype="0" fill="hold" nodeType="withEffect">
                                  <p:stCondLst>
                                    <p:cond delay="62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fill="hold" nodeType="withEffect">
                                  <p:stCondLst>
                                    <p:cond delay="7250"/>
                                  </p:stCondLst>
                                  <p:childTnLst>
                                    <p:animScale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9" presetClass="exit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9" presetClass="exit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2" presetClass="emph" presetSubtype="0" repeatCount="indefinite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53" presetClass="exit" presetSubtype="32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1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6" presetClass="emph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Scale>
                                      <p:cBhvr>
                                        <p:cTn id="10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0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" y="-1110461"/>
            <a:ext cx="4711058" cy="70665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831" y="1129"/>
            <a:ext cx="4431921" cy="6647883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95536" y="1680132"/>
            <a:ext cx="2107571" cy="2107571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66390" y="2628676"/>
            <a:ext cx="1496698" cy="149669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56176" y="131201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19672" y="47316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42349" y="803861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34417" y="2745968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943" y="2153830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318" y="250308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830" y="2269718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0493" y="2269718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118" y="244434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618" y="2153830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1005" y="2096680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618" y="230781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143" y="250308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655" y="261896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618" y="2269718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018" y="221256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418" y="221256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268" y="2444343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930" y="244434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580" y="2269718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430" y="2093505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605" y="2328455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255" y="2037943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655" y="2153830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905" y="2560230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643" y="2153830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368" y="244434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0768" y="238719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655" y="2503080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0018" y="244434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268" y="238719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5393" y="238719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255" y="2618968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480" y="2677705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7968" y="2677705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093" y="2503080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605" y="2096680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480" y="2037943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105" y="2153830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618" y="2734855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455" y="2677705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2830" y="2387193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8205" y="2387193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980" y="2560230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8718" y="2269718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118" y="2387193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118" y="2503080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118" y="221256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368" y="2022068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880" y="226971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880" y="2387193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655" y="2328455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418" y="226971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418" y="2387193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930" y="2236380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905" y="221256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905" y="2328455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680" y="2236380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5943" y="224431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8305" y="2361793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818" y="2071280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818" y="2187168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5480" y="210620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155" y="187443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85" y="-175627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268" y="185855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555" y="216494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618" y="187919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580" y="207286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248410" y="5069205"/>
            <a:ext cx="677989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55665E-6 L -4.44444E-6 0.14573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59617E-6 L -4.44444E-6 -0.15591 " pathEditMode="relative" rAng="0" ptsTypes="AA">
                                      <p:cBhvr>
                                        <p:cTn id="8" dur="6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227" y="350"/>
            <a:ext cx="9439699" cy="62931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651" y="2417925"/>
            <a:ext cx="2195087" cy="21950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974" y="428610"/>
            <a:ext cx="1224136" cy="12241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88" y="3143254"/>
            <a:ext cx="928694" cy="928694"/>
          </a:xfrm>
          <a:prstGeom prst="rect">
            <a:avLst/>
          </a:prstGeom>
        </p:spPr>
      </p:pic>
      <p:pic>
        <p:nvPicPr>
          <p:cNvPr id="9" name="图片 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411" y="4057628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785" y="4406486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297" y="4172743"/>
            <a:ext cx="115116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961" y="4172743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586" y="434735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86" y="4056844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4473" y="4000076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085" y="421122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610" y="4406486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122" y="452237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86" y="4173124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485" y="411597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885" y="411597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736" y="4347749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0397" y="4347749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047" y="4173516"/>
            <a:ext cx="231807" cy="23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898" y="3997292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072" y="423224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722" y="3941730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122" y="4057628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372" y="4464028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111" y="4057628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836" y="434735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236" y="429020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122" y="4406094"/>
            <a:ext cx="116691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486" y="434735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2736" y="429020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8861" y="429020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3722" y="4521983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947" y="4580719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436" y="4580719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7561" y="4406094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072" y="3999694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1947" y="394095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572" y="4056844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086" y="4637869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922" y="4580719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6297" y="429020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1672" y="429020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3448" y="4463255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2185" y="4172743"/>
            <a:ext cx="115115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586" y="4290589"/>
            <a:ext cx="173460" cy="1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585" y="4406867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8585" y="411597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836" y="3925855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347" y="417312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348" y="429098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122" y="423224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885" y="417312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885" y="4290980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398" y="414016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372" y="411597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9372" y="423224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148" y="414016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9410" y="414772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773" y="426558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286" y="3974676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2286" y="4090955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948" y="4013210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623" y="3781435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585" y="3717142"/>
            <a:ext cx="1064417" cy="106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736" y="3765560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2023" y="4071948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086" y="3786198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048" y="3979873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3"/>
          <p:cNvSpPr>
            <a:spLocks noChangeArrowheads="1"/>
          </p:cNvSpPr>
          <p:nvPr/>
        </p:nvSpPr>
        <p:spPr bwMode="auto">
          <a:xfrm>
            <a:off x="3681950" y="-5685443"/>
            <a:ext cx="11035040" cy="11035040"/>
          </a:xfrm>
          <a:prstGeom prst="star8">
            <a:avLst>
              <a:gd name="adj" fmla="val 12806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182370" y="4901565"/>
            <a:ext cx="648589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4792E-6 L 8.33333E-7 -0.1723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63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xit" presetSubtype="32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4.12273E-6 C -0.03038 0.00215 -0.03402 0.004 -0.06232 4.12273E-6 C -0.07309 -0.00155 -0.08177 -0.01141 -0.09184 -0.01727 C -0.10052 -0.0219 -0.11024 -0.02621 -0.11892 -0.03022 C -0.12152 -0.033 -0.12395 -0.03639 -0.12656 -0.03855 C -0.13055 -0.04132 -0.13229 -0.03978 -0.13559 -0.04317 C -0.14131 -0.04842 -0.14513 -0.05458 -0.15121 -0.05828 C -0.15538 -0.06846 -0.16979 -0.08357 -0.17812 -0.08388 C -0.21267 -0.08511 -0.24704 -0.08542 -0.28142 -0.08604 C -0.29548 -0.0922 -0.30833 -0.10577 -0.32256 -0.10978 C -0.33107 -0.11687 -0.33975 -0.12427 -0.34878 -0.12921 C -0.35468 -0.13661 -0.36371 -0.14 -0.37031 -0.14431 C -0.37274 -0.14617 -0.37447 -0.14925 -0.37691 -0.1511 C -0.38385 -0.15696 -0.39149 -0.16251 -0.39878 -0.16837 C -0.40555 -0.17423 -0.41388 -0.17608 -0.42083 -0.18101 C -0.43107 -0.18903 -0.43923 -0.19735 -0.45017 -0.20013 C -0.46093 -0.20938 -0.47222 -0.21092 -0.48263 -0.21986 C -0.48975 -0.22572 -0.49809 -0.23343 -0.5059 -0.23713 C -0.51111 -0.23991 -0.51736 -0.24052 -0.52274 -0.24361 C -0.53368 -0.25039 -0.5434 -0.25841 -0.55503 -0.26303 C -0.56163 -0.27074 -0.57239 -0.2729 -0.58072 -0.27567 C -0.63281 -0.27413 -0.63316 -0.27228 -0.66961 -0.26735 C -0.67656 -0.26365 -0.68368 -0.25933 -0.69027 -0.2544 C -0.69566 -0.25039 -0.70138 -0.24391 -0.70694 -0.24145 C -0.71302 -0.23867 -0.72517 -0.23497 -0.72517 -0.23466 C -0.7342 -0.22695 -0.74479 -0.22387 -0.75347 -0.21524 C -0.76302 -0.20629 -0.77274 -0.19519 -0.78194 -0.18502 C -0.78628 -0.18039 -0.78975 -0.17546 -0.79479 -0.17238 C -0.80798 -0.15603 -0.82066 -0.14031 -0.83211 -0.12088 C -0.83663 -0.11317 -0.83316 -0.1144 -0.83715 -0.10577 C -0.84444 -0.09004 -0.85555 -0.07987 -0.8618 -0.0626 C -0.86475 -0.05489 -0.86493 -0.04657 -0.86684 -0.03855 C -0.87083 -0.02344 -0.87465 -0.00833 -0.87881 0.00678 C -0.87951 0.01356 -0.88038 0.0259 -0.88229 0.03268 C -0.8842 0.03854 -0.88906 0.04995 -0.88906 0.05026 C -0.89097 0.0629 -0.89375 0.06722 -0.89913 0.07801 C -0.89947 0.08079 -0.8993 0.08418 -0.90034 0.08664 C -0.90295 0.09374 -0.90625 0.0996 -0.90937 0.10607 C -0.91354 0.1147 -0.91163 0.11933 -0.91736 0.1255 C -0.92343 0.14215 -0.93524 0.1699 -0.9467 0.1773 C -0.95451 0.18193 -0.97013 0.18994 -0.97013 0.19056 C -1.02118 0.18809 -1.01336 0.19056 -1.04218 0.18347 C -1.05173 0.17792 -1.06093 0.16774 -1.07083 0.16404 C -1.07552 0.1625 -1.0776 0.16188 -1.08229 0.15787 C -1.08645 0.15417 -1.08958 0.14832 -1.09392 0.14492 C -1.09635 0.14307 -1.10156 0.14061 -1.10156 0.14091 C -1.10781 0.13012 -1.10416 0.13567 -1.11336 0.1255 C -1.11545 0.12303 -1.121 0.12118 -1.121 0.12149 C -1.12691 0.11378 -1.13246 0.11255 -1.13854 0.10823 C -1.14774 0.10206 -1.15625 0.0962 -1.16562 0.09096 C -1.16718 0.0888 -1.16875 0.08603 -1.17066 0.08449 C -1.17291 0.08202 -1.17864 0.08017 -1.17864 0.08048 C -1.18385 0.07431 -1.18784 0.07215 -1.18784 0.06074 " pathEditMode="relative" rAng="0" ptsTypes="ffffffffffffffffffffffffffffffffffffffffffffffffffffA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400" y="-43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52 0.01203 C -0.05538 0.03454 -0.06614 0.04163 -0.08073 0.04903 C -0.09236 0.0552 -0.10416 0.06352 -0.11597 0.06784 C -0.12968 0.07247 -0.12448 0.07031 -0.13229 0.07401 C -0.13402 0.07401 -0.18281 0.07185 -0.19097 0.07 C -0.19427 0.06908 -0.19739 0.06476 -0.20052 0.06352 C -0.20781 0.06106 -0.21545 0.05982 -0.22274 0.05767 C -0.22916 0.04317 -0.23819 0.04472 -0.24843 0.04101 C -0.25069 0.04009 -0.25312 0.03855 -0.25538 0.0367 C -0.25712 0.03516 -0.25868 0.03331 -0.26059 0.03269 C -0.26267 0.03207 -0.28055 0.02899 -0.28229 0.02868 C -0.29791 0.02313 -0.27864 0.02961 -0.31059 0.02436 C -0.31788 0.02313 -0.325 0.01758 -0.33264 0.01604 C -0.34409 0.01018 -0.32656 0.01912 -0.34114 0.00987 C -0.34861 0.00494 -0.35781 0.00525 -0.36545 0.0037 C -0.38489 0.00463 -0.40191 0.00679 -0.42066 0.00987 C -0.43107 0.0145 -0.44184 0.01388 -0.45243 0.01604 C -0.46545 0.0185 -0.47864 0.02221 -0.49149 0.02436 C -0.49271 0.02498 -0.49392 0.02591 -0.49514 0.02652 C -0.49722 0.02745 -0.4993 0.02745 -0.50121 0.02868 C -0.50746 0.03207 -0.50486 0.03269 -0.50972 0.03454 C -0.51406 0.03608 -0.52239 0.03886 -0.52239 0.03916 C -0.52639 0.04379 -0.53073 0.04595 -0.53559 0.04903 C -0.5401 0.05674 -0.54357 0.05643 -0.54913 0.06167 C -0.55521 0.06723 -0.5618 0.07648 -0.56875 0.08018 C -0.58003 0.09529 -0.59409 0.1107 -0.60764 0.11749 C -0.62291 0.13445 -0.59896 0.10854 -0.61649 0.12365 C -0.61823 0.1252 -0.61909 0.1289 -0.62118 0.13013 C -0.63055 0.13691 -0.63611 0.13876 -0.64444 0.14246 C -0.65069 0.14925 -0.65694 0.15233 -0.66406 0.1548 C -0.66909 0.16097 -0.67378 0.16127 -0.68003 0.16312 C -0.70121 0.18163 -0.73698 0.17422 -0.75833 0.17515 C -0.78715 0.17453 -0.81597 0.17453 -0.84496 0.1733 C -0.85243 0.17299 -0.85989 0.16559 -0.86684 0.16312 C -0.89531 0.15295 -0.91979 0.12612 -0.94757 0.11564 C -0.9592 0.10269 -0.96962 0.09744 -0.98298 0.09251 C -0.98732 0.09128 -0.99114 0.08727 -0.99548 0.08449 C -1.00208 0.07987 -1.0092 0.07802 -1.01614 0.07401 C -1.01944 0.07185 -1.02257 0.06784 -1.02604 0.06568 C -1.04218 0.05643 -1.0592 0.05057 -1.07587 0.04502 C -1.10694 0.04811 -1.1342 0.04996 -1.16614 0.05119 C -1.17014 0.05366 -1.17309 0.05736 -1.17708 0.05952 C -1.18628 0.07493 -1.18975 0.07216 -1.20416 0.07216 " pathEditMode="relative" rAng="0" ptsTypes="ffffffffffffffffffffffffffffffffffffffffffA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00" y="80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78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" y="-1038217"/>
            <a:ext cx="4711058" cy="706532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831" y="1721"/>
            <a:ext cx="4431922" cy="6646698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95536" y="1680132"/>
            <a:ext cx="2107571" cy="2107571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66390" y="2628676"/>
            <a:ext cx="1496698" cy="149669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56176" y="131201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19672" y="47316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42349" y="803861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34417" y="2745968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583" y="3167434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958" y="3516684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470" y="3283322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133" y="3283322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758" y="3457947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258" y="3167434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645" y="3110284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258" y="332142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783" y="3516684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295" y="363257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258" y="3283322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658" y="322617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058" y="322617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908" y="3457947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570" y="345794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220" y="3283322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070" y="3107109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245" y="3342059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895" y="3051547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295" y="3167434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545" y="3573834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283" y="3167434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008" y="3457947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8408" y="3400797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295" y="3516684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7658" y="3457947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908" y="3400797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033" y="3400797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895" y="363257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120" y="3691309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608" y="3691309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733" y="3516684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245" y="3110284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120" y="3051547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745" y="3167434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258" y="3748459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5095" y="3691309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0470" y="3400797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845" y="3400797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7620" y="3573834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358" y="3283322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758" y="3400797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758" y="3516684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758" y="322617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008" y="303567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520" y="328332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520" y="340079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295" y="3342059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058" y="328332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058" y="3400797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570" y="3249984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545" y="322617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545" y="3342059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320" y="3249984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583" y="325792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5945" y="337539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458" y="3084884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458" y="320077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120" y="311980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795" y="288803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85" y="-175627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908" y="287215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195" y="317854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3258" y="289279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220" y="308647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77265" y="4939030"/>
            <a:ext cx="705104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55665E-6 L -4.44444E-6 0.14573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59617E-6 L -4.44444E-6 -0.15591 " pathEditMode="relative" rAng="0" ptsTypes="AA">
                                      <p:cBhvr>
                                        <p:cTn id="8" dur="6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578"/>
            <a:ext cx="9172086" cy="611472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370" y="5524078"/>
            <a:ext cx="230157" cy="230157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639" y="5434161"/>
            <a:ext cx="179833" cy="179833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057977" y="5344058"/>
            <a:ext cx="360040" cy="360040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6093339" y="5369406"/>
            <a:ext cx="359665" cy="35966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7048">
            <a:off x="4941213" y="5971152"/>
            <a:ext cx="267988" cy="267988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54563">
            <a:off x="561173" y="5407935"/>
            <a:ext cx="432048" cy="432048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48188">
            <a:off x="2834242" y="6094075"/>
            <a:ext cx="308102" cy="308102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784165"/>
            <a:ext cx="230157" cy="230157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5906635"/>
            <a:ext cx="115078" cy="11507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74501" y="6311469"/>
            <a:ext cx="156502" cy="156502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568">
            <a:off x="1497120" y="5752313"/>
            <a:ext cx="360040" cy="36004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832096" y="6166721"/>
            <a:ext cx="180020" cy="18002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5012629" y="6475302"/>
            <a:ext cx="450733" cy="450733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37382" y="6533071"/>
            <a:ext cx="359665" cy="359665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93180">
            <a:off x="8370813" y="6170432"/>
            <a:ext cx="269084" cy="269084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7063448" y="6497549"/>
            <a:ext cx="219172" cy="219172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511451" y="6243601"/>
            <a:ext cx="222195" cy="222195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3514466" y="6138828"/>
            <a:ext cx="298038" cy="298038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2773">
            <a:off x="1740367" y="6544727"/>
            <a:ext cx="311883" cy="311883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13558">
            <a:off x="6364793" y="6396656"/>
            <a:ext cx="318126" cy="318126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93507">
            <a:off x="7736876" y="6444119"/>
            <a:ext cx="269084" cy="269084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472" y="6412845"/>
            <a:ext cx="115078" cy="115078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2423627" y="6505213"/>
            <a:ext cx="360040" cy="36004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6786938" y="5975472"/>
            <a:ext cx="360040" cy="36004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3272649" y="6647807"/>
            <a:ext cx="222195" cy="222195"/>
          </a:xfrm>
          <a:prstGeom prst="rect">
            <a:avLst/>
          </a:prstGeom>
        </p:spPr>
      </p:pic>
      <p:sp>
        <p:nvSpPr>
          <p:cNvPr id="63" name="矩形 62"/>
          <p:cNvSpPr/>
          <p:nvPr/>
        </p:nvSpPr>
        <p:spPr>
          <a:xfrm>
            <a:off x="-698713" y="-23501"/>
            <a:ext cx="288032" cy="5521173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9155949" y="-113772"/>
            <a:ext cx="288032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9371973" y="-99983"/>
            <a:ext cx="144016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-284677" y="-23500"/>
            <a:ext cx="144016" cy="552117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9443981" y="-66141"/>
            <a:ext cx="288032" cy="5446203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9732013" y="-99984"/>
            <a:ext cx="288032" cy="5446203"/>
          </a:xfrm>
          <a:prstGeom prst="rect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-515799" y="-23500"/>
            <a:ext cx="288032" cy="5515056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-360877" y="6265"/>
            <a:ext cx="152400" cy="5446203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9558933" y="-113773"/>
            <a:ext cx="144016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9702949" y="-60986"/>
            <a:ext cx="173080" cy="544620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96695" y="4483735"/>
            <a:ext cx="674814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0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85 -0.4358 0.01354 -0.87161 0.01354 -1.30741 " pathEditMode="relative" rAng="0" ptsTypes="fA">
                                      <p:cBhvr>
                                        <p:cTn id="8" dur="4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-6537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87 0.00586 C -0.01614 -0.03365 -0.01441 -0.07346 -0.01284 -0.11482 C -0.0125 -0.16173 -0.01267 -0.20896 -0.0118 -0.25618 C -0.01163 -0.26883 -0.00937 -0.29414 -0.00937 -0.29383 C -0.00868 -0.32408 -0.00833 -0.37994 -0.00382 -0.40957 C -0.00121 -0.45463 0.0007 -0.49877 0.00191 -0.54383 C 0.00243 -0.80988 0.00417 -1.07223 0.00417 -1.33642 L -0.00034 -1.36729 " pathEditMode="relative" rAng="0" ptsTypes="ffffffAA">
                                      <p:cBhvr>
                                        <p:cTn id="10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-6867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7284E-6 L -4.72222E-6 -1.35093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56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44444E-6 -3.82716E-6 L 4.44444E-6 -1.32345 " pathEditMode="relative" rAng="0" ptsTypes="AA">
                                      <p:cBhvr>
                                        <p:cTn id="14" dur="3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17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1.66667E-6 -1.36266 " pathEditMode="relative" rAng="0" ptsTypes="AA">
                                      <p:cBhvr>
                                        <p:cTn id="16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14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3.7037E-6 L -1.11111E-6 -1.15618 " pathEditMode="relative" rAng="0" ptsTypes="AA">
                                      <p:cBhvr>
                                        <p:cTn id="18" dur="39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0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30" dur="4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2" dur="4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-3.05556E-6 -1.39074 " pathEditMode="relative" rAng="0" ptsTypes="AA">
                                      <p:cBhvr>
                                        <p:cTn id="34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53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8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0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2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4" dur="4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6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8" dur="3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2222E-6 -1.35802E-6 L -2.22222E-6 -1.34568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28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54" dur="4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2.46914E-6 L 4.72222E-6 -1.38827 " pathEditMode="relative" rAng="0" ptsTypes="AA">
                                      <p:cBhvr>
                                        <p:cTn id="56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41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729 0.02408 L 1.05573 0.02408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42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72222E-6 -3.58025E-6 L -1.12605 -3.58025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02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2.34568E-6 L -1.07708 -0.0179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54" y="-89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1267 0.00834 L -1.14062 0.00124 " pathEditMode="relative" rAng="0" ptsTypes="AA">
                                      <p:cBhvr>
                                        <p:cTn id="68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06" y="-37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0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03229 0.02068 L -1.14618 0.01698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94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07144" y="-423942"/>
            <a:ext cx="10051414" cy="6680703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-842729" y="-320612"/>
            <a:ext cx="288032" cy="5754773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370" y="5524078"/>
            <a:ext cx="230157" cy="23015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639" y="5434161"/>
            <a:ext cx="179833" cy="17983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057977" y="5344058"/>
            <a:ext cx="360040" cy="36004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6093339" y="5369406"/>
            <a:ext cx="359665" cy="35966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7048">
            <a:off x="4941213" y="5971152"/>
            <a:ext cx="267988" cy="267988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54563">
            <a:off x="561173" y="5407935"/>
            <a:ext cx="432048" cy="432048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48188">
            <a:off x="2834242" y="6094075"/>
            <a:ext cx="308102" cy="308102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784165"/>
            <a:ext cx="230157" cy="230157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5906635"/>
            <a:ext cx="115078" cy="115078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74501" y="6311469"/>
            <a:ext cx="156502" cy="156502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568">
            <a:off x="1497120" y="5752313"/>
            <a:ext cx="360040" cy="36004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832096" y="6166721"/>
            <a:ext cx="180020" cy="18002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5012629" y="6475302"/>
            <a:ext cx="450733" cy="450733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37382" y="6533071"/>
            <a:ext cx="359665" cy="359665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93180">
            <a:off x="8370813" y="6170432"/>
            <a:ext cx="269084" cy="269084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7063448" y="6497549"/>
            <a:ext cx="219172" cy="219172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511451" y="6243601"/>
            <a:ext cx="222195" cy="222195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3514466" y="6138828"/>
            <a:ext cx="298038" cy="298038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2773">
            <a:off x="1740367" y="6544727"/>
            <a:ext cx="311883" cy="311883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13558">
            <a:off x="6364793" y="6396656"/>
            <a:ext cx="318126" cy="31812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93507">
            <a:off x="7736876" y="6444119"/>
            <a:ext cx="269084" cy="269084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472" y="6412845"/>
            <a:ext cx="115078" cy="115078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2423627" y="6505213"/>
            <a:ext cx="360040" cy="360040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6786938" y="5975472"/>
            <a:ext cx="360040" cy="360040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3272649" y="6647807"/>
            <a:ext cx="222195" cy="222195"/>
          </a:xfrm>
          <a:prstGeom prst="rect">
            <a:avLst/>
          </a:prstGeom>
        </p:spPr>
      </p:pic>
      <p:sp>
        <p:nvSpPr>
          <p:cNvPr id="65" name="矩形 64"/>
          <p:cNvSpPr/>
          <p:nvPr/>
        </p:nvSpPr>
        <p:spPr>
          <a:xfrm>
            <a:off x="-698713" y="-23501"/>
            <a:ext cx="288032" cy="5521173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9155949" y="-113772"/>
            <a:ext cx="288032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9371973" y="-99983"/>
            <a:ext cx="144016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-284677" y="-23500"/>
            <a:ext cx="144016" cy="552117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9443981" y="-66141"/>
            <a:ext cx="288032" cy="5446203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9732013" y="-99984"/>
            <a:ext cx="288032" cy="5446203"/>
          </a:xfrm>
          <a:prstGeom prst="rect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-515799" y="-23500"/>
            <a:ext cx="288032" cy="5515056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-360877" y="6265"/>
            <a:ext cx="152400" cy="5446203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9558933" y="-113773"/>
            <a:ext cx="144016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9702949" y="-60986"/>
            <a:ext cx="173080" cy="544620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89915" y="4561840"/>
            <a:ext cx="772668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0.09878 -0.09876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1" y="-49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85 -0.4358 0.01354 -0.87161 0.01354 -1.30741 " pathEditMode="relative" rAng="0" ptsTypes="fA">
                                      <p:cBhvr>
                                        <p:cTn id="10" dur="4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-6537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87 0.00586 C -0.01614 -0.03365 -0.01441 -0.07346 -0.01284 -0.11482 C -0.0125 -0.16173 -0.01267 -0.20896 -0.0118 -0.25618 C -0.01163 -0.26883 -0.00937 -0.29414 -0.00937 -0.29383 C -0.00868 -0.32408 -0.00833 -0.37994 -0.00382 -0.40957 C -0.00121 -0.45463 0.0007 -0.49877 0.00191 -0.54383 C 0.00243 -0.80988 0.00417 -1.07223 0.00417 -1.33642 L -0.00034 -1.36729 " pathEditMode="relative" rAng="0" ptsTypes="ffffffAA">
                                      <p:cBhvr>
                                        <p:cTn id="12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-6867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7284E-6 L -4.72222E-6 -1.35093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56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44444E-6 -3.82716E-6 L 4.44444E-6 -1.32345 " pathEditMode="relative" rAng="0" ptsTypes="AA">
                                      <p:cBhvr>
                                        <p:cTn id="16" dur="3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17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1.66667E-6 -1.36266 " pathEditMode="relative" rAng="0" ptsTypes="AA">
                                      <p:cBhvr>
                                        <p:cTn id="18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148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3.7037E-6 L -1.11111E-6 -1.15618 " pathEditMode="relative" rAng="0" ptsTypes="AA">
                                      <p:cBhvr>
                                        <p:cTn id="20" dur="3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09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32" dur="4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4" dur="4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-3.05556E-6 -1.39074 " pathEditMode="relative" rAng="0" ptsTypes="AA">
                                      <p:cBhvr>
                                        <p:cTn id="36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537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0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2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4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6" dur="4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8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50" dur="3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2222E-6 -1.35802E-6 L -2.22222E-6 -1.34568 " pathEditMode="relative" rAng="0" ptsTypes="AA">
                                      <p:cBhvr>
                                        <p:cTn id="54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28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56" dur="4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2.46914E-6 L 4.72222E-6 -1.38827 " pathEditMode="relative" rAng="0" ptsTypes="AA">
                                      <p:cBhvr>
                                        <p:cTn id="58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41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3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729 0.02408 L 1.05573 0.02408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42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72222E-6 -3.58025E-6 L -1.12605 -3.58025E-6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02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2.34568E-6 L -1.07708 -0.0179 " pathEditMode="relative" rAng="0" ptsTypes="AA">
                                      <p:cBhvr>
                                        <p:cTn id="68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54" y="-89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1267 0.00834 L -1.14062 0.00124 " pathEditMode="relative" rAng="0" ptsTypes="AA">
                                      <p:cBhvr>
                                        <p:cTn id="70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06" y="-37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35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03229 0.02068 L -1.14618 0.01698 " pathEditMode="relative" rAng="0" ptsTypes="AA">
                                      <p:cBhvr>
                                        <p:cTn id="78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94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329" y="-90482"/>
            <a:ext cx="3565454" cy="53481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645" y="-2115203"/>
            <a:ext cx="5758034" cy="863705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21" y="-927695"/>
            <a:ext cx="361189" cy="3611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08281">
            <a:off x="1114467" y="-557735"/>
            <a:ext cx="361189" cy="3611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104" y="-965030"/>
            <a:ext cx="361189" cy="3611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-947120"/>
            <a:ext cx="361189" cy="3611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724" y="-436474"/>
            <a:ext cx="361189" cy="3611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-2230220"/>
            <a:ext cx="361189" cy="3611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97569">
            <a:off x="2495249" y="-1651876"/>
            <a:ext cx="361189" cy="36118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-564763"/>
            <a:ext cx="361189" cy="3611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33131">
            <a:off x="3118381" y="-485880"/>
            <a:ext cx="361189" cy="3611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45638">
            <a:off x="3493978" y="-1145624"/>
            <a:ext cx="361189" cy="3611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901" y="15028"/>
            <a:ext cx="1555711" cy="155571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543" y="483518"/>
            <a:ext cx="1555711" cy="155571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003" y="483518"/>
            <a:ext cx="1352771" cy="1352771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66140" y="3881755"/>
            <a:ext cx="636968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527E-6 L 5.55556E-7 -0.15633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2.77778E-6 -3.82979E-6 C 0.00087 0.02313 0.00052 0.04842 0.00729 0.06877 C 0.00868 0.07863 0.00938 0.08234 0.0132 0.09035 C 0.01493 0.09991 0.01667 0.10423 0.02153 0.10731 C 0.02309 0.11656 0.02448 0.12057 0.02865 0.12612 C 0.03143 0.13445 0.03507 0.13815 0.0382 0.14586 C 0.03907 0.14801 0.03959 0.15079 0.04063 0.15233 C 0.04271 0.15665 0.04775 0.16251 0.04775 0.16282 C 0.05261 0.17762 0.05816 0.19088 0.0632 0.20629 C 0.06615 0.21431 0.06632 0.22233 0.07032 0.23035 C 0.0757 0.28369 0.07743 0.36726 0.06441 0.41937 C 0.06181 0.43016 0.05868 0.44034 0.05608 0.45144 C 0.05313 0.46377 0.05122 0.47487 0.04653 0.48505 C 0.04479 0.49492 0.04323 0.5054 0.04063 0.51434 C 0.0349 0.53315 0.03889 0.51558 0.03455 0.5313 C 0.03143 0.5424 0.03004 0.55258 0.02622 0.56275 C 0.02379 0.57756 0.02066 0.58958 0.01788 0.60438 C 0.01615 0.64539 0.01407 0.68517 0.0191 0.72526 C 0.01997 0.74962 0.02101 0.77922 0.025 0.80296 C 0.02639 0.8116 0.02778 0.81838 0.02865 0.82702 C 0.03091 0.85014 0.03282 0.87419 0.0382 0.89485 C 0.04323 0.94573 0.04549 1.00062 0.03698 1.05027 C 0.03559 1.07648 0.0342 1.10238 0.03229 1.12828 C 0.03108 1.20753 0.04375 1.20568 0.02865 1.20568 " pathEditMode="relative" rAng="0" ptsTypes="fffffffffffffffffffffffA">
                                      <p:cBhvr>
                                        <p:cTn id="8" dur="49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2" y="603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0104 4.44033E-6 C -0.00138 0.00524 -0.00173 0.01603 -0.00312 0.02158 C -0.00416 0.02621 -0.00729 0.03607 -0.00729 0.03638 C -0.00746 0.037 -0.00902 0.04964 -0.00902 0.05149 C -0.00902 0.06753 -0.00902 0.08479 -0.00833 0.10237 C -0.00763 0.12303 0.00886 0.14955 0.01563 0.16034 C 0.01719 0.1662 0.0191 0.17175 0.02066 0.17792 C 0.02171 0.18069 0.02396 0.18748 0.02396 0.18778 C 0.02587 0.20567 0.02813 0.22294 0.0323 0.23866 C 0.03351 0.25069 0.03455 0.26333 0.03629 0.27505 C 0.03559 0.37064 0.03993 0.36632 0.0323 0.41905 C 0.02969 0.43755 0.02743 0.45544 0.025 0.47301 C 0.02292 0.48812 0.025 0.47271 0.02292 0.48812 C 0.02257 0.49028 0.02171 0.49522 0.02171 0.49552 C 0.02014 0.53376 0.02153 0.5757 0.01771 0.61239 C 0.01875 0.65525 0.01789 0.67961 0.02171 0.71477 C 0.02431 0.73882 0.02865 0.76225 0.03316 0.78353 C 0.03716 0.80111 0.03785 0.82516 0.03941 0.84428 C 0.04028 0.86432 0.04184 0.88375 0.0448 0.90317 C 0.04427 0.93154 0.0448 0.95313 0.04254 0.97841 C 0.04046 1.00215 0.03768 1.02528 0.03629 1.04933 C 0.03664 1.07893 0.0375 1.10823 0.0375 1.13721 C 0.0375 1.16003 0.0375 1.15757 0.03438 1.14986 L 0.0448 1.11748 " pathEditMode="relative" rAng="0" ptsTypes="ffffffffffffffffffffffAA">
                                      <p:cBhvr>
                                        <p:cTn id="10" dur="4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" y="5800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0.00087 0.03701 C -0.00243 0.04564 -0.00503 0.05674 -0.00989 0.06229 C -0.01163 0.07185 -0.01614 0.07925 -0.01944 0.08758 C -0.02031 0.08974 -0.02187 0.09405 -0.02187 0.09405 C -0.02291 0.10115 -0.02778 0.11317 -0.02778 0.11317 C -0.02899 0.12211 -0.03055 0.12982 -0.03246 0.13846 C -0.03125 0.18779 -0.03472 0.21277 -0.0158 0.24638 C -0.01493 0.25101 -0.01128 0.25409 -0.01111 0.25902 C -0.01041 0.29695 -0.01163 0.33519 -0.01232 0.37312 C -0.01267 0.39316 -0.02014 0.41567 -0.02534 0.43232 C -0.03246 0.45483 -0.03784 0.47888 -0.0408 0.50417 C -0.0408 0.50478 -0.0408 0.54148 -0.03732 0.55505 C -0.03576 0.56091 -0.03455 0.56707 -0.03246 0.57201 C -0.03003 0.57756 -0.02534 0.58897 -0.02534 0.58897 C -0.02343 0.59822 -0.01927 0.6087 -0.01458 0.61425 C -0.00278 0.64262 -0.021 0.60099 -0.00521 0.62874 C 0.00087 0.63984 -0.00382 0.64632 0.00556 0.65002 C 0.01216 0.67376 0.00365 0.64694 0.01146 0.66297 C 0.01667 0.67376 0.02118 0.68671 0.02587 0.69874 C 0.02778 0.70861 0.03143 0.71508 0.03542 0.72218 C 0.03698 0.72773 0.03907 0.73852 0.04132 0.74314 C 0.04427 0.74931 0.04861 0.75332 0.05087 0.7601 C 0.05504 0.77275 0.05243 0.76843 0.05799 0.7749 C 0.06528 0.79341 0.07396 0.80975 0.08177 0.82763 C 0.08559 0.84768 0.07934 0.81653 0.08646 0.84243 C 0.0908 0.85816 0.09358 0.8782 0.09601 0.89547 C 0.09948 0.9556 0.10313 1.0182 0.09479 1.0774 C 0.09393 1.107 0.09132 1.13661 0.09132 1.16621 C 0.09132 1.16837 0.09375 1.16066 0.09254 1.15973 C 0.09115 1.1585 0.09011 1.16251 0.08889 1.16405 C 0.08733 1.16343 0.08542 1.16004 0.0842 1.16189 C 0.08316 1.16343 0.08559 1.16621 0.08646 1.16806 C 0.08663 1.16837 0.08646 1.16683 0.08646 1.16621 C 0.09167 1.15942 0.09132 1.16343 0.09132 1.15757 " pathEditMode="relative" ptsTypes="fffffffffffffffffffffffffffffffffA">
                                      <p:cBhvr>
                                        <p:cTn id="12" dur="3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0174 0.05859 C -0.00261 0.074 -0.00365 0.09374 -0.00886 0.107 C -0.01111 0.12334 -0.01598 0.13814 -0.01962 0.15356 C -0.02466 0.17484 -0.02691 0.19858 -0.02917 0.22109 C -0.02865 0.26457 -0.03351 0.3321 -0.01719 0.37342 C -0.01598 0.37959 -0.01441 0.38668 -0.0125 0.39223 C -0.01111 0.39655 -0.00764 0.40487 -0.00764 0.40487 C -0.00573 0.41505 -0.00313 0.42491 0.00191 0.43046 C 0.00347 0.43478 0.0059 0.43848 0.00659 0.44311 C 0.00694 0.44619 0.00694 0.44927 0.00781 0.45143 C 0.0085 0.4539 0.01007 0.45452 0.01128 0.45575 C 0.01475 0.47333 0.02222 0.48782 0.02569 0.50478 C 0.02968 0.52513 0.02986 0.55011 0.03871 0.56553 C 0.04149 0.58526 0.03941 0.57755 0.04357 0.58927 C 0.04392 0.59204 0.04392 0.59482 0.04461 0.59759 C 0.04583 0.60222 0.04948 0.61024 0.04948 0.61024 C 0.05243 0.62565 0.04982 0.62072 0.05538 0.6272 C 0.06215 0.64508 0.05972 0.66821 0.06371 0.68856 C 0.0677 0.78014 0.08298 0.88375 0.06024 0.96762 C 0.05989 0.97101 0.0592 0.97441 0.05902 0.97841 C 0.0585 0.98674 0.0585 0.99507 0.05781 1.0037 C 0.05729 1.00956 0.05538 1.02035 0.05538 1.02035 C 0.05451 1.04286 0.05451 1.06198 0.04704 1.07956 C 0.04583 1.09066 0.04409 1.10083 0.04236 1.11162 C 0.04149 1.11687 0.03993 1.12828 0.03993 1.12828 C 0.04079 1.15603 0.04045 1.17391 0.04826 1.19611 C 0.05 1.21739 0.04878 1.23928 0.05781 1.25532 C 0.06389 1.28646 0.06024 1.26364 0.06024 1.32717 " pathEditMode="relative" ptsTypes="fffffffffffffffffffffffffffA">
                                      <p:cBhvr>
                                        <p:cTn id="14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712 0.04225 C 0.01372 0.05736 0.01059 0.04718 0.01302 0.06136 C 0.01372 0.06568 0.01545 0.07401 0.01545 0.07401 C 0.01684 0.10238 0.01736 0.09436 0.02014 0.1144 C 0.02084 0.12982 0.02101 0.14431 0.02379 0.15881 C 0.0257 0.23898 0.02986 0.31792 0.00938 0.391 C 0.00591 0.41906 0.01111 0.38144 0.00591 0.40611 C 0.00313 0.41906 0.00104 0.43417 -0.00364 0.44619 C -0.00555 0.46161 -0.01389 0.48936 -0.02031 0.50077 C -0.02257 0.5128 -0.02552 0.52143 -0.02864 0.53253 C -0.03073 0.53993 -0.03212 0.54888 -0.03455 0.55628 C -0.03975 0.57169 -0.03698 0.55659 -0.04166 0.57478 C -0.04323 0.58125 -0.04409 0.58773 -0.04531 0.5939 C -0.04618 0.59852 -0.04774 0.60685 -0.04774 0.60685 C -0.04618 0.62504 -0.04305 0.64323 -0.04166 0.66173 C -0.04114 0.6679 -0.04062 0.6827 -0.03941 0.68949 C -0.0368 0.70336 -0.03368 0.71724 -0.03107 0.73173 C -0.02882 0.74437 -0.02291 0.75794 -0.01909 0.76935 C -0.01423 0.78384 -0.01146 0.80389 -0.00955 0.82054 C -0.01024 0.86741 -0.01041 0.92014 -0.01909 0.96639 C -0.02066 0.98582 -0.0217 1.00062 -0.025 1.01912 C -0.02587 1.0293 -0.02673 1.03855 -0.02864 1.04872 C -0.02986 1.15572 -0.02048 1.18532 -0.03107 1.15017 L -0.03107 1.15017 C -0.03142 1.14585 -0.03229 1.13753 -0.03229 1.13753 C -0.03229 1.13537 -0.03229 1.13321 -0.03229 1.13105 L -0.03107 1.18162 " pathEditMode="relative" ptsTypes="ffffffffffffffffffffffFffAA">
                                      <p:cBhvr>
                                        <p:cTn id="16" dur="6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0.01198 0.04779 C -0.00625 0.05119 -0.00625 0.0592 -0.00469 0.06876 C -0.00243 0.08295 0.00017 0.09621 0.0059 0.107 C 0.00625 0.11039 0.00625 0.1144 0.00711 0.11748 C 0.00781 0.11995 0.01007 0.12118 0.01076 0.12365 C 0.01232 0.12982 0.01198 0.1366 0.01302 0.14277 C 0.0158 0.1807 0.01562 0.20197 0.01423 0.24638 C 0.01354 0.26642 0.00711 0.28708 0.00364 0.30558 C 0.00052 0.32223 -0.00261 0.33734 -0.00834 0.35183 C -0.01129 0.36725 -0.00938 0.36078 -0.01302 0.37126 C -0.01476 0.38298 -0.0165 0.39716 -0.02032 0.40703 C -0.02414 0.43293 -0.02118 0.42399 -0.02622 0.43663 C -0.02761 0.46346 -0.0283 0.49029 -0.02969 0.51711 C -0.02865 0.5794 -0.02848 0.65742 -0.01667 0.71785 C -0.01702 0.74376 -0.01719 0.76997 -0.01789 0.79618 C -0.01841 0.81252 -0.02552 0.83071 -0.02969 0.8449 C -0.03611 0.86586 -0.03837 0.88067 -0.04167 0.9041 C -0.04202 0.91119 -0.04219 0.91798 -0.04289 0.92507 C -0.04341 0.92939 -0.04532 0.93802 -0.04532 0.93802 C -0.04896 0.99692 -0.04723 1.00462 -0.04879 1.09652 C -0.04914 1.11347 -0.04775 1.11132 -0.05365 1.11132 " pathEditMode="relative" ptsTypes="ffffffffffffffffffffA">
                                      <p:cBhvr>
                                        <p:cTn id="18" dur="47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88889E-6 -5.92353E-6 C 0.00174 0.00894 -0.00121 0.01264 -0.00365 0.02096 C -0.00399 0.03145 -0.00399 0.04224 -0.00486 0.05272 C -0.00503 0.05519 -0.0066 0.05673 -0.00712 0.05889 C -0.00972 0.06937 -0.01111 0.08202 -0.01319 0.09281 C -0.0151 0.10268 -0.01562 0.11347 -0.0191 0.12241 C -0.02031 0.15356 -0.02222 0.18717 -0.01788 0.21769 C -0.01597 0.23095 -0.00781 0.24791 -0.00365 0.25778 C 0.0059 0.27998 0.0184 0.2991 0.02969 0.31914 C 0.03385 0.34104 0.02691 0.30773 0.03455 0.33148 C 0.0408 0.35152 0.02951 0.32994 0.03924 0.34659 C 0.04167 0.35923 0.04462 0.36879 0.05122 0.37619 C 0.05278 0.39191 0.05712 0.40209 0.06059 0.41658 C 0.06302 0.42645 0.06424 0.43601 0.06667 0.44619 C 0.06754 0.44958 0.06823 0.45297 0.06892 0.45636 C 0.07014 0.46315 0.07257 0.47548 0.07257 0.47548 C 0.07674 0.539 0.07431 0.59019 0.07257 0.65957 C 0.07205 0.68084 0.06719 0.70551 0.06059 0.72309 C 0.05851 0.73943 0.05399 0.75793 0.04879 0.77181 C 0.0467 0.78538 0.04149 0.79494 0.03802 0.80727 C 0.03385 0.82269 0.03021 0.83811 0.025 0.85198 C 0.01962 0.86617 0.01962 0.87912 0.01667 0.89423 C 0.01632 0.89824 0.01597 0.90286 0.01545 0.90687 C 0.01476 0.91119 0.01302 0.91982 0.01302 0.91982 C 0.01372 0.9744 0.01215 0.99568 0.01892 1.03823 C 0.01858 1.06105 0.01788 1.08479 0.01788 1.10792 C 0.01788 1.11008 0.01892 1.11409 0.01892 1.11409 " pathEditMode="relative" ptsTypes="ffffffffffffffffffffffffffA">
                                      <p:cBhvr>
                                        <p:cTn id="20" dur="42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-3.33333E-6 -1.81005E-6 C -0.00139 0.0293 -3.33333E-6 0.01573 -0.00243 0.03238 C -0.00312 0.03793 -0.00399 0.04317 -0.00468 0.04841 C -0.00503 0.05119 -0.0059 0.05643 -0.0059 0.05674 C -0.00538 0.08449 -0.00382 0.11317 -0.00347 0.14185 C -0.0033 0.16436 -0.00902 0.28677 -3.33333E-6 0.3469 C 0.00313 0.41412 -0.0059 0.48721 0.00365 0.55165 C 0.00417 0.66759 0.00365 0.75393 0.00712 0.86032 C 0.00834 0.89917 0.01511 0.93586 0.01667 0.97502 C 0.01632 0.99106 0.0158 1.00709 0.01545 1.02313 C 0.01493 1.05335 0.01493 1.08357 0.01424 1.11348 C 0.01389 1.12889 0.0099 1.14709 0.00834 1.16158 C 0.0073 1.18563 0.0066 1.20814 0.00243 1.23065 C -0.00052 1.26334 -0.00225 1.29972 -0.00711 1.3321 C -0.00989 1.38236 0.00243 1.5831 -0.00955 1.5831 " pathEditMode="relative" rAng="0" ptsTypes="ffffffffffffffA">
                                      <p:cBhvr>
                                        <p:cTn id="22" dur="39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" y="7915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xit" presetSubtype="3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xit" presetSubtype="32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xit" presetSubtype="32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02" y="-2652"/>
            <a:ext cx="9154191" cy="6102794"/>
          </a:xfrm>
          <a:prstGeom prst="rect">
            <a:avLst/>
          </a:prstGeom>
        </p:spPr>
      </p:pic>
      <p:sp>
        <p:nvSpPr>
          <p:cNvPr id="6" name="心形 5"/>
          <p:cNvSpPr/>
          <p:nvPr/>
        </p:nvSpPr>
        <p:spPr>
          <a:xfrm rot="2040686">
            <a:off x="-218947" y="5299510"/>
            <a:ext cx="576064" cy="504056"/>
          </a:xfrm>
          <a:prstGeom prst="hear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心形 6"/>
          <p:cNvSpPr/>
          <p:nvPr/>
        </p:nvSpPr>
        <p:spPr>
          <a:xfrm rot="1087763">
            <a:off x="874035" y="5488549"/>
            <a:ext cx="470178" cy="411406"/>
          </a:xfrm>
          <a:prstGeom prst="hear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心形 7"/>
          <p:cNvSpPr/>
          <p:nvPr/>
        </p:nvSpPr>
        <p:spPr>
          <a:xfrm rot="2079924">
            <a:off x="1564822" y="5595636"/>
            <a:ext cx="405065" cy="354432"/>
          </a:xfrm>
          <a:prstGeom prst="hear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心形 8"/>
          <p:cNvSpPr/>
          <p:nvPr/>
        </p:nvSpPr>
        <p:spPr>
          <a:xfrm rot="2040686">
            <a:off x="-624318" y="4521445"/>
            <a:ext cx="576064" cy="504056"/>
          </a:xfrm>
          <a:prstGeom prst="hear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心形 9"/>
          <p:cNvSpPr/>
          <p:nvPr/>
        </p:nvSpPr>
        <p:spPr>
          <a:xfrm rot="1087763">
            <a:off x="-533727" y="5029669"/>
            <a:ext cx="470178" cy="411406"/>
          </a:xfrm>
          <a:prstGeom prst="hear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心形 10"/>
          <p:cNvSpPr/>
          <p:nvPr/>
        </p:nvSpPr>
        <p:spPr>
          <a:xfrm rot="2847559">
            <a:off x="-678686" y="3734199"/>
            <a:ext cx="470178" cy="411406"/>
          </a:xfrm>
          <a:prstGeom prst="hear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心形 11"/>
          <p:cNvSpPr/>
          <p:nvPr/>
        </p:nvSpPr>
        <p:spPr>
          <a:xfrm rot="1087763">
            <a:off x="-641442" y="5614478"/>
            <a:ext cx="470178" cy="411406"/>
          </a:xfrm>
          <a:prstGeom prst="hear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996480"/>
            <a:ext cx="2009287" cy="2009287"/>
          </a:xfrm>
          <a:prstGeom prst="rect">
            <a:avLst/>
          </a:prstGeom>
        </p:spPr>
      </p:pic>
      <p:pic>
        <p:nvPicPr>
          <p:cNvPr id="80" name="图片 7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40" y="2797138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图片 8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714" y="3145996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图片 8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226" y="2912253"/>
            <a:ext cx="115116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图片 8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890" y="2912253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图片 8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15" y="308686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图片 8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15" y="2796354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图片 8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402" y="2739586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图片 8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014" y="29507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图片 8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539" y="3145996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图片 8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51" y="32618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图片 8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15" y="2912634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图片 9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414" y="28554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图片 9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814" y="28554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图片 9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665" y="3087259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图片 9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326" y="3087259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9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976" y="2913026"/>
            <a:ext cx="231807" cy="23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图片 9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827" y="2736802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图片 9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001" y="297175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图片 9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651" y="2681240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图片 9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51" y="2797138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图片 9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301" y="3203538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图片 10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040" y="2797138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图片 10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765" y="308686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图片 10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165" y="302971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图片 10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51" y="3145604"/>
            <a:ext cx="116691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图片 10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415" y="308686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图片 10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665" y="302971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图片 10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790" y="302971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图片 10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651" y="3261493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图片 10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876" y="3320229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图片 10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365" y="3320229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图片 11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490" y="3145604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图片 11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001" y="2739204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图片 11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876" y="268046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图片 11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501" y="2796354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图片 11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15" y="3377379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图片 11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851" y="3320229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图片 11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226" y="302971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图片 11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601" y="302971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图片 11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77" y="3202765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图片 11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114" y="2912253"/>
            <a:ext cx="115115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图片 12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15" y="3030099"/>
            <a:ext cx="173460" cy="1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图片 12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14" y="3146377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图片 12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14" y="28554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图片 12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765" y="2665365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图片 12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276" y="29126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图片 12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277" y="303049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图片 12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51" y="297175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图片 12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814" y="29126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图片 12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814" y="3030490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图片 12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327" y="287967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图片 13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301" y="28554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图片 13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301" y="297175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图片 13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077" y="287967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图片 13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39" y="28872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图片 13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02" y="300509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图片 13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215" y="2714186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图片 13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215" y="2830465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" name="图片 13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877" y="2752720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" name="图片 13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552" y="2520945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" name="图片 13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514" y="2456652"/>
            <a:ext cx="1064417" cy="106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图片 14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665" y="2505070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" name="图片 14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952" y="2811458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" name="图片 14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015" y="2525708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" name="图片 14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977" y="2719383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578610" y="4712335"/>
            <a:ext cx="645033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  <a:effectLst/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  <a:effectLst/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000" fill="hold"/>
                                        <p:tgtEl>
                                          <p:spTgt spid="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21426E-6 L 0.86267 -0.98549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25" y="-4927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9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4.16667E-6 -5.68077E-7 L 0.67796 -0.77524 " pathEditMode="relative" rAng="0" ptsTypes="AA">
                                      <p:cBhvr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89" y="-3877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2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9" presetClass="exit" presetSubtype="1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3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6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72222E-6 -1.85242E-6 L 0.54306 -0.65792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53" y="-3291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9" presetClass="exit" presetSubtype="1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4.72222E-6 -4.21426E-6 L 0.86267 -0.98549 " pathEditMode="relative" rAng="0" ptsTypes="AA">
                                      <p:cBhvr>
                                        <p:cTn id="4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25" y="-4927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4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19" presetClass="exit" presetSubtype="1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6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11111E-6 3.23865E-6 L 0.89497 -1.01791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40" y="-5091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5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9" presetClass="exit" presetSubtype="1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6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5E-6 2.84656E-6 L 1.04844 -0.51776 " pathEditMode="relative" rAng="0" ptsTypes="AA">
                                      <p:cBhvr>
                                        <p:cTn id="6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413" y="-2590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6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19" presetClass="exit" presetSubtype="1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6" presetClass="path" presetSubtype="0" accel="50000" decel="50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4.44444E-6 -8.11979E-7 L 1.04444 -1.13183 " pathEditMode="relative" rAng="0" ptsTypes="AA">
                                      <p:cBhvr>
                                        <p:cTn id="7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22" y="-5659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7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9" presetClass="exit" presetSubtype="1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3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xit" presetSubtype="3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3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3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3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3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9" dur="3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3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3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4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8" dur="3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3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3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3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4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4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4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4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4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4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4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4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4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4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4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4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4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4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3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3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3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3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3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3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3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3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3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3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3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3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3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4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7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3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9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2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5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8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1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4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7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3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6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9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2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5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8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1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4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7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0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3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6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9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8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1" grpId="2" animBg="1"/>
      <p:bldP spid="11" grpId="3" animBg="1"/>
      <p:bldP spid="12" grpId="0" animBg="1"/>
      <p:bldP spid="12" grpId="1" animBg="1"/>
      <p:bldP spid="12" grpId="2" animBg="1"/>
      <p:bldP spid="12" grpId="3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997" y="-524249"/>
            <a:ext cx="9287463" cy="619164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364" y="3867894"/>
            <a:ext cx="9144000" cy="3599688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4066390" y="2628676"/>
            <a:ext cx="1496698" cy="149669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156176" y="131201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619672" y="47316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742349" y="803861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334417" y="2745968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57680" y="4639310"/>
            <a:ext cx="612648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6244E-6 L -1.94444E-6 -0.41936 " pathEditMode="relative" rAng="0" ptsTypes="AA">
                                      <p:cBhvr>
                                        <p:cTn id="8" dur="39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96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" y="-1065343"/>
            <a:ext cx="4584968" cy="68774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734" y="382"/>
            <a:ext cx="4558012" cy="6837018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95536" y="1680132"/>
            <a:ext cx="2107571" cy="2107571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66390" y="2628676"/>
            <a:ext cx="1496698" cy="149669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56176" y="131201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19672" y="47316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42349" y="803861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90626" y="1316280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805" y="2641290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180" y="299054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692" y="2757178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8355" y="2757178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980" y="293180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480" y="2641290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867" y="2584140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480" y="279527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4005" y="299054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517" y="310642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480" y="2757178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880" y="270002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280" y="270002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130" y="2931803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4792" y="293180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1442" y="2757178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6292" y="2580965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467" y="2815915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117" y="2525403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517" y="2641290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767" y="3047690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505" y="2641290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2230" y="293180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630" y="287465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517" y="2990540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7880" y="293180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130" y="287465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3255" y="2874653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117" y="3106428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342" y="3165165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830" y="3165165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1955" y="2990540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467" y="2584140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342" y="2525403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967" y="2641290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480" y="3222315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5317" y="3165165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0692" y="2874653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067" y="2874653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842" y="3047690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6580" y="2757178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980" y="2874653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980" y="2990540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2980" y="270002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6230" y="2509528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742" y="275717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742" y="2874653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517" y="2815915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280" y="275717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4280" y="2874653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792" y="2723840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767" y="270002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3767" y="2815915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542" y="2723840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805" y="273177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167" y="2849253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680" y="2558740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680" y="2674628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342" y="259366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0017" y="236189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980" y="2295215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130" y="234601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6417" y="265240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480" y="236665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442" y="256032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029335" y="4890135"/>
            <a:ext cx="692658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55665E-6 L -4.44444E-6 0.1457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59617E-6 L -4.44444E-6 -0.15591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0"/>
            <a:ext cx="9162863" cy="6108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455" y="123478"/>
            <a:ext cx="2195087" cy="21950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974" y="428610"/>
            <a:ext cx="1224136" cy="12241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88" y="3143254"/>
            <a:ext cx="928694" cy="928694"/>
          </a:xfrm>
          <a:prstGeom prst="rect">
            <a:avLst/>
          </a:prstGeom>
        </p:spPr>
      </p:pic>
      <p:pic>
        <p:nvPicPr>
          <p:cNvPr id="9" name="图片 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771" y="4336265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9145" y="4685123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657" y="4451380"/>
            <a:ext cx="115116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321" y="4451380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946" y="462599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446" y="4335481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833" y="4278713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445" y="448986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970" y="4685123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482" y="480101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446" y="4451761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845" y="439461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245" y="439461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096" y="4626386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757" y="4626386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407" y="4452153"/>
            <a:ext cx="231807" cy="23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258" y="4275929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432" y="4510879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082" y="4220367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482" y="4336265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732" y="4742665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471" y="4336265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196" y="462599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596" y="456884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482" y="4684731"/>
            <a:ext cx="116691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846" y="462599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096" y="456884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2221" y="456884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082" y="4800620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307" y="4859356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796" y="4859356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921" y="4684731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432" y="4278331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307" y="4219595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932" y="4335481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446" y="4916506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4282" y="4859356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657" y="4568845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032" y="4568845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6808" y="4741892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545" y="4451380"/>
            <a:ext cx="115115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946" y="4569226"/>
            <a:ext cx="173460" cy="1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945" y="4685504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945" y="439461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196" y="4204492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707" y="445176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708" y="456961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3482" y="4510879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245" y="445176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3245" y="4569617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758" y="4418804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732" y="439461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732" y="4510879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508" y="4418804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770" y="442636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133" y="454421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646" y="4253313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646" y="4369592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308" y="4291847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983" y="4060072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0945" y="3995779"/>
            <a:ext cx="1064417" cy="106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096" y="4044197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5383" y="4350585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2446" y="4064835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1408" y="4258510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853565" y="3830320"/>
            <a:ext cx="610298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4792E-6 L 8.33333E-7 -0.1723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63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xit" presetSubtype="3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4.12273E-6 C -0.03038 0.00215 -0.03402 0.004 -0.06232 4.12273E-6 C -0.07309 -0.00155 -0.08177 -0.01141 -0.09184 -0.01727 C -0.10052 -0.0219 -0.11024 -0.02621 -0.11892 -0.03022 C -0.12152 -0.033 -0.12395 -0.03639 -0.12656 -0.03855 C -0.13055 -0.04132 -0.13229 -0.03978 -0.13559 -0.04317 C -0.14131 -0.04842 -0.14513 -0.05458 -0.15121 -0.05828 C -0.15538 -0.06846 -0.16979 -0.08357 -0.17812 -0.08388 C -0.21267 -0.08511 -0.24704 -0.08542 -0.28142 -0.08604 C -0.29548 -0.0922 -0.30833 -0.10577 -0.32256 -0.10978 C -0.33107 -0.11687 -0.33975 -0.12427 -0.34878 -0.12921 C -0.35468 -0.13661 -0.36371 -0.14 -0.37031 -0.14431 C -0.37274 -0.14617 -0.37447 -0.14925 -0.37691 -0.1511 C -0.38385 -0.15696 -0.39149 -0.16251 -0.39878 -0.16837 C -0.40555 -0.17423 -0.41388 -0.17608 -0.42083 -0.18101 C -0.43107 -0.18903 -0.43923 -0.19735 -0.45017 -0.20013 C -0.46093 -0.20938 -0.47222 -0.21092 -0.48263 -0.21986 C -0.48975 -0.22572 -0.49809 -0.23343 -0.5059 -0.23713 C -0.51111 -0.23991 -0.51736 -0.24052 -0.52274 -0.24361 C -0.53368 -0.25039 -0.5434 -0.25841 -0.55503 -0.26303 C -0.56163 -0.27074 -0.57239 -0.2729 -0.58072 -0.27567 C -0.63281 -0.27413 -0.63316 -0.27228 -0.66961 -0.26735 C -0.67656 -0.26365 -0.68368 -0.25933 -0.69027 -0.2544 C -0.69566 -0.25039 -0.70138 -0.24391 -0.70694 -0.24145 C -0.71302 -0.23867 -0.72517 -0.23497 -0.72517 -0.23466 C -0.7342 -0.22695 -0.74479 -0.22387 -0.75347 -0.21524 C -0.76302 -0.20629 -0.77274 -0.19519 -0.78194 -0.18502 C -0.78628 -0.18039 -0.78975 -0.17546 -0.79479 -0.17238 C -0.80798 -0.15603 -0.82066 -0.14031 -0.83211 -0.12088 C -0.83663 -0.11317 -0.83316 -0.1144 -0.83715 -0.10577 C -0.84444 -0.09004 -0.85555 -0.07987 -0.8618 -0.0626 C -0.86475 -0.05489 -0.86493 -0.04657 -0.86684 -0.03855 C -0.87083 -0.02344 -0.87465 -0.00833 -0.87881 0.00678 C -0.87951 0.01356 -0.88038 0.0259 -0.88229 0.03268 C -0.8842 0.03854 -0.88906 0.04995 -0.88906 0.05026 C -0.89097 0.0629 -0.89375 0.06722 -0.89913 0.07801 C -0.89947 0.08079 -0.8993 0.08418 -0.90034 0.08664 C -0.90295 0.09374 -0.90625 0.0996 -0.90937 0.10607 C -0.91354 0.1147 -0.91163 0.11933 -0.91736 0.1255 C -0.92343 0.14215 -0.93524 0.1699 -0.9467 0.1773 C -0.95451 0.18193 -0.97013 0.18994 -0.97013 0.19056 C -1.02118 0.18809 -1.01336 0.19056 -1.04218 0.18347 C -1.05173 0.17792 -1.06093 0.16774 -1.07083 0.16404 C -1.07552 0.1625 -1.0776 0.16188 -1.08229 0.15787 C -1.08645 0.15417 -1.08958 0.14832 -1.09392 0.14492 C -1.09635 0.14307 -1.10156 0.14061 -1.10156 0.14091 C -1.10781 0.13012 -1.10416 0.13567 -1.11336 0.1255 C -1.11545 0.12303 -1.121 0.12118 -1.121 0.12149 C -1.12691 0.11378 -1.13246 0.11255 -1.13854 0.10823 C -1.14774 0.10206 -1.15625 0.0962 -1.16562 0.09096 C -1.16718 0.0888 -1.16875 0.08603 -1.17066 0.08449 C -1.17291 0.08202 -1.17864 0.08017 -1.17864 0.08048 C -1.18385 0.07431 -1.18784 0.07215 -1.18784 0.06074 " pathEditMode="relative" rAng="0" ptsTypes="ffffffffffffffffffffffffffffffffffffffffffffffffffffA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400" y="-43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52 0.01203 C -0.05538 0.03454 -0.06614 0.04163 -0.08073 0.04903 C -0.09236 0.0552 -0.10416 0.06352 -0.11597 0.06784 C -0.12968 0.07247 -0.12448 0.07031 -0.13229 0.07401 C -0.13402 0.07401 -0.18281 0.07185 -0.19097 0.07 C -0.19427 0.06908 -0.19739 0.06476 -0.20052 0.06352 C -0.20781 0.06106 -0.21545 0.05982 -0.22274 0.05767 C -0.22916 0.04317 -0.23819 0.04472 -0.24843 0.04101 C -0.25069 0.04009 -0.25312 0.03855 -0.25538 0.0367 C -0.25712 0.03516 -0.25868 0.03331 -0.26059 0.03269 C -0.26267 0.03207 -0.28055 0.02899 -0.28229 0.02868 C -0.29791 0.02313 -0.27864 0.02961 -0.31059 0.02436 C -0.31788 0.02313 -0.325 0.01758 -0.33264 0.01604 C -0.34409 0.01018 -0.32656 0.01912 -0.34114 0.00987 C -0.34861 0.00494 -0.35781 0.00525 -0.36545 0.0037 C -0.38489 0.00463 -0.40191 0.00679 -0.42066 0.00987 C -0.43107 0.0145 -0.44184 0.01388 -0.45243 0.01604 C -0.46545 0.0185 -0.47864 0.02221 -0.49149 0.02436 C -0.49271 0.02498 -0.49392 0.02591 -0.49514 0.02652 C -0.49722 0.02745 -0.4993 0.02745 -0.50121 0.02868 C -0.50746 0.03207 -0.50486 0.03269 -0.50972 0.03454 C -0.51406 0.03608 -0.52239 0.03886 -0.52239 0.03916 C -0.52639 0.04379 -0.53073 0.04595 -0.53559 0.04903 C -0.5401 0.05674 -0.54357 0.05643 -0.54913 0.06167 C -0.55521 0.06723 -0.5618 0.07648 -0.56875 0.08018 C -0.58003 0.09529 -0.59409 0.1107 -0.60764 0.11749 C -0.62291 0.13445 -0.59896 0.10854 -0.61649 0.12365 C -0.61823 0.1252 -0.61909 0.1289 -0.62118 0.13013 C -0.63055 0.13691 -0.63611 0.13876 -0.64444 0.14246 C -0.65069 0.14925 -0.65694 0.15233 -0.66406 0.1548 C -0.66909 0.16097 -0.67378 0.16127 -0.68003 0.16312 C -0.70121 0.18163 -0.73698 0.17422 -0.75833 0.17515 C -0.78715 0.17453 -0.81597 0.17453 -0.84496 0.1733 C -0.85243 0.17299 -0.85989 0.16559 -0.86684 0.16312 C -0.89531 0.15295 -0.91979 0.12612 -0.94757 0.11564 C -0.9592 0.10269 -0.96962 0.09744 -0.98298 0.09251 C -0.98732 0.09128 -0.99114 0.08727 -0.99548 0.08449 C -1.00208 0.07987 -1.0092 0.07802 -1.01614 0.07401 C -1.01944 0.07185 -1.02257 0.06784 -1.02604 0.06568 C -1.04218 0.05643 -1.0592 0.05057 -1.07587 0.04502 C -1.10694 0.04811 -1.1342 0.04996 -1.16614 0.05119 C -1.17014 0.05366 -1.17309 0.05736 -1.17708 0.05952 C -1.18628 0.07493 -1.18975 0.07216 -1.20416 0.07216 " pathEditMode="relative" rAng="0" ptsTypes="ffffffffffffffffffffffffffffffffffffffffffA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00" y="80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8063" y="-1380401"/>
            <a:ext cx="10345206" cy="68802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370" y="5524078"/>
            <a:ext cx="230157" cy="23015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639" y="5434161"/>
            <a:ext cx="179833" cy="17983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057977" y="5344058"/>
            <a:ext cx="360040" cy="36004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6093339" y="5369406"/>
            <a:ext cx="359665" cy="3596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7048">
            <a:off x="4941213" y="5971152"/>
            <a:ext cx="267988" cy="2679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54563">
            <a:off x="561173" y="5407935"/>
            <a:ext cx="432048" cy="43204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48188">
            <a:off x="2834242" y="6094075"/>
            <a:ext cx="308102" cy="30810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784165"/>
            <a:ext cx="230157" cy="23015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5906635"/>
            <a:ext cx="115078" cy="11507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74501" y="6311469"/>
            <a:ext cx="156502" cy="15650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568">
            <a:off x="1497120" y="5752313"/>
            <a:ext cx="360040" cy="36004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832096" y="6166721"/>
            <a:ext cx="180020" cy="18002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5012629" y="6475302"/>
            <a:ext cx="450733" cy="45073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37382" y="6533071"/>
            <a:ext cx="359665" cy="35966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93180">
            <a:off x="8370813" y="6170432"/>
            <a:ext cx="269084" cy="26908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7063448" y="6497549"/>
            <a:ext cx="219172" cy="21917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511451" y="6243601"/>
            <a:ext cx="222195" cy="22219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3514466" y="6138828"/>
            <a:ext cx="298038" cy="298038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2773">
            <a:off x="1740367" y="6544727"/>
            <a:ext cx="311883" cy="311883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13558">
            <a:off x="6364793" y="6396656"/>
            <a:ext cx="318126" cy="318126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93507">
            <a:off x="7736876" y="6444119"/>
            <a:ext cx="269084" cy="26908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472" y="6412845"/>
            <a:ext cx="115078" cy="11507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2423627" y="6505213"/>
            <a:ext cx="360040" cy="36004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6786938" y="5975472"/>
            <a:ext cx="360040" cy="360040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3272649" y="6647807"/>
            <a:ext cx="222195" cy="222195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-698713" y="-295083"/>
            <a:ext cx="288032" cy="5792755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9155949" y="-308570"/>
            <a:ext cx="288032" cy="5641001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371973" y="-294781"/>
            <a:ext cx="144016" cy="5641001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-284677" y="-295082"/>
            <a:ext cx="144016" cy="5792756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9443981" y="-260939"/>
            <a:ext cx="288032" cy="5641001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9732013" y="-294782"/>
            <a:ext cx="288032" cy="5641001"/>
          </a:xfrm>
          <a:prstGeom prst="rect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-515799" y="-294781"/>
            <a:ext cx="288032" cy="5786337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-360877" y="-261629"/>
            <a:ext cx="152400" cy="5714097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9558933" y="-308571"/>
            <a:ext cx="144016" cy="5641001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9702949" y="-255784"/>
            <a:ext cx="173080" cy="5641001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240790" y="4510405"/>
            <a:ext cx="570801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40000"/>
                    <a:lumOff val="60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8.64198E-7 L 0.10087 0.00093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85 -0.4358 0.01354 -0.87161 0.01354 -1.30741 " pathEditMode="relative" rAng="0" ptsTypes="fA">
                                      <p:cBhvr>
                                        <p:cTn id="8" dur="4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-6537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87 0.00586 C -0.01614 -0.03365 -0.01441 -0.07346 -0.01284 -0.11482 C -0.0125 -0.16173 -0.01267 -0.20896 -0.0118 -0.25618 C -0.01163 -0.26883 -0.00937 -0.29414 -0.00937 -0.29383 C -0.00868 -0.32408 -0.00833 -0.37994 -0.00382 -0.40957 C -0.00121 -0.45463 0.0007 -0.49877 0.00191 -0.54383 C 0.00243 -0.80988 0.00417 -1.07223 0.00417 -1.33642 L -0.00034 -1.36729 " pathEditMode="relative" rAng="0" ptsTypes="ffffffAA">
                                      <p:cBhvr>
                                        <p:cTn id="10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-6867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7284E-6 L -4.72222E-6 -1.35093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56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44444E-6 -3.82716E-6 L 4.44444E-6 -1.32345 " pathEditMode="relative" rAng="0" ptsTypes="AA">
                                      <p:cBhvr>
                                        <p:cTn id="14" dur="3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17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1.66667E-6 -1.36266 " pathEditMode="relative" rAng="0" ptsTypes="AA">
                                      <p:cBhvr>
                                        <p:cTn id="16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14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3.7037E-6 L -1.11111E-6 -1.15618 " pathEditMode="relative" rAng="0" ptsTypes="AA">
                                      <p:cBhvr>
                                        <p:cTn id="18" dur="3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0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30" dur="48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2" dur="4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-3.05556E-6 -1.39074 " pathEditMode="relative" rAng="0" ptsTypes="AA">
                                      <p:cBhvr>
                                        <p:cTn id="3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53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2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4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6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8" dur="3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2222E-6 -1.35802E-6 L -2.22222E-6 -1.34568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28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54" dur="4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2.46914E-6 L 4.72222E-6 -1.38827 " pathEditMode="relative" rAng="0" ptsTypes="AA">
                                      <p:cBhvr>
                                        <p:cTn id="56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41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729 0.02408 L 1.05573 0.02408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42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72222E-6 -3.58025E-6 L -1.12605 -3.58025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02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2.34568E-6 L -1.07708 -0.0179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54" y="-89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1267 0.00834 L -1.14062 0.00124 " pathEditMode="relative" rAng="0" ptsTypes="AA">
                                      <p:cBhvr>
                                        <p:cTn id="68" dur="3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06" y="-37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0" dur="3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03229 0.02068 L -1.14618 0.01698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94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16060" y="-1460698"/>
            <a:ext cx="10259490" cy="68396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79662"/>
            <a:ext cx="1800200" cy="1800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207198"/>
            <a:ext cx="900100" cy="900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567803"/>
            <a:ext cx="2322258" cy="2322258"/>
          </a:xfrm>
          <a:prstGeom prst="rect">
            <a:avLst/>
          </a:prstGeom>
        </p:spPr>
      </p:pic>
      <p:pic>
        <p:nvPicPr>
          <p:cNvPr id="10" name="图片 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262" y="2941071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7636" y="3289929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148" y="3056186"/>
            <a:ext cx="115116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5812" y="3056186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437" y="323080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937" y="2940287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6324" y="2883519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936" y="309466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461" y="3289929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973" y="340581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937" y="3056567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336" y="299941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736" y="299941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587" y="3231192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248" y="3231192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898" y="3056959"/>
            <a:ext cx="231807" cy="23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3749" y="2880735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923" y="3115685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573" y="2825173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973" y="2941071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223" y="3347471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9962" y="2941071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687" y="323080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6087" y="317365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973" y="3289537"/>
            <a:ext cx="116691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337" y="323080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587" y="317365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712" y="317365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573" y="3405426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798" y="3464162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287" y="3464162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412" y="3289537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923" y="2883137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798" y="2824401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423" y="2940287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937" y="3521312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773" y="3464162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148" y="3173651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3523" y="3173651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299" y="3346698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4036" y="3056186"/>
            <a:ext cx="115115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437" y="3174032"/>
            <a:ext cx="173460" cy="1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436" y="3290310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436" y="299941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3687" y="2809298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198" y="305656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199" y="3174423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1973" y="3115685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736" y="305656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736" y="3174423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249" y="302361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223" y="299941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223" y="3115685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999" y="302361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261" y="303116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624" y="3149023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137" y="2858119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4137" y="2974398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799" y="2896653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474" y="2664878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436" y="2600585"/>
            <a:ext cx="1064417" cy="106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587" y="2649003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874" y="2955391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937" y="2669641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899" y="2863316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784225" y="4147185"/>
            <a:ext cx="652399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17823E-6 L 0.09878 4.1782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4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7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3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9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2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5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" y="-777311"/>
            <a:ext cx="4584968" cy="687745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734" y="-20538"/>
            <a:ext cx="4558012" cy="6837018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95536" y="1680132"/>
            <a:ext cx="2107571" cy="2107571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66390" y="2628676"/>
            <a:ext cx="1496698" cy="149669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56176" y="131201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19672" y="47316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42349" y="803861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90626" y="1316280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685" y="2568732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060" y="291798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572" y="2684620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235" y="2684620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860" y="285924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360" y="2568732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747" y="2511582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360" y="272272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885" y="291798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397" y="303387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360" y="2684620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760" y="262747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160" y="262747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010" y="2859245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672" y="2859245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322" y="2684620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4172" y="250840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347" y="2743357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997" y="2452845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397" y="2568732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647" y="2975132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0385" y="2568732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110" y="285924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510" y="280209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397" y="2917982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760" y="285924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010" y="280209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135" y="280209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997" y="3033870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222" y="3092607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710" y="3092607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835" y="2917982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0347" y="2511582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222" y="2452845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8847" y="2568732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360" y="3149757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3197" y="3092607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572" y="2802095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3947" y="2802095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5722" y="2975132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4460" y="2684620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860" y="2802095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860" y="2917982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860" y="262747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10" y="2436970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622" y="268462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622" y="2802095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397" y="2743357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160" y="268462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2160" y="2802095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672" y="265128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647" y="262747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647" y="2743357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422" y="265128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685" y="265922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4047" y="2776695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560" y="2486182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560" y="2602070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222" y="252110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7897" y="228933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860" y="2222657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010" y="227345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4297" y="257984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360" y="229409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322" y="248777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342390" y="4512945"/>
            <a:ext cx="596582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55665E-6 L -4.44444E-6 0.1457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59617E-6 L -4.44444E-6 -0.15591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" y="-475908"/>
            <a:ext cx="9215488" cy="614365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427734"/>
            <a:ext cx="9141293" cy="5143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362" y="2804397"/>
            <a:ext cx="2195087" cy="219508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419" y="-167923"/>
            <a:ext cx="1662099" cy="1662099"/>
          </a:xfrm>
          <a:prstGeom prst="rect">
            <a:avLst/>
          </a:prstGeom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776" y="2721021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150" y="3069879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662" y="2836136"/>
            <a:ext cx="115116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326" y="2836136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951" y="301075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451" y="2720237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838" y="2663469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0450" y="287461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975" y="3069879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487" y="318576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451" y="2836517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850" y="277936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250" y="277936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101" y="3011142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762" y="3011142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412" y="2836909"/>
            <a:ext cx="231807" cy="23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263" y="2660685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437" y="2895635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087" y="2605123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487" y="2721021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737" y="3127421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476" y="2721021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201" y="301075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601" y="295360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487" y="3069487"/>
            <a:ext cx="116691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851" y="301075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101" y="295360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226" y="2953601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087" y="3185376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312" y="3244112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801" y="3244112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926" y="3069487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437" y="2663087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312" y="2604351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0937" y="2720237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1451" y="3301262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5287" y="3244112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662" y="2953601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037" y="2953601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813" y="3126648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550" y="2836136"/>
            <a:ext cx="115115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951" y="2953982"/>
            <a:ext cx="173460" cy="1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950" y="3070260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2950" y="277936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201" y="2589248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712" y="283651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713" y="2954373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487" y="2895635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250" y="283651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250" y="2954373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7763" y="280356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737" y="277936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737" y="2895635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513" y="280356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775" y="281111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138" y="2928973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651" y="2638069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6651" y="2754348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313" y="2676603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988" y="2444828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1950" y="2380535"/>
            <a:ext cx="1064417" cy="106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101" y="2428953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388" y="2735341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451" y="2449591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图片 7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413" y="2643266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3"/>
          <p:cNvSpPr>
            <a:spLocks noChangeArrowheads="1"/>
          </p:cNvSpPr>
          <p:nvPr/>
        </p:nvSpPr>
        <p:spPr bwMode="auto">
          <a:xfrm>
            <a:off x="3681950" y="-5685443"/>
            <a:ext cx="11035040" cy="11035040"/>
          </a:xfrm>
          <a:prstGeom prst="star8">
            <a:avLst>
              <a:gd name="adj" fmla="val 12806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659255" y="3850640"/>
            <a:ext cx="651319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xit" presetSubtype="32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1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xit" presetSubtype="3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4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7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3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2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5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8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1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94" dur="5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702" y="-650725"/>
            <a:ext cx="9154191" cy="6102794"/>
          </a:xfrm>
          <a:prstGeom prst="rect">
            <a:avLst/>
          </a:prstGeom>
        </p:spPr>
      </p:pic>
      <p:sp>
        <p:nvSpPr>
          <p:cNvPr id="76" name="心形 75"/>
          <p:cNvSpPr/>
          <p:nvPr/>
        </p:nvSpPr>
        <p:spPr>
          <a:xfrm rot="2040686">
            <a:off x="-218947" y="5299510"/>
            <a:ext cx="576064" cy="504056"/>
          </a:xfrm>
          <a:prstGeom prst="hear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心形 76"/>
          <p:cNvSpPr/>
          <p:nvPr/>
        </p:nvSpPr>
        <p:spPr>
          <a:xfrm rot="1087763">
            <a:off x="874035" y="5488549"/>
            <a:ext cx="470178" cy="411406"/>
          </a:xfrm>
          <a:prstGeom prst="hear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心形 77"/>
          <p:cNvSpPr/>
          <p:nvPr/>
        </p:nvSpPr>
        <p:spPr>
          <a:xfrm rot="2079924">
            <a:off x="1564822" y="5595636"/>
            <a:ext cx="405065" cy="354432"/>
          </a:xfrm>
          <a:prstGeom prst="hear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5" name="心形 144"/>
          <p:cNvSpPr/>
          <p:nvPr/>
        </p:nvSpPr>
        <p:spPr>
          <a:xfrm rot="2040686">
            <a:off x="-624318" y="4521445"/>
            <a:ext cx="576064" cy="504056"/>
          </a:xfrm>
          <a:prstGeom prst="hear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6" name="心形 145"/>
          <p:cNvSpPr/>
          <p:nvPr/>
        </p:nvSpPr>
        <p:spPr>
          <a:xfrm rot="1087763">
            <a:off x="-533727" y="5029669"/>
            <a:ext cx="470178" cy="411406"/>
          </a:xfrm>
          <a:prstGeom prst="hear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7" name="心形 146"/>
          <p:cNvSpPr/>
          <p:nvPr/>
        </p:nvSpPr>
        <p:spPr>
          <a:xfrm rot="2847559">
            <a:off x="-678686" y="3734199"/>
            <a:ext cx="470178" cy="411406"/>
          </a:xfrm>
          <a:prstGeom prst="hear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8" name="心形 147"/>
          <p:cNvSpPr/>
          <p:nvPr/>
        </p:nvSpPr>
        <p:spPr>
          <a:xfrm rot="1087763">
            <a:off x="-641442" y="5614478"/>
            <a:ext cx="470178" cy="411406"/>
          </a:xfrm>
          <a:prstGeom prst="hear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9" name="图片 1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996480"/>
            <a:ext cx="2009287" cy="2009287"/>
          </a:xfrm>
          <a:prstGeom prst="rect">
            <a:avLst/>
          </a:prstGeom>
        </p:spPr>
      </p:pic>
      <p:pic>
        <p:nvPicPr>
          <p:cNvPr id="150" name="图片 14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40" y="2797138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1" name="图片 15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714" y="3145996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" name="图片 15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226" y="2912253"/>
            <a:ext cx="115116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" name="图片 15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890" y="2912253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" name="图片 15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15" y="308686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5" name="图片 15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15" y="2796354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图片 15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402" y="2739586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" name="图片 15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014" y="29507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8" name="图片 15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539" y="3145996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9" name="图片 15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51" y="32618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0" name="图片 15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15" y="2912634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1" name="图片 16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414" y="28554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2" name="图片 16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814" y="28554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" name="图片 16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665" y="3087259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" name="图片 16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326" y="3087259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5" name="图片 16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976" y="2913026"/>
            <a:ext cx="231807" cy="23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6" name="图片 16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827" y="2736802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7" name="图片 16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001" y="297175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" name="图片 16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651" y="2681240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9" name="图片 16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51" y="2797138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0" name="图片 16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301" y="3203538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1" name="图片 17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040" y="2797138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" name="图片 17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765" y="308686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3" name="图片 17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165" y="302971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" name="图片 17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51" y="3145604"/>
            <a:ext cx="116691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" name="图片 17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415" y="308686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6" name="图片 17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665" y="302971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7" name="图片 17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790" y="302971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8" name="图片 17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651" y="3261493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9" name="图片 17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876" y="3320229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0" name="图片 17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365" y="3320229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1" name="图片 18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490" y="3145604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2" name="图片 18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001" y="2739204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" name="图片 18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876" y="268046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" name="图片 18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501" y="2796354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5" name="图片 18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15" y="3377379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6" name="图片 18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851" y="3320229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7" name="图片 18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226" y="302971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8" name="图片 18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601" y="302971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9" name="图片 18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77" y="3202765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0" name="图片 18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114" y="2912253"/>
            <a:ext cx="115115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1" name="图片 19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15" y="3030099"/>
            <a:ext cx="173460" cy="1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2" name="图片 19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14" y="3146377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3" name="图片 19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14" y="28554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" name="图片 19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765" y="2665365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" name="图片 19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276" y="29126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6" name="图片 19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277" y="303049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7" name="图片 19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51" y="297175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8" name="图片 19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814" y="29126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9" name="图片 19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814" y="3030490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0" name="图片 19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327" y="287967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1" name="图片 20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301" y="28554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2" name="图片 20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301" y="297175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3" name="图片 20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077" y="287967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" name="图片 20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39" y="28872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" name="图片 20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02" y="300509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" name="图片 20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215" y="2714186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" name="图片 20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215" y="2830465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8" name="图片 20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877" y="2752720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9" name="图片 20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552" y="2520945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0" name="图片 20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514" y="2456652"/>
            <a:ext cx="1064417" cy="106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" name="图片 21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665" y="2505070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2" name="图片 21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952" y="2811458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3" name="图片 21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015" y="2525708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4" name="图片 21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977" y="2719383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" name="AutoShape 503"/>
          <p:cNvSpPr>
            <a:spLocks noChangeArrowheads="1"/>
          </p:cNvSpPr>
          <p:nvPr/>
        </p:nvSpPr>
        <p:spPr bwMode="auto">
          <a:xfrm>
            <a:off x="3681950" y="-5685443"/>
            <a:ext cx="11035040" cy="11035040"/>
          </a:xfrm>
          <a:prstGeom prst="star8">
            <a:avLst>
              <a:gd name="adj" fmla="val 12806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235710" y="3991610"/>
            <a:ext cx="643255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7000" fill="hold"/>
                                        <p:tgtEl>
                                          <p:spTgt spid="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21426E-6 L 0.86267 -0.98549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25" y="-4927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9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4.16667E-6 -5.68077E-7 L 0.67796 -0.77524 " pathEditMode="relative" rAng="0" ptsTypes="AA">
                                      <p:cBhvr>
                                        <p:cTn id="19" dur="5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89" y="-3877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21" dur="5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9" presetClass="exit" presetSubtype="1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3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6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72222E-6 -1.85242E-6 L 0.54306 -0.65792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53" y="-3291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32" dur="5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9" presetClass="exit" presetSubtype="1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4.72222E-6 -4.21426E-6 L 0.86267 -0.98549 " pathEditMode="relative" rAng="0" ptsTypes="AA">
                                      <p:cBhvr>
                                        <p:cTn id="41" dur="5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25" y="-4927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43" dur="5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19" presetClass="exit" presetSubtype="1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3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6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11111E-6 3.23865E-6 L 0.89497 -1.01791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40" y="-5091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54" dur="5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9" presetClass="exit" presetSubtype="1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4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6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5E-6 2.84656E-6 L 1.04844 -0.51776 " pathEditMode="relative" rAng="0" ptsTypes="AA">
                                      <p:cBhvr>
                                        <p:cTn id="63" dur="5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413" y="-2590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65" dur="5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19" presetClass="exit" presetSubtype="1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3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6" presetClass="path" presetSubtype="0" accel="50000" decel="50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4.44444E-6 -8.11979E-7 L 1.04444 -1.13183 " pathEditMode="relative" rAng="0" ptsTypes="AA">
                                      <p:cBhvr>
                                        <p:cTn id="74" dur="5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22" y="-5659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76" dur="5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9" presetClass="exit" presetSubtype="1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3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3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xit" presetSubtype="32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25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25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3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3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3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3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3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3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3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3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3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3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3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3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3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3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3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3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3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3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3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3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3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3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3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3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3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3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3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3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3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3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3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3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3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3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3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3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3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3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3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3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9" dur="3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3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3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3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3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3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3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4" dur="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3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8" dur="3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3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3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3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4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4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4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4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4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4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4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4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4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4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4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4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4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4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3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3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3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3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3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3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3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3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3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3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3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3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3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3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3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3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3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3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3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3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3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3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3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3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3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3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3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3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3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4" dur="3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7" dur="3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3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3" dur="3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3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9" dur="3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2" dur="3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5" dur="3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8" dur="3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1" dur="3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4" dur="3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7" dur="3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3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3" dur="3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6" dur="3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9" dur="3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2" dur="3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5" dur="3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8" dur="3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1" dur="3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4" dur="3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7" dur="3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0" dur="3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3" dur="3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6" dur="3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9" dur="3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3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8" dur="3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51" dur="7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6" grpId="1" animBg="1"/>
      <p:bldP spid="76" grpId="2" animBg="1"/>
      <p:bldP spid="76" grpId="3" animBg="1"/>
      <p:bldP spid="77" grpId="0" animBg="1"/>
      <p:bldP spid="77" grpId="1" animBg="1"/>
      <p:bldP spid="77" grpId="2" animBg="1"/>
      <p:bldP spid="77" grpId="3" animBg="1"/>
      <p:bldP spid="78" grpId="0" animBg="1"/>
      <p:bldP spid="78" grpId="1" animBg="1"/>
      <p:bldP spid="78" grpId="2" animBg="1"/>
      <p:bldP spid="78" grpId="3" animBg="1"/>
      <p:bldP spid="145" grpId="0" animBg="1"/>
      <p:bldP spid="145" grpId="1" animBg="1"/>
      <p:bldP spid="145" grpId="2" animBg="1"/>
      <p:bldP spid="145" grpId="3" animBg="1"/>
      <p:bldP spid="146" grpId="0" animBg="1"/>
      <p:bldP spid="146" grpId="1" animBg="1"/>
      <p:bldP spid="146" grpId="2" animBg="1"/>
      <p:bldP spid="146" grpId="3" animBg="1"/>
      <p:bldP spid="147" grpId="0" animBg="1"/>
      <p:bldP spid="147" grpId="1" animBg="1"/>
      <p:bldP spid="147" grpId="2" animBg="1"/>
      <p:bldP spid="147" grpId="3" animBg="1"/>
      <p:bldP spid="148" grpId="0" animBg="1"/>
      <p:bldP spid="148" grpId="1" animBg="1"/>
      <p:bldP spid="148" grpId="2" animBg="1"/>
      <p:bldP spid="148" grpId="3" animBg="1"/>
      <p:bldP spid="7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53" y="-1723404"/>
            <a:ext cx="4606278" cy="69094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734" y="-308188"/>
            <a:ext cx="4558010" cy="6837016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95536" y="1680132"/>
            <a:ext cx="2107571" cy="2107571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66390" y="2628676"/>
            <a:ext cx="1496698" cy="149669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56176" y="131201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19672" y="47316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42349" y="803861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34417" y="2745968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892" y="2294179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267" y="264342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779" y="2410067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442" y="2410067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67" y="258469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567" y="2294179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954" y="2237029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567" y="244816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092" y="264342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604" y="275931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567" y="2410067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967" y="235291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367" y="235291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217" y="2584692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879" y="258469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529" y="2410067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379" y="2233854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554" y="2468804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204" y="2178292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604" y="2294179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854" y="2700579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592" y="2294179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317" y="258469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717" y="252754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604" y="2643429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967" y="258469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217" y="252754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342" y="252754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204" y="2759317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429" y="2818054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917" y="2818054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042" y="2643429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554" y="2237029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429" y="217829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054" y="2294179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567" y="2875204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404" y="2818054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779" y="252754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154" y="252754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929" y="2700579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667" y="2410067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67" y="2527542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67" y="2643429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67" y="235291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17" y="216241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829" y="241006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829" y="252754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604" y="2468804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367" y="241006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367" y="2527542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879" y="2376729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854" y="235291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854" y="2468804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629" y="2376729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892" y="238466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254" y="250214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767" y="2211629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767" y="232751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429" y="224655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104" y="201477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067" y="1948104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217" y="199890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504" y="230529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567" y="201954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529" y="221321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638300" y="4305935"/>
            <a:ext cx="589026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55665E-6 L -4.44444E-6 0.1457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59617E-6 L -4.44444E-6 -0.15591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0" y="-4068"/>
            <a:ext cx="9151426" cy="60582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7191" y="-352652"/>
            <a:ext cx="2195087" cy="21950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974" y="428610"/>
            <a:ext cx="1224136" cy="12241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88" y="3143254"/>
            <a:ext cx="928694" cy="928694"/>
          </a:xfrm>
          <a:prstGeom prst="rect">
            <a:avLst/>
          </a:prstGeom>
        </p:spPr>
      </p:pic>
      <p:pic>
        <p:nvPicPr>
          <p:cNvPr id="9" name="图片 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600" y="3297732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974" y="364659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486" y="3412847"/>
            <a:ext cx="115116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150" y="3412847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775" y="3587462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275" y="3296948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9662" y="3240180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274" y="3451328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799" y="364659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311" y="3762478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275" y="3413228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674" y="3356078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074" y="3356078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925" y="3587853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586" y="3587853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236" y="3413620"/>
            <a:ext cx="231807" cy="23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087" y="3237396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261" y="3472346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911" y="3181834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311" y="3297732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561" y="3704132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300" y="3297732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025" y="3587462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425" y="3530312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311" y="3646198"/>
            <a:ext cx="116691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675" y="3587462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925" y="3530312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50" y="3530312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8911" y="3762087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136" y="3820823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625" y="3820823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750" y="3646198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3261" y="3239798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136" y="3181062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761" y="3296948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275" y="3877973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111" y="3820823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486" y="3530312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861" y="3530312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8637" y="3703359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374" y="3412847"/>
            <a:ext cx="115115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775" y="3530693"/>
            <a:ext cx="173460" cy="1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774" y="3646971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774" y="3356078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025" y="3165959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536" y="3413228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537" y="3531084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311" y="3472346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074" y="3413228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074" y="3531084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587" y="3380271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561" y="3356078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561" y="3472346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1337" y="3380271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599" y="3387828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6962" y="3505684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475" y="3214780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7475" y="3331059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4137" y="3253314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812" y="3021539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2774" y="2957246"/>
            <a:ext cx="1064417" cy="106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925" y="3005664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212" y="3312052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275" y="3026302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3237" y="3219977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718945" y="5120640"/>
            <a:ext cx="623760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4792E-6 L 8.33333E-7 -0.1723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63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xit" presetSubtype="32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4.12273E-6 C -0.03038 0.00215 -0.03402 0.004 -0.06232 4.12273E-6 C -0.07309 -0.00155 -0.08177 -0.01141 -0.09184 -0.01727 C -0.10052 -0.0219 -0.11024 -0.02621 -0.11892 -0.03022 C -0.12152 -0.033 -0.12395 -0.03639 -0.12656 -0.03855 C -0.13055 -0.04132 -0.13229 -0.03978 -0.13559 -0.04317 C -0.14131 -0.04842 -0.14513 -0.05458 -0.15121 -0.05828 C -0.15538 -0.06846 -0.16979 -0.08357 -0.17812 -0.08388 C -0.21267 -0.08511 -0.24704 -0.08542 -0.28142 -0.08604 C -0.29548 -0.0922 -0.30833 -0.10577 -0.32256 -0.10978 C -0.33107 -0.11687 -0.33975 -0.12427 -0.34878 -0.12921 C -0.35468 -0.13661 -0.36371 -0.14 -0.37031 -0.14431 C -0.37274 -0.14617 -0.37447 -0.14925 -0.37691 -0.1511 C -0.38385 -0.15696 -0.39149 -0.16251 -0.39878 -0.16837 C -0.40555 -0.17423 -0.41388 -0.17608 -0.42083 -0.18101 C -0.43107 -0.18903 -0.43923 -0.19735 -0.45017 -0.20013 C -0.46093 -0.20938 -0.47222 -0.21092 -0.48263 -0.21986 C -0.48975 -0.22572 -0.49809 -0.23343 -0.5059 -0.23713 C -0.51111 -0.23991 -0.51736 -0.24052 -0.52274 -0.24361 C -0.53368 -0.25039 -0.5434 -0.25841 -0.55503 -0.26303 C -0.56163 -0.27074 -0.57239 -0.2729 -0.58072 -0.27567 C -0.63281 -0.27413 -0.63316 -0.27228 -0.66961 -0.26735 C -0.67656 -0.26365 -0.68368 -0.25933 -0.69027 -0.2544 C -0.69566 -0.25039 -0.70138 -0.24391 -0.70694 -0.24145 C -0.71302 -0.23867 -0.72517 -0.23497 -0.72517 -0.23466 C -0.7342 -0.22695 -0.74479 -0.22387 -0.75347 -0.21524 C -0.76302 -0.20629 -0.77274 -0.19519 -0.78194 -0.18502 C -0.78628 -0.18039 -0.78975 -0.17546 -0.79479 -0.17238 C -0.80798 -0.15603 -0.82066 -0.14031 -0.83211 -0.12088 C -0.83663 -0.11317 -0.83316 -0.1144 -0.83715 -0.10577 C -0.84444 -0.09004 -0.85555 -0.07987 -0.8618 -0.0626 C -0.86475 -0.05489 -0.86493 -0.04657 -0.86684 -0.03855 C -0.87083 -0.02344 -0.87465 -0.00833 -0.87881 0.00678 C -0.87951 0.01356 -0.88038 0.0259 -0.88229 0.03268 C -0.8842 0.03854 -0.88906 0.04995 -0.88906 0.05026 C -0.89097 0.0629 -0.89375 0.06722 -0.89913 0.07801 C -0.89947 0.08079 -0.8993 0.08418 -0.90034 0.08664 C -0.90295 0.09374 -0.90625 0.0996 -0.90937 0.10607 C -0.91354 0.1147 -0.91163 0.11933 -0.91736 0.1255 C -0.92343 0.14215 -0.93524 0.1699 -0.9467 0.1773 C -0.95451 0.18193 -0.97013 0.18994 -0.97013 0.19056 C -1.02118 0.18809 -1.01336 0.19056 -1.04218 0.18347 C -1.05173 0.17792 -1.06093 0.16774 -1.07083 0.16404 C -1.07552 0.1625 -1.0776 0.16188 -1.08229 0.15787 C -1.08645 0.15417 -1.08958 0.14832 -1.09392 0.14492 C -1.09635 0.14307 -1.10156 0.14061 -1.10156 0.14091 C -1.10781 0.13012 -1.10416 0.13567 -1.11336 0.1255 C -1.11545 0.12303 -1.121 0.12118 -1.121 0.12149 C -1.12691 0.11378 -1.13246 0.11255 -1.13854 0.10823 C -1.14774 0.10206 -1.15625 0.0962 -1.16562 0.09096 C -1.16718 0.0888 -1.16875 0.08603 -1.17066 0.08449 C -1.17291 0.08202 -1.17864 0.08017 -1.17864 0.08048 C -1.18385 0.07431 -1.18784 0.07215 -1.18784 0.06074 " pathEditMode="relative" rAng="0" ptsTypes="ffffffffffffffffffffffffffffffffffffffffffffffffffffA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400" y="-43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52 0.01203 C -0.05538 0.03454 -0.06614 0.04163 -0.08073 0.04903 C -0.09236 0.0552 -0.10416 0.06352 -0.11597 0.06784 C -0.12968 0.07247 -0.12448 0.07031 -0.13229 0.07401 C -0.13402 0.07401 -0.18281 0.07185 -0.19097 0.07 C -0.19427 0.06908 -0.19739 0.06476 -0.20052 0.06352 C -0.20781 0.06106 -0.21545 0.05982 -0.22274 0.05767 C -0.22916 0.04317 -0.23819 0.04472 -0.24843 0.04101 C -0.25069 0.04009 -0.25312 0.03855 -0.25538 0.0367 C -0.25712 0.03516 -0.25868 0.03331 -0.26059 0.03269 C -0.26267 0.03207 -0.28055 0.02899 -0.28229 0.02868 C -0.29791 0.02313 -0.27864 0.02961 -0.31059 0.02436 C -0.31788 0.02313 -0.325 0.01758 -0.33264 0.01604 C -0.34409 0.01018 -0.32656 0.01912 -0.34114 0.00987 C -0.34861 0.00494 -0.35781 0.00525 -0.36545 0.0037 C -0.38489 0.00463 -0.40191 0.00679 -0.42066 0.00987 C -0.43107 0.0145 -0.44184 0.01388 -0.45243 0.01604 C -0.46545 0.0185 -0.47864 0.02221 -0.49149 0.02436 C -0.49271 0.02498 -0.49392 0.02591 -0.49514 0.02652 C -0.49722 0.02745 -0.4993 0.02745 -0.50121 0.02868 C -0.50746 0.03207 -0.50486 0.03269 -0.50972 0.03454 C -0.51406 0.03608 -0.52239 0.03886 -0.52239 0.03916 C -0.52639 0.04379 -0.53073 0.04595 -0.53559 0.04903 C -0.5401 0.05674 -0.54357 0.05643 -0.54913 0.06167 C -0.55521 0.06723 -0.5618 0.07648 -0.56875 0.08018 C -0.58003 0.09529 -0.59409 0.1107 -0.60764 0.11749 C -0.62291 0.13445 -0.59896 0.10854 -0.61649 0.12365 C -0.61823 0.1252 -0.61909 0.1289 -0.62118 0.13013 C -0.63055 0.13691 -0.63611 0.13876 -0.64444 0.14246 C -0.65069 0.14925 -0.65694 0.15233 -0.66406 0.1548 C -0.66909 0.16097 -0.67378 0.16127 -0.68003 0.16312 C -0.70121 0.18163 -0.73698 0.17422 -0.75833 0.17515 C -0.78715 0.17453 -0.81597 0.17453 -0.84496 0.1733 C -0.85243 0.17299 -0.85989 0.16559 -0.86684 0.16312 C -0.89531 0.15295 -0.91979 0.12612 -0.94757 0.11564 C -0.9592 0.10269 -0.96962 0.09744 -0.98298 0.09251 C -0.98732 0.09128 -0.99114 0.08727 -0.99548 0.08449 C -1.00208 0.07987 -1.0092 0.07802 -1.01614 0.07401 C -1.01944 0.07185 -1.02257 0.06784 -1.02604 0.06568 C -1.04218 0.05643 -1.0592 0.05057 -1.07587 0.04502 C -1.10694 0.04811 -1.1342 0.04996 -1.16614 0.05119 C -1.17014 0.05366 -1.17309 0.05736 -1.17708 0.05952 C -1.18628 0.07493 -1.18975 0.07216 -1.20416 0.07216 " pathEditMode="relative" rAng="0" ptsTypes="ffffffffffffffffffffffffffffffffffffffffffA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00" y="80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" y="0"/>
            <a:ext cx="9142983" cy="60953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9364" y="3867894"/>
            <a:ext cx="9144000" cy="3599688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4066390" y="2628676"/>
            <a:ext cx="1496698" cy="149669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156176" y="131201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619672" y="47316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742349" y="803861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334417" y="2745968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65045" y="5094605"/>
            <a:ext cx="597916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 advClick="0" advTm="0">
        <p14:glitter pattern="hexagon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2.56244E-6 L -1.94444E-6 -0.41936 " pathEditMode="relative" rAng="0" ptsTypes="AA">
                                      <p:cBhvr>
                                        <p:cTn id="8" dur="4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96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2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6" presetClass="emph" presetSubtype="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Scale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2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53" y="-1723403"/>
            <a:ext cx="4606276" cy="690941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923" y="-304596"/>
            <a:ext cx="4557630" cy="6829832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95536" y="1680132"/>
            <a:ext cx="2107571" cy="2107571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66390" y="2628676"/>
            <a:ext cx="1496698" cy="149669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56176" y="131201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19672" y="47316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42349" y="803861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34417" y="2745968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561" y="2074389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6936" y="242363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448" y="2190277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111" y="2190277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736" y="236490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236" y="2074389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623" y="2017239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236" y="222837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761" y="242363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273" y="253952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236" y="2190277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636" y="213312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036" y="213312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886" y="2364902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1548" y="236490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198" y="2190277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048" y="2014064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223" y="2249014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873" y="1958502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273" y="2074389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523" y="2480789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9261" y="2074389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986" y="236490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5386" y="230775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273" y="2423639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636" y="236490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886" y="230775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0011" y="230775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4873" y="2539527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098" y="2598264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586" y="2598264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711" y="2423639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223" y="2017239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098" y="195850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7723" y="2074389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8236" y="2655414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073" y="2598264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448" y="230775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2823" y="230775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598" y="2480789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336" y="2190277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736" y="2307752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736" y="2423639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736" y="213312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986" y="194262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498" y="219027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498" y="230775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273" y="2249014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036" y="219027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036" y="2307752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4548" y="2156939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523" y="213312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523" y="2249014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298" y="2156939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561" y="216487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923" y="228235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436" y="1991839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436" y="210772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098" y="202676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6773" y="179498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736" y="1728314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886" y="177911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3173" y="208550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236" y="179975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198" y="199342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84910" y="3192780"/>
            <a:ext cx="688403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55665E-6 L -4.44444E-6 0.1457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59617E-6 L -4.44444E-6 -0.15591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72053" y="-499500"/>
            <a:ext cx="10115488" cy="6743658"/>
          </a:xfrm>
          <a:prstGeom prst="rect">
            <a:avLst/>
          </a:prstGeom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370" y="5524078"/>
            <a:ext cx="230157" cy="230157"/>
          </a:xfrm>
          <a:prstGeom prst="rect">
            <a:avLst/>
          </a:prstGeom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639" y="5434161"/>
            <a:ext cx="179833" cy="179833"/>
          </a:xfrm>
          <a:prstGeom prst="rect">
            <a:avLst/>
          </a:prstGeom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057977" y="5344058"/>
            <a:ext cx="360040" cy="360040"/>
          </a:xfrm>
          <a:prstGeom prst="rect">
            <a:avLst/>
          </a:prstGeom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6093339" y="5369406"/>
            <a:ext cx="359665" cy="359665"/>
          </a:xfrm>
          <a:prstGeom prst="rect">
            <a:avLst/>
          </a:prstGeom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7048">
            <a:off x="4941213" y="5971152"/>
            <a:ext cx="267988" cy="267988"/>
          </a:xfrm>
          <a:prstGeom prst="rect">
            <a:avLst/>
          </a:prstGeom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54563">
            <a:off x="561173" y="5407935"/>
            <a:ext cx="432048" cy="432048"/>
          </a:xfrm>
          <a:prstGeom prst="rect">
            <a:avLst/>
          </a:prstGeom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48188">
            <a:off x="2834242" y="6094075"/>
            <a:ext cx="308102" cy="308102"/>
          </a:xfrm>
          <a:prstGeom prst="rect">
            <a:avLst/>
          </a:prstGeom>
        </p:spPr>
      </p:pic>
      <p:pic>
        <p:nvPicPr>
          <p:cNvPr id="128" name="图片 1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784165"/>
            <a:ext cx="230157" cy="230157"/>
          </a:xfrm>
          <a:prstGeom prst="rect">
            <a:avLst/>
          </a:prstGeom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5906635"/>
            <a:ext cx="115078" cy="115078"/>
          </a:xfrm>
          <a:prstGeom prst="rect">
            <a:avLst/>
          </a:prstGeom>
        </p:spPr>
      </p:pic>
      <p:pic>
        <p:nvPicPr>
          <p:cNvPr id="130" name="图片 1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74501" y="6311469"/>
            <a:ext cx="156502" cy="156502"/>
          </a:xfrm>
          <a:prstGeom prst="rect">
            <a:avLst/>
          </a:prstGeom>
        </p:spPr>
      </p:pic>
      <p:pic>
        <p:nvPicPr>
          <p:cNvPr id="131" name="图片 1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568">
            <a:off x="1497120" y="5752313"/>
            <a:ext cx="360040" cy="360040"/>
          </a:xfrm>
          <a:prstGeom prst="rect">
            <a:avLst/>
          </a:prstGeom>
        </p:spPr>
      </p:pic>
      <p:pic>
        <p:nvPicPr>
          <p:cNvPr id="132" name="图片 1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832096" y="6166721"/>
            <a:ext cx="180020" cy="180020"/>
          </a:xfrm>
          <a:prstGeom prst="rect">
            <a:avLst/>
          </a:prstGeom>
        </p:spPr>
      </p:pic>
      <p:pic>
        <p:nvPicPr>
          <p:cNvPr id="133" name="图片 13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5012629" y="6475302"/>
            <a:ext cx="450733" cy="450733"/>
          </a:xfrm>
          <a:prstGeom prst="rect">
            <a:avLst/>
          </a:prstGeom>
        </p:spPr>
      </p:pic>
      <p:pic>
        <p:nvPicPr>
          <p:cNvPr id="134" name="图片 1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37382" y="6533071"/>
            <a:ext cx="359665" cy="359665"/>
          </a:xfrm>
          <a:prstGeom prst="rect">
            <a:avLst/>
          </a:prstGeom>
        </p:spPr>
      </p:pic>
      <p:pic>
        <p:nvPicPr>
          <p:cNvPr id="135" name="图片 13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93180">
            <a:off x="8370813" y="6170432"/>
            <a:ext cx="269084" cy="269084"/>
          </a:xfrm>
          <a:prstGeom prst="rect">
            <a:avLst/>
          </a:prstGeom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7063448" y="6497549"/>
            <a:ext cx="219172" cy="219172"/>
          </a:xfrm>
          <a:prstGeom prst="rect">
            <a:avLst/>
          </a:prstGeom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511451" y="6243601"/>
            <a:ext cx="222195" cy="222195"/>
          </a:xfrm>
          <a:prstGeom prst="rect">
            <a:avLst/>
          </a:prstGeom>
        </p:spPr>
      </p:pic>
      <p:pic>
        <p:nvPicPr>
          <p:cNvPr id="138" name="图片 13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3514466" y="6138828"/>
            <a:ext cx="298038" cy="298038"/>
          </a:xfrm>
          <a:prstGeom prst="rect">
            <a:avLst/>
          </a:prstGeom>
        </p:spPr>
      </p:pic>
      <p:pic>
        <p:nvPicPr>
          <p:cNvPr id="139" name="图片 138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2773">
            <a:off x="1740367" y="6544727"/>
            <a:ext cx="311883" cy="311883"/>
          </a:xfrm>
          <a:prstGeom prst="rect">
            <a:avLst/>
          </a:prstGeom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13558">
            <a:off x="6364793" y="6396656"/>
            <a:ext cx="318126" cy="318126"/>
          </a:xfrm>
          <a:prstGeom prst="rect">
            <a:avLst/>
          </a:prstGeom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93507">
            <a:off x="7736876" y="6444119"/>
            <a:ext cx="269084" cy="269084"/>
          </a:xfrm>
          <a:prstGeom prst="rect">
            <a:avLst/>
          </a:prstGeom>
        </p:spPr>
      </p:pic>
      <p:pic>
        <p:nvPicPr>
          <p:cNvPr id="142" name="图片 14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472" y="6412845"/>
            <a:ext cx="115078" cy="115078"/>
          </a:xfrm>
          <a:prstGeom prst="rect">
            <a:avLst/>
          </a:prstGeom>
        </p:spPr>
      </p:pic>
      <p:pic>
        <p:nvPicPr>
          <p:cNvPr id="143" name="图片 1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2423627" y="6505213"/>
            <a:ext cx="360040" cy="360040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6786938" y="5975472"/>
            <a:ext cx="360040" cy="360040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3272649" y="6647807"/>
            <a:ext cx="222195" cy="222195"/>
          </a:xfrm>
          <a:prstGeom prst="rect">
            <a:avLst/>
          </a:prstGeom>
        </p:spPr>
      </p:pic>
      <p:sp>
        <p:nvSpPr>
          <p:cNvPr id="146" name="矩形 145"/>
          <p:cNvSpPr/>
          <p:nvPr/>
        </p:nvSpPr>
        <p:spPr>
          <a:xfrm>
            <a:off x="-698713" y="-294781"/>
            <a:ext cx="288032" cy="5792453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矩形 146"/>
          <p:cNvSpPr/>
          <p:nvPr/>
        </p:nvSpPr>
        <p:spPr>
          <a:xfrm>
            <a:off x="9155949" y="-308570"/>
            <a:ext cx="288032" cy="5641001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矩形 147"/>
          <p:cNvSpPr/>
          <p:nvPr/>
        </p:nvSpPr>
        <p:spPr>
          <a:xfrm>
            <a:off x="9371973" y="-294781"/>
            <a:ext cx="144016" cy="5641001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矩形 148"/>
          <p:cNvSpPr/>
          <p:nvPr/>
        </p:nvSpPr>
        <p:spPr>
          <a:xfrm>
            <a:off x="-284677" y="-294780"/>
            <a:ext cx="144016" cy="5792454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矩形 149"/>
          <p:cNvSpPr/>
          <p:nvPr/>
        </p:nvSpPr>
        <p:spPr>
          <a:xfrm>
            <a:off x="9443981" y="-260939"/>
            <a:ext cx="288032" cy="5641001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矩形 150"/>
          <p:cNvSpPr/>
          <p:nvPr/>
        </p:nvSpPr>
        <p:spPr>
          <a:xfrm>
            <a:off x="9732013" y="-294782"/>
            <a:ext cx="288032" cy="5641001"/>
          </a:xfrm>
          <a:prstGeom prst="rect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矩形 151"/>
          <p:cNvSpPr/>
          <p:nvPr/>
        </p:nvSpPr>
        <p:spPr>
          <a:xfrm>
            <a:off x="-515799" y="-294479"/>
            <a:ext cx="288032" cy="5786035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矩形 152"/>
          <p:cNvSpPr/>
          <p:nvPr/>
        </p:nvSpPr>
        <p:spPr>
          <a:xfrm>
            <a:off x="-360877" y="-261331"/>
            <a:ext cx="152400" cy="5713799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矩形 153"/>
          <p:cNvSpPr/>
          <p:nvPr/>
        </p:nvSpPr>
        <p:spPr>
          <a:xfrm>
            <a:off x="9558933" y="-308571"/>
            <a:ext cx="144016" cy="5641001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矩形 154"/>
          <p:cNvSpPr/>
          <p:nvPr/>
        </p:nvSpPr>
        <p:spPr>
          <a:xfrm>
            <a:off x="9702949" y="-255784"/>
            <a:ext cx="173080" cy="5641001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72745" y="3794125"/>
            <a:ext cx="794321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8.64198E-7 L 0.10087 0.00093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85 -0.4358 0.01354 -0.87161 0.01354 -1.30741 " pathEditMode="relative" rAng="0" ptsTypes="fA">
                                      <p:cBhvr>
                                        <p:cTn id="8" dur="43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-6537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87 0.00586 C -0.01614 -0.03365 -0.01441 -0.07346 -0.01284 -0.11482 C -0.0125 -0.16173 -0.01267 -0.20896 -0.0118 -0.25618 C -0.01163 -0.26883 -0.00937 -0.29414 -0.00937 -0.29383 C -0.00868 -0.32408 -0.00833 -0.37994 -0.00382 -0.40957 C -0.00121 -0.45463 0.0007 -0.49877 0.00191 -0.54383 C 0.00243 -0.80988 0.00417 -1.07223 0.00417 -1.33642 L -0.00034 -1.36729 " pathEditMode="relative" rAng="0" ptsTypes="ffffffAA">
                                      <p:cBhvr>
                                        <p:cTn id="10" dur="3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-6867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7284E-6 L -4.72222E-6 -1.35093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56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44444E-6 -3.82716E-6 L 4.44444E-6 -1.32345 " pathEditMode="relative" rAng="0" ptsTypes="AA">
                                      <p:cBhvr>
                                        <p:cTn id="14" dur="3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17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1.66667E-6 -1.36266 " pathEditMode="relative" rAng="0" ptsTypes="AA">
                                      <p:cBhvr>
                                        <p:cTn id="16" dur="5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14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3.7037E-6 L -1.11111E-6 -1.15618 " pathEditMode="relative" rAng="0" ptsTypes="AA">
                                      <p:cBhvr>
                                        <p:cTn id="18" dur="39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0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30" dur="48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2" dur="44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-3.05556E-6 -1.39074 " pathEditMode="relative" rAng="0" ptsTypes="AA">
                                      <p:cBhvr>
                                        <p:cTn id="34" dur="5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53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8" dur="5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0" dur="5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2" dur="5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4" dur="4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6" dur="5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8" dur="3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2222E-6 -1.35802E-6 L -2.22222E-6 -1.34568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28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54" dur="4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2.46914E-6 L 4.72222E-6 -1.38827 " pathEditMode="relative" rAng="0" ptsTypes="AA">
                                      <p:cBhvr>
                                        <p:cTn id="56" dur="5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41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729 0.02408 L 1.05573 0.02408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42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72222E-6 -3.58025E-6 L -1.12605 -3.58025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02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2.34568E-6 L -1.07708 -0.0179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54" y="-89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1267 0.00834 L -1.14062 0.00124 " pathEditMode="relative" rAng="0" ptsTypes="AA">
                                      <p:cBhvr>
                                        <p:cTn id="68" dur="3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06" y="-37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0" dur="3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03229 0.02068 L -1.14618 0.01698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94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880" y="350"/>
            <a:ext cx="9153003" cy="62931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733141"/>
            <a:ext cx="2195087" cy="21950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974" y="428610"/>
            <a:ext cx="1224136" cy="12241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88" y="3143254"/>
            <a:ext cx="928694" cy="928694"/>
          </a:xfrm>
          <a:prstGeom prst="rect">
            <a:avLst/>
          </a:prstGeom>
        </p:spPr>
      </p:pic>
      <p:pic>
        <p:nvPicPr>
          <p:cNvPr id="9" name="图片 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021" y="2534595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395" y="2883453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907" y="2649710"/>
            <a:ext cx="115116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571" y="2649710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196" y="282432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696" y="2533811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083" y="2477043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695" y="268819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220" y="2883453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732" y="299934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696" y="2650091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095" y="259294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495" y="259294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346" y="2824716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007" y="2824716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657" y="2650483"/>
            <a:ext cx="231807" cy="23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508" y="2474259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682" y="2709209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332" y="2418697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732" y="2534595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982" y="2940995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721" y="2534595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446" y="282432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846" y="276717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732" y="2883061"/>
            <a:ext cx="116691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096" y="282432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346" y="276717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471" y="276717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332" y="2998950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557" y="3057686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046" y="3057686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171" y="2883061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682" y="2476661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557" y="2417925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182" y="2533811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696" y="3114836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532" y="3057686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907" y="2767175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282" y="2767175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58" y="2940222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795" y="2649710"/>
            <a:ext cx="115115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196" y="2767556"/>
            <a:ext cx="173460" cy="1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195" y="2883834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195" y="259294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446" y="2402822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957" y="265009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958" y="276794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732" y="2709209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495" y="265009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495" y="2767947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008" y="2617134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982" y="259294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982" y="2709209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758" y="2617134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020" y="262469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383" y="274254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896" y="2451643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896" y="2567922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558" y="2490177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233" y="2258402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195" y="2194109"/>
            <a:ext cx="1064417" cy="106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346" y="2242527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633" y="2548915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696" y="2263165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3658" y="2456840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786890" y="5142865"/>
            <a:ext cx="559371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4792E-6 L 8.33333E-7 -0.1723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63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xit" presetSubtype="32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4.12273E-6 C -0.03038 0.00215 -0.03402 0.004 -0.06232 4.12273E-6 C -0.07309 -0.00155 -0.08177 -0.01141 -0.09184 -0.01727 C -0.10052 -0.0219 -0.11024 -0.02621 -0.11892 -0.03022 C -0.12152 -0.033 -0.12395 -0.03639 -0.12656 -0.03855 C -0.13055 -0.04132 -0.13229 -0.03978 -0.13559 -0.04317 C -0.14131 -0.04842 -0.14513 -0.05458 -0.15121 -0.05828 C -0.15538 -0.06846 -0.16979 -0.08357 -0.17812 -0.08388 C -0.21267 -0.08511 -0.24704 -0.08542 -0.28142 -0.08604 C -0.29548 -0.0922 -0.30833 -0.10577 -0.32256 -0.10978 C -0.33107 -0.11687 -0.33975 -0.12427 -0.34878 -0.12921 C -0.35468 -0.13661 -0.36371 -0.14 -0.37031 -0.14431 C -0.37274 -0.14617 -0.37447 -0.14925 -0.37691 -0.1511 C -0.38385 -0.15696 -0.39149 -0.16251 -0.39878 -0.16837 C -0.40555 -0.17423 -0.41388 -0.17608 -0.42083 -0.18101 C -0.43107 -0.18903 -0.43923 -0.19735 -0.45017 -0.20013 C -0.46093 -0.20938 -0.47222 -0.21092 -0.48263 -0.21986 C -0.48975 -0.22572 -0.49809 -0.23343 -0.5059 -0.23713 C -0.51111 -0.23991 -0.51736 -0.24052 -0.52274 -0.24361 C -0.53368 -0.25039 -0.5434 -0.25841 -0.55503 -0.26303 C -0.56163 -0.27074 -0.57239 -0.2729 -0.58072 -0.27567 C -0.63281 -0.27413 -0.63316 -0.27228 -0.66961 -0.26735 C -0.67656 -0.26365 -0.68368 -0.25933 -0.69027 -0.2544 C -0.69566 -0.25039 -0.70138 -0.24391 -0.70694 -0.24145 C -0.71302 -0.23867 -0.72517 -0.23497 -0.72517 -0.23466 C -0.7342 -0.22695 -0.74479 -0.22387 -0.75347 -0.21524 C -0.76302 -0.20629 -0.77274 -0.19519 -0.78194 -0.18502 C -0.78628 -0.18039 -0.78975 -0.17546 -0.79479 -0.17238 C -0.80798 -0.15603 -0.82066 -0.14031 -0.83211 -0.12088 C -0.83663 -0.11317 -0.83316 -0.1144 -0.83715 -0.10577 C -0.84444 -0.09004 -0.85555 -0.07987 -0.8618 -0.0626 C -0.86475 -0.05489 -0.86493 -0.04657 -0.86684 -0.03855 C -0.87083 -0.02344 -0.87465 -0.00833 -0.87881 0.00678 C -0.87951 0.01356 -0.88038 0.0259 -0.88229 0.03268 C -0.8842 0.03854 -0.88906 0.04995 -0.88906 0.05026 C -0.89097 0.0629 -0.89375 0.06722 -0.89913 0.07801 C -0.89947 0.08079 -0.8993 0.08418 -0.90034 0.08664 C -0.90295 0.09374 -0.90625 0.0996 -0.90937 0.10607 C -0.91354 0.1147 -0.91163 0.11933 -0.91736 0.1255 C -0.92343 0.14215 -0.93524 0.1699 -0.9467 0.1773 C -0.95451 0.18193 -0.97013 0.18994 -0.97013 0.19056 C -1.02118 0.18809 -1.01336 0.19056 -1.04218 0.18347 C -1.05173 0.17792 -1.06093 0.16774 -1.07083 0.16404 C -1.07552 0.1625 -1.0776 0.16188 -1.08229 0.15787 C -1.08645 0.15417 -1.08958 0.14832 -1.09392 0.14492 C -1.09635 0.14307 -1.10156 0.14061 -1.10156 0.14091 C -1.10781 0.13012 -1.10416 0.13567 -1.11336 0.1255 C -1.11545 0.12303 -1.121 0.12118 -1.121 0.12149 C -1.12691 0.11378 -1.13246 0.11255 -1.13854 0.10823 C -1.14774 0.10206 -1.15625 0.0962 -1.16562 0.09096 C -1.16718 0.0888 -1.16875 0.08603 -1.17066 0.08449 C -1.17291 0.08202 -1.17864 0.08017 -1.17864 0.08048 C -1.18385 0.07431 -1.18784 0.07215 -1.18784 0.06074 " pathEditMode="relative" rAng="0" ptsTypes="ffffffffffffffffffffffffffffffffffffffffffffffffffffA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400" y="-43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52 0.01203 C -0.05538 0.03454 -0.06614 0.04163 -0.08073 0.04903 C -0.09236 0.0552 -0.10416 0.06352 -0.11597 0.06784 C -0.12968 0.07247 -0.12448 0.07031 -0.13229 0.07401 C -0.13402 0.07401 -0.18281 0.07185 -0.19097 0.07 C -0.19427 0.06908 -0.19739 0.06476 -0.20052 0.06352 C -0.20781 0.06106 -0.21545 0.05982 -0.22274 0.05767 C -0.22916 0.04317 -0.23819 0.04472 -0.24843 0.04101 C -0.25069 0.04009 -0.25312 0.03855 -0.25538 0.0367 C -0.25712 0.03516 -0.25868 0.03331 -0.26059 0.03269 C -0.26267 0.03207 -0.28055 0.02899 -0.28229 0.02868 C -0.29791 0.02313 -0.27864 0.02961 -0.31059 0.02436 C -0.31788 0.02313 -0.325 0.01758 -0.33264 0.01604 C -0.34409 0.01018 -0.32656 0.01912 -0.34114 0.00987 C -0.34861 0.00494 -0.35781 0.00525 -0.36545 0.0037 C -0.38489 0.00463 -0.40191 0.00679 -0.42066 0.00987 C -0.43107 0.0145 -0.44184 0.01388 -0.45243 0.01604 C -0.46545 0.0185 -0.47864 0.02221 -0.49149 0.02436 C -0.49271 0.02498 -0.49392 0.02591 -0.49514 0.02652 C -0.49722 0.02745 -0.4993 0.02745 -0.50121 0.02868 C -0.50746 0.03207 -0.50486 0.03269 -0.50972 0.03454 C -0.51406 0.03608 -0.52239 0.03886 -0.52239 0.03916 C -0.52639 0.04379 -0.53073 0.04595 -0.53559 0.04903 C -0.5401 0.05674 -0.54357 0.05643 -0.54913 0.06167 C -0.55521 0.06723 -0.5618 0.07648 -0.56875 0.08018 C -0.58003 0.09529 -0.59409 0.1107 -0.60764 0.11749 C -0.62291 0.13445 -0.59896 0.10854 -0.61649 0.12365 C -0.61823 0.1252 -0.61909 0.1289 -0.62118 0.13013 C -0.63055 0.13691 -0.63611 0.13876 -0.64444 0.14246 C -0.65069 0.14925 -0.65694 0.15233 -0.66406 0.1548 C -0.66909 0.16097 -0.67378 0.16127 -0.68003 0.16312 C -0.70121 0.18163 -0.73698 0.17422 -0.75833 0.17515 C -0.78715 0.17453 -0.81597 0.17453 -0.84496 0.1733 C -0.85243 0.17299 -0.85989 0.16559 -0.86684 0.16312 C -0.89531 0.15295 -0.91979 0.12612 -0.94757 0.11564 C -0.9592 0.10269 -0.96962 0.09744 -0.98298 0.09251 C -0.98732 0.09128 -0.99114 0.08727 -0.99548 0.08449 C -1.00208 0.07987 -1.0092 0.07802 -1.01614 0.07401 C -1.01944 0.07185 -1.02257 0.06784 -1.02604 0.06568 C -1.04218 0.05643 -1.0592 0.05057 -1.07587 0.04502 C -1.10694 0.04811 -1.1342 0.04996 -1.16614 0.05119 C -1.17014 0.05366 -1.17309 0.05736 -1.17708 0.05952 C -1.18628 0.07493 -1.18975 0.07216 -1.20416 0.07216 " pathEditMode="relative" rAng="0" ptsTypes="ffffffffffffffffffffffffffffffffffffffffffA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00" y="80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" y="-475910"/>
            <a:ext cx="9142980" cy="60953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21" y="-927695"/>
            <a:ext cx="361189" cy="3611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08281">
            <a:off x="1114467" y="-557735"/>
            <a:ext cx="361189" cy="3611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104" y="-965030"/>
            <a:ext cx="361189" cy="3611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-947120"/>
            <a:ext cx="361189" cy="3611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724" y="-436474"/>
            <a:ext cx="361189" cy="36118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-2230220"/>
            <a:ext cx="361189" cy="3611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97569">
            <a:off x="2495249" y="-1651876"/>
            <a:ext cx="361189" cy="3611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-564763"/>
            <a:ext cx="361189" cy="3611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33131">
            <a:off x="3118381" y="-485880"/>
            <a:ext cx="361189" cy="3611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45638">
            <a:off x="3493978" y="-1145624"/>
            <a:ext cx="361189" cy="36118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698713" y="-189086"/>
            <a:ext cx="288032" cy="5686759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155949" y="-305286"/>
            <a:ext cx="288032" cy="5637717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371973" y="-291497"/>
            <a:ext cx="144016" cy="5637717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-334481" y="-189086"/>
            <a:ext cx="193820" cy="568676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443981" y="-257655"/>
            <a:ext cx="288032" cy="5637717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732013" y="-291498"/>
            <a:ext cx="288032" cy="5637717"/>
          </a:xfrm>
          <a:prstGeom prst="rect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-515799" y="-203574"/>
            <a:ext cx="288032" cy="5695130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-410681" y="-127178"/>
            <a:ext cx="152400" cy="5645779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558933" y="-305287"/>
            <a:ext cx="144016" cy="5637717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702949" y="-252500"/>
            <a:ext cx="173080" cy="5637717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440940" y="4523105"/>
            <a:ext cx="4219575" cy="916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990000"/>
                </a:solidFill>
              </a:rPr>
              <a:t>亮亮图文旗舰店  https://liangliangtuwen.tmall.com</a:t>
            </a:r>
            <a:endParaRPr lang="zh-CN" altLang="en-US">
              <a:solidFill>
                <a:srgbClr val="990000"/>
              </a:solidFill>
            </a:endParaRPr>
          </a:p>
          <a:p>
            <a:endParaRPr lang="zh-CN" altLang="en-US">
              <a:solidFill>
                <a:srgbClr val="99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77778E-6 -3.82979E-6 C 0.00087 0.02313 0.00052 0.04842 0.00729 0.06877 C 0.00868 0.07863 0.00938 0.08234 0.0132 0.09035 C 0.01493 0.09991 0.01667 0.10423 0.02153 0.10731 C 0.02309 0.11656 0.02448 0.12057 0.02865 0.12612 C 0.03143 0.13445 0.03507 0.13815 0.0382 0.14586 C 0.03907 0.14801 0.03959 0.15079 0.04063 0.15233 C 0.04271 0.15665 0.04775 0.16251 0.04775 0.16282 C 0.05261 0.17762 0.05816 0.19088 0.0632 0.20629 C 0.06615 0.21431 0.06632 0.22233 0.07032 0.23035 C 0.0757 0.28369 0.07743 0.36726 0.06441 0.41937 C 0.06181 0.43016 0.05868 0.44034 0.05608 0.45144 C 0.05313 0.46377 0.05122 0.47487 0.04653 0.48505 C 0.04479 0.49492 0.04323 0.5054 0.04063 0.51434 C 0.0349 0.53315 0.03889 0.51558 0.03455 0.5313 C 0.03143 0.5424 0.03004 0.55258 0.02622 0.56275 C 0.02379 0.57756 0.02066 0.58958 0.01788 0.60438 C 0.01615 0.64539 0.01407 0.68517 0.0191 0.72526 C 0.01997 0.74962 0.02101 0.77922 0.025 0.80296 C 0.02639 0.8116 0.02778 0.81838 0.02865 0.82702 C 0.03091 0.85014 0.03282 0.87419 0.0382 0.89485 C 0.04323 0.94573 0.04549 1.00062 0.03698 1.05027 C 0.03559 1.07648 0.0342 1.10238 0.03229 1.12828 C 0.03108 1.20753 0.04375 1.20568 0.02865 1.20568 " pathEditMode="relative" rAng="0" ptsTypes="fffffffffffffffffffffffA">
                                      <p:cBhvr>
                                        <p:cTn id="8" dur="4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2" y="603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104 4.44033E-6 C -0.00138 0.00524 -0.00173 0.01603 -0.00312 0.02158 C -0.00416 0.02621 -0.00729 0.03607 -0.00729 0.03638 C -0.00746 0.037 -0.00902 0.04964 -0.00902 0.05149 C -0.00902 0.06753 -0.00902 0.08479 -0.00833 0.10237 C -0.00763 0.12303 0.00886 0.14955 0.01563 0.16034 C 0.01719 0.1662 0.0191 0.17175 0.02066 0.17792 C 0.02171 0.18069 0.02396 0.18748 0.02396 0.18778 C 0.02587 0.20567 0.02813 0.22294 0.0323 0.23866 C 0.03351 0.25069 0.03455 0.26333 0.03629 0.27505 C 0.03559 0.37064 0.03993 0.36632 0.0323 0.41905 C 0.02969 0.43755 0.02743 0.45544 0.025 0.47301 C 0.02292 0.48812 0.025 0.47271 0.02292 0.48812 C 0.02257 0.49028 0.02171 0.49522 0.02171 0.49552 C 0.02014 0.53376 0.02153 0.5757 0.01771 0.61239 C 0.01875 0.65525 0.01789 0.67961 0.02171 0.71477 C 0.02431 0.73882 0.02865 0.76225 0.03316 0.78353 C 0.03716 0.80111 0.03785 0.82516 0.03941 0.84428 C 0.04028 0.86432 0.04184 0.88375 0.0448 0.90317 C 0.04427 0.93154 0.0448 0.95313 0.04254 0.97841 C 0.04046 1.00215 0.03768 1.02528 0.03629 1.04933 C 0.03664 1.07893 0.0375 1.10823 0.0375 1.13721 C 0.0375 1.16003 0.0375 1.15757 0.03438 1.14986 L 0.0448 1.11748 " pathEditMode="relative" rAng="0" ptsTypes="ffffffffffffffffffffffAA">
                                      <p:cBhvr>
                                        <p:cTn id="10" dur="3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" y="5800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87 0.03701 C -0.00243 0.04564 -0.00503 0.05674 -0.00989 0.06229 C -0.01163 0.07185 -0.01614 0.07925 -0.01944 0.08758 C -0.02031 0.08974 -0.02187 0.09405 -0.02187 0.09405 C -0.02291 0.10115 -0.02778 0.11317 -0.02778 0.11317 C -0.02899 0.12211 -0.03055 0.12982 -0.03246 0.13846 C -0.03125 0.18779 -0.03472 0.21277 -0.0158 0.24638 C -0.01493 0.25101 -0.01128 0.25409 -0.01111 0.25902 C -0.01041 0.29695 -0.01163 0.33519 -0.01232 0.37312 C -0.01267 0.39316 -0.02014 0.41567 -0.02534 0.43232 C -0.03246 0.45483 -0.03784 0.47888 -0.0408 0.50417 C -0.0408 0.50478 -0.0408 0.54148 -0.03732 0.55505 C -0.03576 0.56091 -0.03455 0.56707 -0.03246 0.57201 C -0.03003 0.57756 -0.02534 0.58897 -0.02534 0.58897 C -0.02343 0.59822 -0.01927 0.6087 -0.01458 0.61425 C -0.00278 0.64262 -0.021 0.60099 -0.00521 0.62874 C 0.00087 0.63984 -0.00382 0.64632 0.00556 0.65002 C 0.01216 0.67376 0.00365 0.64694 0.01146 0.66297 C 0.01667 0.67376 0.02118 0.68671 0.02587 0.69874 C 0.02778 0.70861 0.03143 0.71508 0.03542 0.72218 C 0.03698 0.72773 0.03907 0.73852 0.04132 0.74314 C 0.04427 0.74931 0.04861 0.75332 0.05087 0.7601 C 0.05504 0.77275 0.05243 0.76843 0.05799 0.7749 C 0.06528 0.79341 0.07396 0.80975 0.08177 0.82763 C 0.08559 0.84768 0.07934 0.81653 0.08646 0.84243 C 0.0908 0.85816 0.09358 0.8782 0.09601 0.89547 C 0.09948 0.9556 0.10313 1.0182 0.09479 1.0774 C 0.09393 1.107 0.09132 1.13661 0.09132 1.16621 C 0.09132 1.16837 0.09375 1.16066 0.09254 1.15973 C 0.09115 1.1585 0.09011 1.16251 0.08889 1.16405 C 0.08733 1.16343 0.08542 1.16004 0.0842 1.16189 C 0.08316 1.16343 0.08559 1.16621 0.08646 1.16806 C 0.08663 1.16837 0.08646 1.16683 0.08646 1.16621 C 0.09167 1.15942 0.09132 1.16343 0.09132 1.15757 " pathEditMode="relative" ptsTypes="fffffffffffffffffffffffffffffffffA">
                                      <p:cBhvr>
                                        <p:cTn id="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74 0.05859 C -0.00261 0.074 -0.00365 0.09374 -0.00886 0.107 C -0.01111 0.12334 -0.01598 0.13814 -0.01962 0.15356 C -0.02466 0.17484 -0.02691 0.19858 -0.02917 0.22109 C -0.02865 0.26457 -0.03351 0.3321 -0.01719 0.37342 C -0.01598 0.37959 -0.01441 0.38668 -0.0125 0.39223 C -0.01111 0.39655 -0.00764 0.40487 -0.00764 0.40487 C -0.00573 0.41505 -0.00313 0.42491 0.00191 0.43046 C 0.00347 0.43478 0.0059 0.43848 0.00659 0.44311 C 0.00694 0.44619 0.00694 0.44927 0.00781 0.45143 C 0.0085 0.4539 0.01007 0.45452 0.01128 0.45575 C 0.01475 0.47333 0.02222 0.48782 0.02569 0.50478 C 0.02968 0.52513 0.02986 0.55011 0.03871 0.56553 C 0.04149 0.58526 0.03941 0.57755 0.04357 0.58927 C 0.04392 0.59204 0.04392 0.59482 0.04461 0.59759 C 0.04583 0.60222 0.04948 0.61024 0.04948 0.61024 C 0.05243 0.62565 0.04982 0.62072 0.05538 0.6272 C 0.06215 0.64508 0.05972 0.66821 0.06371 0.68856 C 0.0677 0.78014 0.08298 0.88375 0.06024 0.96762 C 0.05989 0.97101 0.0592 0.97441 0.05902 0.97841 C 0.0585 0.98674 0.0585 0.99507 0.05781 1.0037 C 0.05729 1.00956 0.05538 1.02035 0.05538 1.02035 C 0.05451 1.04286 0.05451 1.06198 0.04704 1.07956 C 0.04583 1.09066 0.04409 1.10083 0.04236 1.11162 C 0.04149 1.11687 0.03993 1.12828 0.03993 1.12828 C 0.04079 1.15603 0.04045 1.17391 0.04826 1.19611 C 0.05 1.21739 0.04878 1.23928 0.05781 1.25532 C 0.06389 1.28646 0.06024 1.26364 0.06024 1.32717 " pathEditMode="relative" ptsTypes="fffffffffffffffffffffffffffA">
                                      <p:cBhvr>
                                        <p:cTn id="14" dur="4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12 0.04225 C 0.01372 0.05736 0.01059 0.04718 0.01302 0.06136 C 0.01372 0.06568 0.01545 0.07401 0.01545 0.07401 C 0.01684 0.10238 0.01736 0.09436 0.02014 0.1144 C 0.02084 0.12982 0.02101 0.14431 0.02379 0.15881 C 0.0257 0.23898 0.02986 0.31792 0.00938 0.391 C 0.00591 0.41906 0.01111 0.38144 0.00591 0.40611 C 0.00313 0.41906 0.00104 0.43417 -0.00364 0.44619 C -0.00555 0.46161 -0.01389 0.48936 -0.02031 0.50077 C -0.02257 0.5128 -0.02552 0.52143 -0.02864 0.53253 C -0.03073 0.53993 -0.03212 0.54888 -0.03455 0.55628 C -0.03975 0.57169 -0.03698 0.55659 -0.04166 0.57478 C -0.04323 0.58125 -0.04409 0.58773 -0.04531 0.5939 C -0.04618 0.59852 -0.04774 0.60685 -0.04774 0.60685 C -0.04618 0.62504 -0.04305 0.64323 -0.04166 0.66173 C -0.04114 0.6679 -0.04062 0.6827 -0.03941 0.68949 C -0.0368 0.70336 -0.03368 0.71724 -0.03107 0.73173 C -0.02882 0.74437 -0.02291 0.75794 -0.01909 0.76935 C -0.01423 0.78384 -0.01146 0.80389 -0.00955 0.82054 C -0.01024 0.86741 -0.01041 0.92014 -0.01909 0.96639 C -0.02066 0.98582 -0.0217 1.00062 -0.025 1.01912 C -0.02587 1.0293 -0.02673 1.03855 -0.02864 1.04872 C -0.02986 1.15572 -0.02048 1.18532 -0.03107 1.15017 L -0.03107 1.15017 C -0.03142 1.14585 -0.03229 1.13753 -0.03229 1.13753 C -0.03229 1.13537 -0.03229 1.13321 -0.03229 1.13105 L -0.03107 1.18162 " pathEditMode="relative" ptsTypes="ffffffffffffffffffffffFffAA">
                                      <p:cBhvr>
                                        <p:cTn id="16" dur="4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1198 0.04779 C -0.00625 0.05119 -0.00625 0.0592 -0.00469 0.06876 C -0.00243 0.08295 0.00017 0.09621 0.0059 0.107 C 0.00625 0.11039 0.00625 0.1144 0.00711 0.11748 C 0.00781 0.11995 0.01007 0.12118 0.01076 0.12365 C 0.01232 0.12982 0.01198 0.1366 0.01302 0.14277 C 0.0158 0.1807 0.01562 0.20197 0.01423 0.24638 C 0.01354 0.26642 0.00711 0.28708 0.00364 0.30558 C 0.00052 0.32223 -0.00261 0.33734 -0.00834 0.35183 C -0.01129 0.36725 -0.00938 0.36078 -0.01302 0.37126 C -0.01476 0.38298 -0.0165 0.39716 -0.02032 0.40703 C -0.02414 0.43293 -0.02118 0.42399 -0.02622 0.43663 C -0.02761 0.46346 -0.0283 0.49029 -0.02969 0.51711 C -0.02865 0.5794 -0.02848 0.65742 -0.01667 0.71785 C -0.01702 0.74376 -0.01719 0.76997 -0.01789 0.79618 C -0.01841 0.81252 -0.02552 0.83071 -0.02969 0.8449 C -0.03611 0.86586 -0.03837 0.88067 -0.04167 0.9041 C -0.04202 0.91119 -0.04219 0.91798 -0.04289 0.92507 C -0.04341 0.92939 -0.04532 0.93802 -0.04532 0.93802 C -0.04896 0.99692 -0.04723 1.00462 -0.04879 1.09652 C -0.04914 1.11347 -0.04775 1.11132 -0.05365 1.11132 " pathEditMode="relative" ptsTypes="ffffffffffffffffffffA">
                                      <p:cBhvr>
                                        <p:cTn id="18" dur="4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88889E-6 -5.92353E-6 C 0.00174 0.00894 -0.00121 0.01264 -0.00365 0.02096 C -0.00399 0.03145 -0.00399 0.04224 -0.00486 0.05272 C -0.00503 0.05519 -0.0066 0.05673 -0.00712 0.05889 C -0.00972 0.06937 -0.01111 0.08202 -0.01319 0.09281 C -0.0151 0.10268 -0.01562 0.11347 -0.0191 0.12241 C -0.02031 0.15356 -0.02222 0.18717 -0.01788 0.21769 C -0.01597 0.23095 -0.00781 0.24791 -0.00365 0.25778 C 0.0059 0.27998 0.0184 0.2991 0.02969 0.31914 C 0.03385 0.34104 0.02691 0.30773 0.03455 0.33148 C 0.0408 0.35152 0.02951 0.32994 0.03924 0.34659 C 0.04167 0.35923 0.04462 0.36879 0.05122 0.37619 C 0.05278 0.39191 0.05712 0.40209 0.06059 0.41658 C 0.06302 0.42645 0.06424 0.43601 0.06667 0.44619 C 0.06754 0.44958 0.06823 0.45297 0.06892 0.45636 C 0.07014 0.46315 0.07257 0.47548 0.07257 0.47548 C 0.07674 0.539 0.07431 0.59019 0.07257 0.65957 C 0.07205 0.68084 0.06719 0.70551 0.06059 0.72309 C 0.05851 0.73943 0.05399 0.75793 0.04879 0.77181 C 0.0467 0.78538 0.04149 0.79494 0.03802 0.80727 C 0.03385 0.82269 0.03021 0.83811 0.025 0.85198 C 0.01962 0.86617 0.01962 0.87912 0.01667 0.89423 C 0.01632 0.89824 0.01597 0.90286 0.01545 0.90687 C 0.01476 0.91119 0.01302 0.91982 0.01302 0.91982 C 0.01372 0.9744 0.01215 0.99568 0.01892 1.03823 C 0.01858 1.06105 0.01788 1.08479 0.01788 1.10792 C 0.01788 1.11008 0.01892 1.11409 0.01892 1.11409 " pathEditMode="relative" ptsTypes="ffffffffffffffffffffffffffA">
                                      <p:cBhvr>
                                        <p:cTn id="20" dur="3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3.33333E-6 -1.81005E-6 C -0.00139 0.0293 -3.33333E-6 0.01573 -0.00243 0.03238 C -0.00312 0.03793 -0.00399 0.04317 -0.00468 0.04841 C -0.00503 0.05119 -0.0059 0.05643 -0.0059 0.05674 C -0.00538 0.08449 -0.00382 0.11317 -0.00347 0.14185 C -0.0033 0.16436 -0.00902 0.28677 -3.33333E-6 0.3469 C 0.00313 0.41412 -0.0059 0.48721 0.00365 0.55165 C 0.00417 0.66759 0.00365 0.75393 0.00712 0.86032 C 0.00834 0.89917 0.01511 0.93586 0.01667 0.97502 C 0.01632 0.99106 0.0158 1.00709 0.01545 1.02313 C 0.01493 1.05335 0.01493 1.08357 0.01424 1.11348 C 0.01389 1.12889 0.0099 1.14709 0.00834 1.16158 C 0.0073 1.18563 0.0066 1.20814 0.00243 1.23065 C -0.00052 1.26334 -0.00225 1.29972 -0.00711 1.3321 C -0.00989 1.38236 0.00243 1.5831 -0.00955 1.5831 " pathEditMode="relative" rAng="0" ptsTypes="ffffffffffffffA">
                                      <p:cBhvr>
                                        <p:cTn id="22" dur="3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" y="7915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0.02408 L 1.05573 0.02408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42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72222E-6 -3.58025E-6 L -1.12605 -3.58025E-6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02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2.34568E-6 L -1.07708 -0.0179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54" y="-89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0.01267 0.00834 L -1.14062 0.00124 " pathEditMode="relative" rAng="0" ptsTypes="AA">
                                      <p:cBhvr>
                                        <p:cTn id="3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06" y="-37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3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3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40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3229 0.02068 L -1.14618 0.00309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94" y="-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" y="-15974"/>
            <a:ext cx="9142207" cy="6095321"/>
          </a:xfrm>
          <a:prstGeom prst="rect">
            <a:avLst/>
          </a:prstGeom>
        </p:spPr>
      </p:pic>
      <p:pic>
        <p:nvPicPr>
          <p:cNvPr id="5" name="图片 4" descr="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825" y="-382588"/>
            <a:ext cx="217488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450" y="-382588"/>
            <a:ext cx="217488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-500063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288" y="-48418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-48418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-417513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-27463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5" y="-56038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-27463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513" y="-27463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-417513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-27463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600" y="-488950"/>
            <a:ext cx="14446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-27463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663" y="-417513"/>
            <a:ext cx="144462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288" y="-274638"/>
            <a:ext cx="144462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0" y="-631825"/>
            <a:ext cx="14446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-488950"/>
            <a:ext cx="14446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888" y="-48418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0" y="-633413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-48418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113" y="-488950"/>
            <a:ext cx="144462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613" y="-417513"/>
            <a:ext cx="144462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763" y="-48418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-48418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950" y="-382588"/>
            <a:ext cx="217488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-48418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-27463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013" y="-668338"/>
            <a:ext cx="217487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263" y="-382588"/>
            <a:ext cx="217487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838" y="-668338"/>
            <a:ext cx="217487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1" descr="F:\临时\amy\模板\圣诞\场景\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725" y="-354013"/>
            <a:ext cx="106363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2" descr="F:\临时\amy\模板\圣诞\场景\7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800" y="-560388"/>
            <a:ext cx="14287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3" descr="F:\临时\amy\模板\圣诞\场景\7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213" y="-388938"/>
            <a:ext cx="2159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4" descr="F:\临时\amy\模板\圣诞\场景\7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475" y="-322263"/>
            <a:ext cx="169863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5" descr="F:\临时\amy\模板\圣诞\场景\7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013" y="-560388"/>
            <a:ext cx="14287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6" descr="F:\临时\amy\模板\圣诞\场景\7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-647700"/>
            <a:ext cx="24923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7" descr="F:\临时\amy\模板\圣诞\场景\7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0725" y="-434975"/>
            <a:ext cx="1063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8" descr="F:\临时\amy\模板\圣诞\场景\7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063" y="-474663"/>
            <a:ext cx="169862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154430" y="4629785"/>
            <a:ext cx="694563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72222E-6 2.22222E-6 C 0.00122 0.01945 0.00382 0.0338 0.00834 0.05185 C 0.01042 0.05995 0.01736 0.06597 0.01945 0.07408 C 0.02136 0.08148 0.02361 0.08519 0.02778 0.09074 C 0.02882 0.09514 0.03403 0.10579 0.03611 0.10926 C 0.03837 0.11296 0.04219 0.11482 0.04445 0.11852 C 0.04827 0.12477 0.05035 0.13056 0.05556 0.13519 C 0.05868 0.14144 0.06285 0.14699 0.06528 0.1537 C 0.07205 0.17176 0.06441 0.15556 0.07084 0.16852 C 0.07257 0.17778 0.07518 0.1882 0.07917 0.1963 C 0.0842 0.22292 0.08907 0.24908 0.09306 0.27593 C 0.09497 0.3044 0.09445 0.3331 0.09861 0.36111 C 0.09966 0.37546 0.10105 0.38958 0.10278 0.4037 C 0.10365 0.41065 0.10452 0.40833 0.10695 0.41482 C 0.10816 0.41783 0.10903 0.42477 0.10973 0.42778 C 0.11146 0.43634 0.11459 0.44352 0.11667 0.45185 C 0.11771 0.51366 0.11355 0.54977 0.12917 0.60185 C 0.12848 0.6544 0.13125 0.68195 0.125 0.72408 C 0.12605 0.77176 0.12188 0.8125 0.14723 0.8463 C 0.14948 0.85833 0.15834 0.86273 0.1625 0.87408 C 0.16667 0.88542 0.17396 0.89445 0.17917 0.90556 C 0.18438 0.91644 0.18594 0.93195 0.1875 0.94445 C 0.18907 0.98148 0.19063 1.01875 0.18611 1.05556 C 0.18282 1.08125 0.17084 1.11181 0.17084 1.13704 " pathEditMode="relative" ptsTypes="fffffffffffffffffffffffA">
                                      <p:cBhvr>
                                        <p:cTn id="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0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5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2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4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4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6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2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20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22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nodeType="withEffect">
                                  <p:stCondLst>
                                    <p:cond delay="3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24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2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5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2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2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30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nodeType="withEffect">
                                  <p:stCondLst>
                                    <p:cond delay="3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3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accel="50000" decel="50000" fill="hold" nodeType="withEffect">
                                  <p:stCondLst>
                                    <p:cond delay="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3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3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accel="50000" decel="50000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3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accel="50000" decel="50000" fill="hold" nodeType="withEffect">
                                  <p:stCondLst>
                                    <p:cond delay="3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4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4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accel="50000" decel="50000" fill="hold" nodeType="withEffect">
                                  <p:stCondLst>
                                    <p:cond delay="4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4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indefinite" accel="50000" decel="50000" fill="hold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4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4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accel="50000" decel="50000" fill="hold" nodeType="withEffect">
                                  <p:stCondLst>
                                    <p:cond delay="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50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3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5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5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accel="50000" decel="50000" fill="hold" nodeType="withEffect">
                                  <p:stCondLst>
                                    <p:cond delay="3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5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5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accel="50000" decel="50000" fill="hold" nodeType="withEffect">
                                  <p:stCondLst>
                                    <p:cond delay="3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6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6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indefinite" accel="50000" decel="50000" fill="hold" nodeType="withEffect">
                                  <p:stCondLst>
                                    <p:cond delay="2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6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66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434 -0.01549 C 0.02431 0.05041 0.05313 0.11654 0.05608 0.2 C 0.05903 0.28347 0.01927 0.33203 0.01319 0.48555 C 0.00712 0.63862 -0.01146 1.01318 0.01944 1.12185 C 0.05035 1.23029 0.12465 1.18336 0.19896 1.13665 " pathEditMode="relative" rAng="0" ptsTypes="aaaaA">
                                      <p:cBhvr>
                                        <p:cTn id="68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9" y="6228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70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.55556E-7 8.09249E-7 C 0.00104 0.03052 -0.00139 0.05364 0.01163 0.07491 C 0.01215 0.07838 0.01215 0.08208 0.01319 0.08509 C 0.01389 0.0874 0.01597 0.08832 0.01667 0.09064 C 0.01823 0.09549 0.01806 0.10127 0.01996 0.1059 C 0.02431 0.1163 0.02951 0.12509 0.03472 0.13457 C 0.04201 0.14774 0.0467 0.16347 0.05469 0.17595 C 0.05851 0.19399 0.06545 0.20994 0.07292 0.2252 C 0.075 0.23537 0.07778 0.24069 0.08264 0.24832 C 0.08733 0.2689 0.08056 0.24416 0.08941 0.2615 C 0.09045 0.26335 0.0901 0.26682 0.09097 0.26913 C 0.09201 0.27191 0.09653 0.27699 0.09774 0.27954 C 0.10295 0.28948 0.10955 0.31422 0.1125 0.32624 C 0.11406 0.41965 0.11562 0.72717 0.11927 0.74335 C 0.11962 0.76069 0.11996 0.8111 0.12257 0.83676 C 0.12326 0.84324 0.12587 0.84855 0.12743 0.8548 C 0.12951 0.86381 0.13021 0.87399 0.13246 0.88324 C 0.13663 0.90035 0.14479 0.91468 0.14896 0.93248 C 0.15243 0.94705 0.1533 0.96324 0.15885 0.97642 C 0.16719 1.01595 0.1566 0.96925 0.16719 1.00485 C 0.16979 1.01341 0.17222 1.02173 0.17378 1.03075 C 0.17431 1.03422 0.17448 1.03792 0.17535 1.04116 C 0.18056 1.06081 0.18403 1.06682 0.18698 1.08509 C 0.1875 1.09827 0.18837 1.11121 0.18871 1.12416 C 0.18941 1.1563 0.18889 1.18821 0.19045 1.22011 C 0.1908 1.22821 0.19531 1.24324 0.19531 1.24347 C 0.19687 1.2622 0.19861 1.28092 0.19861 1.30035 " pathEditMode="relative" rAng="0" ptsTypes="ffffffffffffffffffffffffffA">
                                      <p:cBhvr>
                                        <p:cTn id="72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0" y="650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74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accel="50000" decel="50000" fill="hold" nodeType="withEffect">
                                  <p:stCondLst>
                                    <p:cond delay="3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6.94444E-6 -5.78035E-6 C 0.00417 0.20624 0.00834 0.41271 -0.0144 0.55375 C -0.03715 0.69479 -0.11093 0.74635 -0.13663 0.84531 C -0.16232 0.9445 -0.16302 1.09733 -0.16822 1.14774 " pathEditMode="relative" ptsTypes="aaaA">
                                      <p:cBhvr>
                                        <p:cTn id="76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indefinite" fill="hold" nodeType="withEffect">
                                  <p:stCondLst>
                                    <p:cond delay="3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78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accel="50000" decel="50000" fill="hold" nodeType="withEffect">
                                  <p:stCondLst>
                                    <p:cond delay="1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87 0.0007 C 0.04184 0.11492 0.08281 0.22937 0.09132 0.33457 C 0.09982 0.43954 0.0658 0.53434 0.05173 0.63052 C 0.03767 0.72648 0.0118 0.82151 0.00729 0.91145 C 0.00278 1.00185 0.01371 1.08671 0.02465 1.17157 " pathEditMode="relative" ptsTypes="aaaaA">
                                      <p:cBhvr>
                                        <p:cTn id="80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8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82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88889E-6 1.44509E-6 C 0.01475 0.05803 0.02951 0.1163 0.05711 0.17757 C 0.08472 0.23861 0.146 0.29919 0.1651 0.36555 C 0.1842 0.43214 0.18229 0.51121 0.17152 0.57503 C 0.16076 0.63861 0.11927 0.67977 0.1 0.74821 C 0.08072 0.81711 0.06111 0.92439 0.05555 0.98728 C 0.05 1.04994 0.05833 1.08717 0.06666 1.12462 " pathEditMode="relative" ptsTypes="aaaaaaA">
                                      <p:cBhvr>
                                        <p:cTn id="84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86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35 3.98844E-6 C 0.02222 0.083 0.04479 0.16601 0.03941 0.26635 C 0.03403 0.3667 -0.01754 0.50034 -0.03212 0.60254 C -0.0467 0.70474 -0.05365 0.79722 -0.04792 0.8793 C -0.04219 0.96138 -0.00694 1.05202 0.00278 1.09502 C 0.0125 1.13803 0.01163 1.13757 0.01076 1.13734 " pathEditMode="relative" ptsTypes="aaaaaA">
                                      <p:cBhvr>
                                        <p:cTn id="88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90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accel="50000" decel="50000" fill="hold" nodeType="withEffect">
                                  <p:stCondLst>
                                    <p:cond delay="2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38889E-6 2.89017E-7 C 0.00833 0.04162 0.01666 0.08323 0.01267 0.17341 C 0.00868 0.26358 -0.02969 0.45318 -0.02379 0.54127 C -0.01789 0.62913 0.04513 0.6074 0.04774 0.70173 C 0.05034 0.7963 0.02118 0.9519 -0.00782 1.10774 " pathEditMode="relative" ptsTypes="aaaaA">
                                      <p:cBhvr>
                                        <p:cTn id="92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nodeType="withEffect">
                                  <p:stCondLst>
                                    <p:cond delay="2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94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0" presetClass="path" presetSubtype="0" repeatCount="indefinite" accel="50000" decel="50000" fill="hold" nodeType="withEffect">
                                  <p:stCondLst>
                                    <p:cond delay="1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94444E-6 2.31214E-6 C -0.00416 0.00809 -0.00833 0.01642 -0.00642 0.06543 C -0.00451 0.11445 0.00868 0.22867 0.01112 0.29387 C 0.01355 0.35908 0.02587 0.38798 0.00782 0.45665 C -0.01024 0.52532 -0.075 0.6222 -0.09687 0.70613 C -0.11875 0.79006 -0.14062 0.89364 -0.12378 0.95977 C -0.10694 1.0259 -0.01666 1.07931 0.00469 1.10335 " pathEditMode="relative" ptsTypes="aaaaaaA">
                                      <p:cBhvr>
                                        <p:cTn id="96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7" presetID="8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98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accel="50000" decel="50000" fill="hold" nodeType="withEffect">
                                  <p:stCondLst>
                                    <p:cond delay="3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E-6 3.64162E-6 C 0.00609 0.0541 0.01216 0.10821 0.01112 0.24948 C 0.01008 0.39075 -0.00642 0.70104 -0.00642 0.84763 C -0.00642 0.99422 0.00227 1.0615 0.01112 1.12878 " pathEditMode="relative" ptsTypes="aaaA">
                                      <p:cBhvr>
                                        <p:cTn id="10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53" y="-1723404"/>
            <a:ext cx="4606278" cy="69094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734" y="-308188"/>
            <a:ext cx="4558010" cy="683701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95536" y="1680132"/>
            <a:ext cx="2107571" cy="2107571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66390" y="2628676"/>
            <a:ext cx="1496698" cy="149669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56176" y="131201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19672" y="47316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42349" y="803861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34417" y="2745968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892" y="2294179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267" y="264342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779" y="2410067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442" y="2410067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67" y="258469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567" y="2294179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954" y="2237029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567" y="244816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092" y="264342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604" y="275931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567" y="2410067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967" y="235291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367" y="235291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217" y="2584692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879" y="258469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529" y="2410067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379" y="2233854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554" y="2468804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204" y="2178292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604" y="2294179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854" y="2700579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592" y="2294179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317" y="258469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717" y="252754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604" y="2643429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967" y="258469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217" y="252754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342" y="252754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204" y="2759317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429" y="2818054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917" y="2818054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042" y="2643429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554" y="2237029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429" y="217829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054" y="2294179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567" y="2875204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404" y="2818054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779" y="252754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154" y="252754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929" y="2700579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667" y="2410067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67" y="2527542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67" y="2643429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67" y="235291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17" y="216241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829" y="241006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829" y="252754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604" y="2468804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367" y="241006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367" y="2527542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879" y="2376729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854" y="235291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854" y="2468804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629" y="2376729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892" y="238466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254" y="250214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767" y="2211629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767" y="232751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429" y="224655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104" y="201477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067" y="1948104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217" y="199890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504" y="230529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567" y="201954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529" y="221321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498600" y="3246755"/>
            <a:ext cx="710565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55665E-6 L -4.44444E-6 0.1457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59617E-6 L -4.44444E-6 -0.15591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-764454"/>
            <a:ext cx="9180512" cy="6117970"/>
          </a:xfrm>
          <a:prstGeom prst="rect">
            <a:avLst/>
          </a:prstGeom>
        </p:spPr>
      </p:pic>
      <p:pic>
        <p:nvPicPr>
          <p:cNvPr id="5" name="图片 4" descr="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825" y="-382588"/>
            <a:ext cx="217488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450" y="-382588"/>
            <a:ext cx="217488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-500063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288" y="-48418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-48418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88" y="-417513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-27463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3525" y="-56038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-27463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513" y="-27463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-417513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-27463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6600" y="-488950"/>
            <a:ext cx="14446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-27463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6663" y="-417513"/>
            <a:ext cx="144462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5288" y="-274638"/>
            <a:ext cx="144462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0" y="-631825"/>
            <a:ext cx="14446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-488950"/>
            <a:ext cx="144463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7888" y="-48418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8250" y="-633413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-48418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113" y="-488950"/>
            <a:ext cx="144462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613" y="-417513"/>
            <a:ext cx="144462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763" y="-48418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-48418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950" y="-382588"/>
            <a:ext cx="217488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2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-484188"/>
            <a:ext cx="2857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-274638"/>
            <a:ext cx="146050" cy="14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013" y="-668338"/>
            <a:ext cx="217487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263" y="-382588"/>
            <a:ext cx="217487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838" y="-668338"/>
            <a:ext cx="217487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1" descr="F:\临时\amy\模板\圣诞\场景\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5725" y="-354013"/>
            <a:ext cx="106363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2" descr="F:\临时\amy\模板\圣诞\场景\7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800" y="-560388"/>
            <a:ext cx="14287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3" descr="F:\临时\amy\模板\圣诞\场景\7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213" y="-388938"/>
            <a:ext cx="215900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4" descr="F:\临时\amy\模板\圣诞\场景\7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475" y="-322263"/>
            <a:ext cx="169863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5" descr="F:\临时\amy\模板\圣诞\场景\7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013" y="-560388"/>
            <a:ext cx="142875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6" descr="F:\临时\amy\模板\圣诞\场景\7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50" y="-647700"/>
            <a:ext cx="249238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7" descr="F:\临时\amy\模板\圣诞\场景\7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0725" y="-434975"/>
            <a:ext cx="106363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8" descr="F:\临时\amy\模板\圣诞\场景\7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063" y="-474663"/>
            <a:ext cx="169862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031875" y="3809365"/>
            <a:ext cx="728472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4.72222E-6 2.22222E-6 C 0.00122 0.01945 0.00382 0.0338 0.00834 0.05185 C 0.01042 0.05995 0.01736 0.06597 0.01945 0.07408 C 0.02136 0.08148 0.02361 0.08519 0.02778 0.09074 C 0.02882 0.09514 0.03403 0.10579 0.03611 0.10926 C 0.03837 0.11296 0.04219 0.11482 0.04445 0.11852 C 0.04827 0.12477 0.05035 0.13056 0.05556 0.13519 C 0.05868 0.14144 0.06285 0.14699 0.06528 0.1537 C 0.07205 0.17176 0.06441 0.15556 0.07084 0.16852 C 0.07257 0.17778 0.07518 0.1882 0.07917 0.1963 C 0.0842 0.22292 0.08907 0.24908 0.09306 0.27593 C 0.09497 0.3044 0.09445 0.3331 0.09861 0.36111 C 0.09966 0.37546 0.10105 0.38958 0.10278 0.4037 C 0.10365 0.41065 0.10452 0.40833 0.10695 0.41482 C 0.10816 0.41783 0.10903 0.42477 0.10973 0.42778 C 0.11146 0.43634 0.11459 0.44352 0.11667 0.45185 C 0.11771 0.51366 0.11355 0.54977 0.12917 0.60185 C 0.12848 0.6544 0.13125 0.68195 0.125 0.72408 C 0.12605 0.77176 0.12188 0.8125 0.14723 0.8463 C 0.14948 0.85833 0.15834 0.86273 0.1625 0.87408 C 0.16667 0.88542 0.17396 0.89445 0.17917 0.90556 C 0.18438 0.91644 0.18594 0.93195 0.1875 0.94445 C 0.18907 0.98148 0.19063 1.01875 0.18611 1.05556 C 0.18282 1.08125 0.17084 1.11181 0.17084 1.13704 " pathEditMode="relative" ptsTypes="fffffffffffffffffffffffA">
                                      <p:cBhvr>
                                        <p:cTn id="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0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nodeType="withEffect">
                                  <p:stCondLst>
                                    <p:cond delay="5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2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nodeType="withEffect">
                                  <p:stCondLst>
                                    <p:cond delay="2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4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nodeType="withEffect">
                                  <p:stCondLst>
                                    <p:cond delay="4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6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nodeType="withEffect">
                                  <p:stCondLst>
                                    <p:cond delay="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18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nodeType="withEffect">
                                  <p:stCondLst>
                                    <p:cond delay="2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0312 0.00277 -0.00746 0.00439 -0.00955 0.00855 C -0.0184 0.02589 -0.02309 0.04578 -0.03177 0.06358 C -0.03594 0.08555 -0.03333 0.10867 -0.03663 0.13109 C -0.03524 0.15214 -0.03785 0.17479 -0.03177 0.19445 C -0.02795 0.2067 -0.0184 0.22543 -0.01285 0.23676 C -0.00885 0.25688 -0.01406 0.27884 -0.00799 0.2978 C -0.00278 0.31445 0.00504 0.33086 0.01111 0.34682 C 0.01875 0.3667 0.0217 0.38913 0.02691 0.41017 C 0.02587 0.47607 0.03299 0.50057 0.00938 0.54543 C 0.00642 0.55768 0.00382 0.57017 -0.0033 0.57919 C -0.00903 0.60208 -0.02049 0.61664 -0.03021 0.6363 C -0.03177 0.64277 -0.0342 0.64971 -0.03663 0.65526 C -0.03837 0.65965 -0.04288 0.66797 -0.04288 0.66797 C -0.0467 0.68855 -0.04115 0.66358 -0.04931 0.68485 C -0.05469 0.69942 -0.05608 0.71792 -0.05885 0.73364 C -0.06111 0.74589 -0.06354 0.75676 -0.0651 0.76925 C -0.06424 0.79838 -0.06875 0.85549 -0.05399 0.88346 C -0.0526 0.89133 -0.05052 0.90196 -0.04774 0.90913 C -0.0434 0.92092 -0.04132 0.92046 -0.03663 0.92994 C -0.03455 0.93479 -0.03403 0.94057 -0.03177 0.94497 C -0.02691 0.95491 -0.02083 0.96393 -0.01441 0.97248 C -0.01267 0.97479 -0.01233 0.97826 -0.01111 0.98104 C -0.00694 0.99029 -0.00451 0.99398 0 1.00208 C 0.00295 1.01826 0.00955 1.04069 0.0158 1.05503 C 0.02413 1.09965 0.02049 1.0874 0.02049 1.16485 " pathEditMode="relative" ptsTypes="fffffffffffffffffffffffffA">
                                      <p:cBhvr>
                                        <p:cTn id="20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22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nodeType="withEffect">
                                  <p:stCondLst>
                                    <p:cond delay="3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24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2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nodeType="withEffect">
                                  <p:stCondLst>
                                    <p:cond delay="51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2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nodeType="withEffect">
                                  <p:stCondLst>
                                    <p:cond delay="2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30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nodeType="withEffect">
                                  <p:stCondLst>
                                    <p:cond delay="3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535 0.05272 0.05087 0.10567 0.05886 0.15838 C 0.06684 0.21087 0.05729 0.25896 0.04775 0.31699 C 0.0382 0.37503 0.00243 0.42983 0.00157 0.50728 C 0.0007 0.58474 0.03542 0.69665 0.04288 0.7822 C 0.05035 0.86775 0.0658 0.95491 0.04601 1.02104 C 0.02622 1.08717 -0.0559 1.15306 -0.07621 1.17942 " pathEditMode="relative" ptsTypes="aaaaaaA">
                                      <p:cBhvr>
                                        <p:cTn id="3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accel="50000" decel="50000" fill="hold" nodeType="withEffect">
                                  <p:stCondLst>
                                    <p:cond delay="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34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3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accel="50000" decel="50000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3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accel="50000" decel="50000" fill="hold" nodeType="withEffect">
                                  <p:stCondLst>
                                    <p:cond delay="37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4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4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accel="50000" decel="50000" fill="hold" nodeType="withEffect">
                                  <p:stCondLst>
                                    <p:cond delay="4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3472 0.04856 -0.06927 0.09711 -0.08889 0.15214 C -0.1085 0.20717 -0.12378 0.28185 -0.11736 0.32971 C -0.11094 0.37757 -0.05416 0.3815 -0.05069 0.43954 C -0.04722 0.49757 -0.06302 0.61041 -0.0967 0.67838 C -0.13038 0.74636 -0.2276 0.7822 -0.25225 0.84763 C -0.27691 0.91307 -0.24739 1.02312 -0.24444 1.07168 C -0.24149 1.12023 -0.23819 1.12971 -0.23489 1.13942 " pathEditMode="relative" ptsTypes="aaaaaaaA">
                                      <p:cBhvr>
                                        <p:cTn id="4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repeatCount="indefinite" accel="50000" decel="50000" fill="hold" nodeType="withEffect">
                                  <p:stCondLst>
                                    <p:cond delay="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4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4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repeatCount="indefinite" accel="50000" decel="50000" fill="hold" nodeType="withEffect">
                                  <p:stCondLst>
                                    <p:cond delay="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50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3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5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5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repeatCount="indefinite" accel="50000" decel="50000" fill="hold" nodeType="withEffect">
                                  <p:stCondLst>
                                    <p:cond delay="3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-0.01736 0.03884 -0.03455 0.07768 -0.04115 0.12254 C -0.04774 0.16716 -0.03611 0.20739 -0.03958 0.26843 C -0.04306 0.32948 -0.05261 0.3808 -0.06181 0.48832 C -0.07101 0.59583 -0.09115 0.81433 -0.09514 0.91329 C -0.09913 1.01225 -0.08715 1.0541 -0.08559 1.08231 " pathEditMode="relative" ptsTypes="aaaaaA">
                                      <p:cBhvr>
                                        <p:cTn id="5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5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accel="50000" decel="50000" fill="hold" nodeType="withEffect">
                                  <p:stCondLst>
                                    <p:cond delay="38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6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6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indefinite" accel="50000" decel="50000" fill="hold" nodeType="withEffect">
                                  <p:stCondLst>
                                    <p:cond delay="29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64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 0 C 0.02865 0.0659 0.05746 0.13202 0.06042 0.21549 C 0.06337 0.29896 0.02361 0.34751 0.01753 0.50104 C 0.01146 0.65434 -0.00712 1.02867 0.02378 1.13734 C 0.05469 1.24578 0.12899 1.19884 0.2033 1.15214 " pathEditMode="relative" ptsTypes="aaaaA">
                                      <p:cBhvr>
                                        <p:cTn id="66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434 -0.01549 C 0.02431 0.05041 0.05313 0.11654 0.05608 0.2 C 0.05903 0.28347 0.01927 0.33203 0.01319 0.48555 C 0.00712 0.63862 -0.01146 1.01318 0.01944 1.12185 C 0.05035 1.23029 0.12465 1.18336 0.19896 1.13665 " pathEditMode="relative" rAng="0" ptsTypes="aaaaA">
                                      <p:cBhvr>
                                        <p:cTn id="68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9" y="6228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70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.55556E-7 8.09249E-7 C 0.00104 0.03052 -0.00139 0.05364 0.01163 0.07491 C 0.01215 0.07838 0.01215 0.08208 0.01319 0.08509 C 0.01389 0.0874 0.01597 0.08832 0.01667 0.09064 C 0.01823 0.09549 0.01806 0.10127 0.01996 0.1059 C 0.02431 0.1163 0.02951 0.12509 0.03472 0.13457 C 0.04201 0.14774 0.0467 0.16347 0.05469 0.17595 C 0.05851 0.19399 0.06545 0.20994 0.07292 0.2252 C 0.075 0.23537 0.07778 0.24069 0.08264 0.24832 C 0.08733 0.2689 0.08056 0.24416 0.08941 0.2615 C 0.09045 0.26335 0.0901 0.26682 0.09097 0.26913 C 0.09201 0.27191 0.09653 0.27699 0.09774 0.27954 C 0.10295 0.28948 0.10955 0.31422 0.1125 0.32624 C 0.11406 0.41965 0.11562 0.72717 0.11927 0.74335 C 0.11962 0.76069 0.11996 0.8111 0.12257 0.83676 C 0.12326 0.84324 0.12587 0.84855 0.12743 0.8548 C 0.12951 0.86381 0.13021 0.87399 0.13246 0.88324 C 0.13663 0.90035 0.14479 0.91468 0.14896 0.93248 C 0.15243 0.94705 0.1533 0.96324 0.15885 0.97642 C 0.16719 1.01595 0.1566 0.96925 0.16719 1.00485 C 0.16979 1.01341 0.17222 1.02173 0.17378 1.03075 C 0.17431 1.03422 0.17448 1.03792 0.17535 1.04116 C 0.18056 1.06081 0.18403 1.06682 0.18698 1.08509 C 0.1875 1.09827 0.18837 1.11121 0.18871 1.12416 C 0.18941 1.1563 0.18889 1.18821 0.19045 1.22011 C 0.1908 1.22821 0.19531 1.24324 0.19531 1.24347 C 0.19687 1.2622 0.19861 1.28092 0.19861 1.30035 " pathEditMode="relative" rAng="0" ptsTypes="ffffffffffffffffffffffffffA">
                                      <p:cBhvr>
                                        <p:cTn id="72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00" y="650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nodeType="withEffect">
                                  <p:stCondLst>
                                    <p:cond delay="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74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accel="50000" decel="50000" fill="hold" nodeType="withEffect">
                                  <p:stCondLst>
                                    <p:cond delay="3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6.94444E-6 -5.78035E-6 C 0.00417 0.20624 0.00834 0.41271 -0.0144 0.55375 C -0.03715 0.69479 -0.11093 0.74635 -0.13663 0.84531 C -0.16232 0.9445 -0.16302 1.09733 -0.16822 1.14774 " pathEditMode="relative" ptsTypes="aaaA">
                                      <p:cBhvr>
                                        <p:cTn id="76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indefinite" fill="hold" nodeType="withEffect">
                                  <p:stCondLst>
                                    <p:cond delay="32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78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accel="50000" decel="50000" fill="hold" nodeType="withEffect">
                                  <p:stCondLst>
                                    <p:cond delay="1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0.00087 0.0007 C 0.04184 0.11492 0.08281 0.22937 0.09132 0.33457 C 0.09982 0.43954 0.0658 0.53434 0.05173 0.63052 C 0.03767 0.72648 0.0118 0.82151 0.00729 0.91145 C 0.00278 1.00185 0.01371 1.08671 0.02465 1.17157 " pathEditMode="relative" ptsTypes="aaaaA">
                                      <p:cBhvr>
                                        <p:cTn id="80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8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82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3.88889E-6 1.44509E-6 C 0.01475 0.05803 0.02951 0.1163 0.05711 0.17757 C 0.08472 0.23861 0.146 0.29919 0.1651 0.36555 C 0.1842 0.43214 0.18229 0.51121 0.17152 0.57503 C 0.16076 0.63861 0.11927 0.67977 0.1 0.74821 C 0.08072 0.81711 0.06111 0.92439 0.05555 0.98728 C 0.05 1.04994 0.05833 1.08717 0.06666 1.12462 " pathEditMode="relative" ptsTypes="aaaaaaA">
                                      <p:cBhvr>
                                        <p:cTn id="84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8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86" dur="5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0.00035 3.98844E-6 C 0.02222 0.083 0.04479 0.16601 0.03941 0.26635 C 0.03403 0.3667 -0.01754 0.50034 -0.03212 0.60254 C -0.0467 0.70474 -0.05365 0.79722 -0.04792 0.8793 C -0.04219 0.96138 -0.00694 1.05202 0.00278 1.09502 C 0.0125 1.13803 0.01163 1.13757 0.01076 1.13734 " pathEditMode="relative" ptsTypes="aaaaaA">
                                      <p:cBhvr>
                                        <p:cTn id="88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90" dur="5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accel="50000" decel="50000" fill="hold" nodeType="withEffect">
                                  <p:stCondLst>
                                    <p:cond delay="2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1.38889E-6 2.89017E-7 C 0.00833 0.04162 0.01666 0.08323 0.01267 0.17341 C 0.00868 0.26358 -0.02969 0.45318 -0.02379 0.54127 C -0.01789 0.62913 0.04513 0.6074 0.04774 0.70173 C 0.05034 0.7963 0.02118 0.9519 -0.00782 1.10774 " pathEditMode="relative" ptsTypes="aaaaA">
                                      <p:cBhvr>
                                        <p:cTn id="92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nodeType="withEffect">
                                  <p:stCondLst>
                                    <p:cond delay="2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94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0" presetClass="path" presetSubtype="0" repeatCount="indefinite" accel="50000" decel="50000" fill="hold" nodeType="withEffect">
                                  <p:stCondLst>
                                    <p:cond delay="1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-1.94444E-6 2.31214E-6 C -0.00416 0.00809 -0.00833 0.01642 -0.00642 0.06543 C -0.00451 0.11445 0.00868 0.22867 0.01112 0.29387 C 0.01355 0.35908 0.02587 0.38798 0.00782 0.45665 C -0.01024 0.52532 -0.075 0.6222 -0.09687 0.70613 C -0.11875 0.79006 -0.14062 0.89364 -0.12378 0.95977 C -0.10694 1.0259 -0.01666 1.07931 0.00469 1.10335 " pathEditMode="relative" ptsTypes="aaaaaaA">
                                      <p:cBhvr>
                                        <p:cTn id="96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7" presetID="8" presetClass="emph" presetSubtype="0" repeatCount="indefinite" fill="hold" nodeType="withEffect">
                                  <p:stCondLst>
                                    <p:cond delay="14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43200000">
                                      <p:cBhvr>
                                        <p:cTn id="98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accel="50000" decel="50000" fill="hold" nodeType="withEffect">
                                  <p:stCondLst>
                                    <p:cond delay="36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Motion origin="layout" path="M 5E-6 3.64162E-6 C 0.00609 0.0541 0.01216 0.10821 0.01112 0.24948 C 0.01008 0.39075 -0.00642 0.70104 -0.00642 0.84763 C -0.00642 0.99422 0.00227 1.0615 0.01112 1.12878 " pathEditMode="relative" ptsTypes="aaaA">
                                      <p:cBhvr>
                                        <p:cTn id="10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524"/>
            <a:ext cx="9144238" cy="6094572"/>
          </a:xfrm>
          <a:prstGeom prst="rect">
            <a:avLst/>
          </a:prstGeom>
        </p:spPr>
      </p:pic>
      <p:pic>
        <p:nvPicPr>
          <p:cNvPr id="5" name="图片 4" descr="1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6591" y="6059805"/>
            <a:ext cx="1982788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 descr="1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360" y="5559743"/>
            <a:ext cx="1598613" cy="160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1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110" y="6702743"/>
            <a:ext cx="911225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1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780" y="7132002"/>
            <a:ext cx="2066925" cy="218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18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10" y="5488305"/>
            <a:ext cx="1857375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19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9366" y="7132002"/>
            <a:ext cx="938213" cy="93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2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223" y="5988368"/>
            <a:ext cx="1322387" cy="131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22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048" y="7488555"/>
            <a:ext cx="84772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23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673" y="7059930"/>
            <a:ext cx="812800" cy="89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25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4298" y="7202805"/>
            <a:ext cx="965200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27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048" y="5488305"/>
            <a:ext cx="1125537" cy="112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28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1784" y="7647622"/>
            <a:ext cx="7588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29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8923" y="8488680"/>
            <a:ext cx="4191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706120" y="4664710"/>
            <a:ext cx="667385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2.39036E-6 C -0.03472 -0.13249 -0.06944 -0.26467 -0.05833 -0.41415 C -0.04722 -0.56424 0.05764 -0.72391 0.06667 -0.89932 C 0.07569 -1.07474 -0.00556 -1.41353 -0.00417 -1.46696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7334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2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00625 -1.08709E-6 C 0.03628 -0.13681 0.06649 -0.27362 0.04965 -0.38172 C 0.03298 -0.48981 -0.06476 -0.5454 -0.09375 -0.64855 C -0.12274 -0.75139 -0.14514 -0.88264 -0.12413 -1 C -0.10313 -1.11705 -0.0191 -1.37708 0.03229 -1.35052 " pathEditMode="relative" rAng="0" ptsTypes="aaaaA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66" y="-6887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2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00504 -0.00031 C 0.04167 -0.16862 0.07848 -0.33694 0.07205 -0.48888 C 0.06563 -0.64052 -0.03073 -0.72607 -0.03316 -0.91013 C -0.03541 -1.0945 0.03299 -1.50649 0.05764 -1.59419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" y="-7967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2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6.66667E-6 3.33333E-6 C -0.02084 -0.24908 -0.04167 -0.49815 -0.01667 -0.65556 C 0.00833 -0.81296 0.13333 -0.77778 0.14999 -0.94445 C 0.16666 -1.11111 0.09305 -1.53982 0.08333 -1.65556 " pathEditMode="relative" ptsTypes="aaaA"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7778E-7 1.11111E-6 C -0.03438 -0.16598 -0.06875 -0.33218 -0.06667 -0.48311 C -0.06459 -0.63426 -0.00209 -0.74977 0.0125 -0.90533 C 0.02708 -1.06088 0.01805 -1.33588 0.02083 -1.41644 " pathEditMode="relative" ptsTypes="aa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2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3.05556E-6 -1.85185E-6 C -0.02534 -0.13426 -0.05069 -0.26852 -0.03333 -0.4 C -0.01597 -0.53125 0.09723 -0.64977 0.10417 -0.78889 C 0.11111 -0.92755 0.02084 -1.07871 0.00834 -1.2331 C -0.00416 -1.38773 0.0125 -1.55209 0.02917 -1.71644 " pathEditMode="relative" ptsTypes="aaa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1.66667E-6 -4.18777E-6 C -0.02639 -0.11334 -0.05278 -0.22668 -0.0375 -0.35454 C -0.02222 -0.48177 0.08386 -0.6189 0.09167 -0.7659 C 0.09931 -0.91229 0.0125 -1.06331 0.00834 -1.23378 C 0.00417 -1.40518 0.03542 -1.59759 0.06667 -1.79061 " pathEditMode="relative" rAng="0" ptsTypes="aaaaA">
                                      <p:cBhvr>
                                        <p:cTn id="1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26" y="-8953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5.92959E-7 C 0.03437 -0.14175 0.06875 -0.28289 0.0625 -0.42125 C 0.05625 -0.55991 -0.03472 -0.68468 -0.0375 -0.83014 C -0.04028 -0.97591 0.02986 -1.15658 0.04583 -1.29493 C 0.06181 -1.4336 0.06007 -1.54663 0.05833 -1.66028 " pathEditMode="relative" rAng="0" ptsTypes="aaaaA">
                                      <p:cBhvr>
                                        <p:cTn id="2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4" y="-8301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33333E-6 1.11111E-6 C -0.04687 -0.22083 -0.09375 -0.44167 -0.07917 -0.65555 C -0.06458 -0.86944 0.05069 -1.07685 0.0875 -1.28333 C 0.12431 -1.48981 0.13299 -1.69213 0.14167 -1.89444 " pathEditMode="relative" ptsTypes="aaaA">
                                      <p:cBhvr>
                                        <p:cTn id="2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2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1.66667E-6 1.11111E-6 C -0.05764 -0.16621 -0.11528 -0.33241 -0.09584 -0.53912 C -0.07639 -0.74537 0.08194 -1.01019 0.11666 -1.23889 C 0.15139 -1.4676 0.13194 -1.68936 0.1125 -1.91112 " pathEditMode="relative" ptsTypes="aaaA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2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3.61111E-6 -3.7037E-7 C -0.02674 -0.2706 -0.05348 -0.54167 -0.0375 -0.74422 C -0.02153 -0.94722 0.06458 -1.0331 0.09583 -1.21667 C 0.12708 -1.4 0.13854 -1.62222 0.15 -1.84422 " pathEditMode="relative" ptsTypes="aa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2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72222E-6 -2.96296E-6 C 0.05348 -0.55046 0.10695 -1.10069 0.1 -1.4125 C 0.09306 -1.7243 0.02014 -1.7368 -0.04166 -1.87176 C -0.10347 -2.00648 -0.18715 -2.11389 -0.27083 -2.22152 " pathEditMode="relative" rAng="0" ptsTypes="aaaA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00" y="-1111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5000" fill="hold"/>
                                        <p:tgtEl>
                                          <p:spTgt spid="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8064" y="-355469"/>
            <a:ext cx="10331488" cy="6887659"/>
          </a:xfrm>
          <a:prstGeom prst="rect">
            <a:avLst/>
          </a:prstGeom>
        </p:spPr>
      </p:pic>
      <p:pic>
        <p:nvPicPr>
          <p:cNvPr id="6" name="图片 5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419" y="2494814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794" y="2844064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306" y="2610702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7969" y="2610702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594" y="2785327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094" y="2494814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481" y="2437664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094" y="264880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3619" y="2844064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131" y="295995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094" y="2610702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494" y="255355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894" y="255355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744" y="2785327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911" y="58578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056" y="2610702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906" y="2434489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081" y="2669439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731" y="2378927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131" y="2494814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381" y="2901214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2119" y="2494814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844" y="2785327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244" y="2728177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131" y="2844064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494" y="2785327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6744" y="2728177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2869" y="2728177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7731" y="295995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956" y="3018689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444" y="3018689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569" y="2844064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081" y="2437664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956" y="2378927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0581" y="2494814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1094" y="3075839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931" y="3018689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306" y="2728177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681" y="2728177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456" y="2901214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194" y="2610702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594" y="2728177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594" y="2844064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594" y="255355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844" y="236305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356" y="261070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356" y="272817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131" y="2669439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894" y="261070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3894" y="2728177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7406" y="2577364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381" y="255355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381" y="2669439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156" y="2577364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419" y="258530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781" y="270277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294" y="2412264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294" y="252815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956" y="244718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631" y="221541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594" y="2148739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19953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6031" y="250592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094" y="222017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056" y="241385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78649"/>
            <a:ext cx="2195087" cy="2195087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211" y="315534"/>
            <a:ext cx="2009287" cy="200928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63880" y="3415665"/>
            <a:ext cx="717677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36863E-6 L 0.09063 -4.3686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3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5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7" dur="2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8" presetID="53" presetClass="exit" presetSubtype="3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9" dur="1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1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5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5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7" dur="2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53" presetClass="exit" presetSubtype="32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9" dur="1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1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1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859" y="-1"/>
            <a:ext cx="9473194" cy="630384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427734"/>
            <a:ext cx="9141293" cy="5143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362" y="2804397"/>
            <a:ext cx="2195087" cy="219508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6251" y="477603"/>
            <a:ext cx="1662099" cy="1662099"/>
          </a:xfrm>
          <a:prstGeom prst="rect">
            <a:avLst/>
          </a:prstGeom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689" y="4411409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8063" y="476026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575" y="4526524"/>
            <a:ext cx="115116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239" y="4526524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864" y="4701139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364" y="4410625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751" y="4353857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363" y="4565005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888" y="476026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400" y="4876155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364" y="4526905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763" y="4469755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163" y="4469755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014" y="4701530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2675" y="470153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325" y="4527297"/>
            <a:ext cx="231807" cy="23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176" y="4351073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350" y="4586023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000" y="4295511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400" y="4411409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650" y="4817809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0389" y="4411409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114" y="4701139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514" y="4643989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400" y="4759875"/>
            <a:ext cx="116691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764" y="4701139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5014" y="4643989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139" y="4643989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000" y="4875764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225" y="4934500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3714" y="4934500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9839" y="4759875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350" y="4353475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4225" y="4294739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850" y="4410625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364" y="4991650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200" y="4934500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575" y="4643989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3950" y="4643989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726" y="4817036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463" y="4526524"/>
            <a:ext cx="115115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864" y="4644370"/>
            <a:ext cx="173460" cy="1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863" y="4760648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0863" y="4469755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4114" y="4279636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625" y="4526905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626" y="4644761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400" y="4586023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163" y="4526905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2163" y="4644761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5676" y="4493948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650" y="4469755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650" y="4586023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426" y="4493948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1688" y="4501505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4051" y="4619361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564" y="4328457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564" y="4444736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226" y="4366991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901" y="4135216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9863" y="4070923"/>
            <a:ext cx="1064417" cy="106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6014" y="4119341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301" y="4425729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364" y="4139979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图片 7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326" y="4333654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34340" y="4089400"/>
            <a:ext cx="723392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0.00087 -0.2006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100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xit" presetSubtype="3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8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1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4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0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828" y="-1169315"/>
            <a:ext cx="4605828" cy="69094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956" y="-308188"/>
            <a:ext cx="4557565" cy="6837016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95536" y="1680132"/>
            <a:ext cx="2107571" cy="2107571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66390" y="2628676"/>
            <a:ext cx="1496698" cy="149669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56176" y="131201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19672" y="47316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42349" y="803861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34417" y="2745968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892" y="2294179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267" y="264342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779" y="2410067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442" y="2410067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67" y="258469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567" y="2294179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954" y="2237029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567" y="244816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092" y="264342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604" y="275931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567" y="2410067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967" y="235291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367" y="235291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217" y="2584692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879" y="258469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529" y="2410067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379" y="2233854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554" y="2468804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204" y="2178292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604" y="2294179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854" y="2700579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592" y="2294179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317" y="258469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717" y="252754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604" y="2643429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967" y="258469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217" y="252754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342" y="252754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204" y="2759317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429" y="2818054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917" y="2818054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042" y="2643429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554" y="2237029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429" y="217829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054" y="2294179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567" y="2875204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404" y="2818054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779" y="252754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154" y="252754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929" y="2700579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667" y="2410067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67" y="2527542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67" y="2643429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67" y="235291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17" y="216241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829" y="241006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829" y="252754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604" y="2468804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367" y="241006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367" y="2527542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879" y="2376729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854" y="235291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854" y="2468804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629" y="2376729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892" y="238466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254" y="250214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767" y="2211629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767" y="232751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429" y="224655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104" y="201477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067" y="1948104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217" y="199890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504" y="230529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567" y="201954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529" y="221321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94945" y="4057650"/>
            <a:ext cx="675322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55665E-6 L -4.44444E-6 0.1457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59617E-6 L -4.44444E-6 -0.15591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227" y="350"/>
            <a:ext cx="9439698" cy="62931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733141"/>
            <a:ext cx="2195087" cy="21950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6974" y="428610"/>
            <a:ext cx="1224136" cy="12241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88" y="3143254"/>
            <a:ext cx="928694" cy="928694"/>
          </a:xfrm>
          <a:prstGeom prst="rect">
            <a:avLst/>
          </a:prstGeom>
        </p:spPr>
      </p:pic>
      <p:pic>
        <p:nvPicPr>
          <p:cNvPr id="9" name="图片 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021" y="2534595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395" y="2883453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907" y="2649710"/>
            <a:ext cx="115116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9571" y="2649710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196" y="282432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696" y="2533811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083" y="2477043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1695" y="268819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5220" y="2883453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732" y="299934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696" y="2650091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095" y="259294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495" y="259294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346" y="2824716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007" y="2824716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657" y="2650483"/>
            <a:ext cx="231807" cy="23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7508" y="2474259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682" y="2709209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332" y="2418697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732" y="2534595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982" y="2940995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3721" y="2534595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446" y="282432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846" y="276717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732" y="2883061"/>
            <a:ext cx="116691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096" y="282432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8346" y="276717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4471" y="2767175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332" y="2998950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557" y="3057686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046" y="3057686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3171" y="2883061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682" y="2476661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557" y="2417925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182" y="2533811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696" y="3114836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532" y="3057686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907" y="2767175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282" y="2767175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58" y="2940222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795" y="2649710"/>
            <a:ext cx="115115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196" y="2767556"/>
            <a:ext cx="173460" cy="1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195" y="2883834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195" y="259294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7446" y="2402822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957" y="265009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958" y="276794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732" y="2709209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495" y="265009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495" y="2767947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9008" y="2617134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982" y="259294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982" y="2709209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758" y="2617134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5020" y="2624691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383" y="274254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896" y="2451643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7896" y="2567922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558" y="2490177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233" y="2258402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3195" y="2194109"/>
            <a:ext cx="1064417" cy="106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9346" y="2242527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633" y="2548915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696" y="2263165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3658" y="2456840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713105" y="4629785"/>
            <a:ext cx="659511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0">
        <p:dissolve/>
      </p:transition>
    </mc:Choice>
    <mc:Fallback>
      <p:transition spd="slow" advClick="0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2.24792E-6 L 8.33333E-7 -0.1723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63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xit" presetSubtype="32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4.12273E-6 C -0.03038 0.00215 -0.03402 0.004 -0.06232 4.12273E-6 C -0.07309 -0.00155 -0.08177 -0.01141 -0.09184 -0.01727 C -0.10052 -0.0219 -0.11024 -0.02621 -0.11892 -0.03022 C -0.12152 -0.033 -0.12395 -0.03639 -0.12656 -0.03855 C -0.13055 -0.04132 -0.13229 -0.03978 -0.13559 -0.04317 C -0.14131 -0.04842 -0.14513 -0.05458 -0.15121 -0.05828 C -0.15538 -0.06846 -0.16979 -0.08357 -0.17812 -0.08388 C -0.21267 -0.08511 -0.24704 -0.08542 -0.28142 -0.08604 C -0.29548 -0.0922 -0.30833 -0.10577 -0.32256 -0.10978 C -0.33107 -0.11687 -0.33975 -0.12427 -0.34878 -0.12921 C -0.35468 -0.13661 -0.36371 -0.14 -0.37031 -0.14431 C -0.37274 -0.14617 -0.37447 -0.14925 -0.37691 -0.1511 C -0.38385 -0.15696 -0.39149 -0.16251 -0.39878 -0.16837 C -0.40555 -0.17423 -0.41388 -0.17608 -0.42083 -0.18101 C -0.43107 -0.18903 -0.43923 -0.19735 -0.45017 -0.20013 C -0.46093 -0.20938 -0.47222 -0.21092 -0.48263 -0.21986 C -0.48975 -0.22572 -0.49809 -0.23343 -0.5059 -0.23713 C -0.51111 -0.23991 -0.51736 -0.24052 -0.52274 -0.24361 C -0.53368 -0.25039 -0.5434 -0.25841 -0.55503 -0.26303 C -0.56163 -0.27074 -0.57239 -0.2729 -0.58072 -0.27567 C -0.63281 -0.27413 -0.63316 -0.27228 -0.66961 -0.26735 C -0.67656 -0.26365 -0.68368 -0.25933 -0.69027 -0.2544 C -0.69566 -0.25039 -0.70138 -0.24391 -0.70694 -0.24145 C -0.71302 -0.23867 -0.72517 -0.23497 -0.72517 -0.23466 C -0.7342 -0.22695 -0.74479 -0.22387 -0.75347 -0.21524 C -0.76302 -0.20629 -0.77274 -0.19519 -0.78194 -0.18502 C -0.78628 -0.18039 -0.78975 -0.17546 -0.79479 -0.17238 C -0.80798 -0.15603 -0.82066 -0.14031 -0.83211 -0.12088 C -0.83663 -0.11317 -0.83316 -0.1144 -0.83715 -0.10577 C -0.84444 -0.09004 -0.85555 -0.07987 -0.8618 -0.0626 C -0.86475 -0.05489 -0.86493 -0.04657 -0.86684 -0.03855 C -0.87083 -0.02344 -0.87465 -0.00833 -0.87881 0.00678 C -0.87951 0.01356 -0.88038 0.0259 -0.88229 0.03268 C -0.8842 0.03854 -0.88906 0.04995 -0.88906 0.05026 C -0.89097 0.0629 -0.89375 0.06722 -0.89913 0.07801 C -0.89947 0.08079 -0.8993 0.08418 -0.90034 0.08664 C -0.90295 0.09374 -0.90625 0.0996 -0.90937 0.10607 C -0.91354 0.1147 -0.91163 0.11933 -0.91736 0.1255 C -0.92343 0.14215 -0.93524 0.1699 -0.9467 0.1773 C -0.95451 0.18193 -0.97013 0.18994 -0.97013 0.19056 C -1.02118 0.18809 -1.01336 0.19056 -1.04218 0.18347 C -1.05173 0.17792 -1.06093 0.16774 -1.07083 0.16404 C -1.07552 0.1625 -1.0776 0.16188 -1.08229 0.15787 C -1.08645 0.15417 -1.08958 0.14832 -1.09392 0.14492 C -1.09635 0.14307 -1.10156 0.14061 -1.10156 0.14091 C -1.10781 0.13012 -1.10416 0.13567 -1.11336 0.1255 C -1.11545 0.12303 -1.121 0.12118 -1.121 0.12149 C -1.12691 0.11378 -1.13246 0.11255 -1.13854 0.10823 C -1.14774 0.10206 -1.15625 0.0962 -1.16562 0.09096 C -1.16718 0.0888 -1.16875 0.08603 -1.17066 0.08449 C -1.17291 0.08202 -1.17864 0.08017 -1.17864 0.08048 C -1.18385 0.07431 -1.18784 0.07215 -1.18784 0.06074 " pathEditMode="relative" rAng="0" ptsTypes="ffffffffffffffffffffffffffffffffffffffffffffffffffffA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400" y="-43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652 0.01203 C -0.05538 0.03454 -0.06614 0.04163 -0.08073 0.04903 C -0.09236 0.0552 -0.10416 0.06352 -0.11597 0.06784 C -0.12968 0.07247 -0.12448 0.07031 -0.13229 0.07401 C -0.13402 0.07401 -0.18281 0.07185 -0.19097 0.07 C -0.19427 0.06908 -0.19739 0.06476 -0.20052 0.06352 C -0.20781 0.06106 -0.21545 0.05982 -0.22274 0.05767 C -0.22916 0.04317 -0.23819 0.04472 -0.24843 0.04101 C -0.25069 0.04009 -0.25312 0.03855 -0.25538 0.0367 C -0.25712 0.03516 -0.25868 0.03331 -0.26059 0.03269 C -0.26267 0.03207 -0.28055 0.02899 -0.28229 0.02868 C -0.29791 0.02313 -0.27864 0.02961 -0.31059 0.02436 C -0.31788 0.02313 -0.325 0.01758 -0.33264 0.01604 C -0.34409 0.01018 -0.32656 0.01912 -0.34114 0.00987 C -0.34861 0.00494 -0.35781 0.00525 -0.36545 0.0037 C -0.38489 0.00463 -0.40191 0.00679 -0.42066 0.00987 C -0.43107 0.0145 -0.44184 0.01388 -0.45243 0.01604 C -0.46545 0.0185 -0.47864 0.02221 -0.49149 0.02436 C -0.49271 0.02498 -0.49392 0.02591 -0.49514 0.02652 C -0.49722 0.02745 -0.4993 0.02745 -0.50121 0.02868 C -0.50746 0.03207 -0.50486 0.03269 -0.50972 0.03454 C -0.51406 0.03608 -0.52239 0.03886 -0.52239 0.03916 C -0.52639 0.04379 -0.53073 0.04595 -0.53559 0.04903 C -0.5401 0.05674 -0.54357 0.05643 -0.54913 0.06167 C -0.55521 0.06723 -0.5618 0.07648 -0.56875 0.08018 C -0.58003 0.09529 -0.59409 0.1107 -0.60764 0.11749 C -0.62291 0.13445 -0.59896 0.10854 -0.61649 0.12365 C -0.61823 0.1252 -0.61909 0.1289 -0.62118 0.13013 C -0.63055 0.13691 -0.63611 0.13876 -0.64444 0.14246 C -0.65069 0.14925 -0.65694 0.15233 -0.66406 0.1548 C -0.66909 0.16097 -0.67378 0.16127 -0.68003 0.16312 C -0.70121 0.18163 -0.73698 0.17422 -0.75833 0.17515 C -0.78715 0.17453 -0.81597 0.17453 -0.84496 0.1733 C -0.85243 0.17299 -0.85989 0.16559 -0.86684 0.16312 C -0.89531 0.15295 -0.91979 0.12612 -0.94757 0.11564 C -0.9592 0.10269 -0.96962 0.09744 -0.98298 0.09251 C -0.98732 0.09128 -0.99114 0.08727 -0.99548 0.08449 C -1.00208 0.07987 -1.0092 0.07802 -1.01614 0.07401 C -1.01944 0.07185 -1.02257 0.06784 -1.02604 0.06568 C -1.04218 0.05643 -1.0592 0.05057 -1.07587 0.04502 C -1.10694 0.04811 -1.1342 0.04996 -1.16614 0.05119 C -1.17014 0.05366 -1.17309 0.05736 -1.17708 0.05952 C -1.18628 0.07493 -1.18975 0.07216 -1.20416 0.07216 " pathEditMode="relative" rAng="0" ptsTypes="ffffffffffffffffffffffffffffffffffffffffffA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900" y="80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7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1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2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5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260" y="-218087"/>
            <a:ext cx="9153307" cy="6102205"/>
          </a:xfrm>
          <a:prstGeom prst="rect">
            <a:avLst/>
          </a:prstGeom>
        </p:spPr>
      </p:pic>
      <p:sp>
        <p:nvSpPr>
          <p:cNvPr id="6" name="心形 5"/>
          <p:cNvSpPr/>
          <p:nvPr/>
        </p:nvSpPr>
        <p:spPr>
          <a:xfrm rot="2040686">
            <a:off x="-218947" y="5299510"/>
            <a:ext cx="576064" cy="504056"/>
          </a:xfrm>
          <a:prstGeom prst="hear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心形 6"/>
          <p:cNvSpPr/>
          <p:nvPr/>
        </p:nvSpPr>
        <p:spPr>
          <a:xfrm rot="1087763">
            <a:off x="874035" y="5488549"/>
            <a:ext cx="470178" cy="411406"/>
          </a:xfrm>
          <a:prstGeom prst="hear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心形 7"/>
          <p:cNvSpPr/>
          <p:nvPr/>
        </p:nvSpPr>
        <p:spPr>
          <a:xfrm rot="2079924">
            <a:off x="1564822" y="5595636"/>
            <a:ext cx="405065" cy="354432"/>
          </a:xfrm>
          <a:prstGeom prst="hear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心形 8"/>
          <p:cNvSpPr/>
          <p:nvPr/>
        </p:nvSpPr>
        <p:spPr>
          <a:xfrm rot="2040686">
            <a:off x="-624318" y="4521445"/>
            <a:ext cx="576064" cy="504056"/>
          </a:xfrm>
          <a:prstGeom prst="hear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心形 9"/>
          <p:cNvSpPr/>
          <p:nvPr/>
        </p:nvSpPr>
        <p:spPr>
          <a:xfrm rot="1087763">
            <a:off x="-533727" y="5029669"/>
            <a:ext cx="470178" cy="411406"/>
          </a:xfrm>
          <a:prstGeom prst="hear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心形 10"/>
          <p:cNvSpPr/>
          <p:nvPr/>
        </p:nvSpPr>
        <p:spPr>
          <a:xfrm rot="2847559">
            <a:off x="-678686" y="3734199"/>
            <a:ext cx="470178" cy="411406"/>
          </a:xfrm>
          <a:prstGeom prst="hear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心形 11"/>
          <p:cNvSpPr/>
          <p:nvPr/>
        </p:nvSpPr>
        <p:spPr>
          <a:xfrm rot="1087763">
            <a:off x="-641442" y="5614478"/>
            <a:ext cx="470178" cy="411406"/>
          </a:xfrm>
          <a:prstGeom prst="hear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996480"/>
            <a:ext cx="2009287" cy="2009287"/>
          </a:xfrm>
          <a:prstGeom prst="rect">
            <a:avLst/>
          </a:prstGeom>
        </p:spPr>
      </p:pic>
      <p:pic>
        <p:nvPicPr>
          <p:cNvPr id="80" name="图片 7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40" y="2797138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图片 8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714" y="3145996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图片 8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226" y="2912253"/>
            <a:ext cx="115116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图片 8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9890" y="2912253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图片 8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15" y="308686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图片 8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15" y="2796354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图片 8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0402" y="2739586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图片 8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014" y="29507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图片 8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5539" y="3145996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图片 8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51" y="32618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图片 8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15" y="2912634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图片 9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414" y="28554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图片 9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814" y="28554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图片 9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665" y="3087259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图片 9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326" y="3087259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9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976" y="2913026"/>
            <a:ext cx="231807" cy="23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图片 9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827" y="2736802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图片 9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001" y="297175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图片 9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651" y="2681240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图片 9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51" y="2797138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图片 9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301" y="3203538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图片 10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040" y="2797138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图片 10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3765" y="308686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图片 10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0165" y="302971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图片 10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51" y="3145604"/>
            <a:ext cx="116691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图片 10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415" y="308686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图片 10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665" y="302971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图片 10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790" y="3029718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图片 10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9651" y="3261493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图片 10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876" y="3320229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" name="图片 10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365" y="3320229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1" name="图片 11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490" y="3145604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" name="图片 11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4001" y="2739204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" name="图片 11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876" y="268046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" name="图片 11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2501" y="2796354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" name="图片 11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015" y="3377379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6" name="图片 11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851" y="3320229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" name="图片 11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226" y="302971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8" name="图片 11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601" y="3029718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图片 11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77" y="3202765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图片 11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8114" y="2912253"/>
            <a:ext cx="115115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图片 12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15" y="3030099"/>
            <a:ext cx="173460" cy="1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" name="图片 12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14" y="3146377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" name="图片 12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4514" y="28554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" name="图片 12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7765" y="2665365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5" name="图片 12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276" y="29126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" name="图片 12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4277" y="303049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7" name="图片 12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6051" y="297175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8" name="图片 12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814" y="29126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" name="图片 12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5814" y="3030490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" name="图片 12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327" y="287967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1" name="图片 13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301" y="285548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2" name="图片 13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5301" y="2971752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" name="图片 13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2077" y="2879677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4" name="图片 13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39" y="28872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5" name="图片 13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02" y="300509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6" name="图片 13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215" y="2714186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7" name="图片 13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215" y="2830465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" name="图片 13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877" y="2752720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9" name="图片 13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552" y="2520945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0" name="图片 13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514" y="2456652"/>
            <a:ext cx="1064417" cy="106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" name="图片 14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665" y="2505070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" name="图片 14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952" y="2811458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" name="图片 14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015" y="2525708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4" name="图片 14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977" y="2719383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84250" y="4727575"/>
            <a:ext cx="711644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000" fill="hold"/>
                                        <p:tgtEl>
                                          <p:spTgt spid="4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21426E-6 L 0.86267 -0.98549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25" y="-4927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9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4.16667E-6 -5.68077E-7 L 0.67796 -0.77524 " pathEditMode="relative" rAng="0" ptsTypes="AA">
                                      <p:cBhvr>
                                        <p:cTn id="1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89" y="-3877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21600000">
                                      <p:cBhvr>
                                        <p:cTn id="2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9" presetClass="exit" presetSubtype="10" fill="hold" grpId="2" nodeType="withEffect">
                                  <p:stCondLst>
                                    <p:cond delay="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3" nodeType="withEffect">
                                  <p:stCondLst>
                                    <p:cond delay="3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6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72222E-6 -1.85242E-6 L 0.54306 -0.65792 " pathEditMode="relative" rAng="0" ptsTypes="AA">
                                      <p:cBhvr>
                                        <p:cTn id="3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153" y="-3291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32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19" presetClass="exit" presetSubtype="1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6" presetClass="path" presetSubtype="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4.72222E-6 -4.21426E-6 L 0.86267 -0.98549 " pathEditMode="relative" rAng="0" ptsTypes="AA">
                                      <p:cBhvr>
                                        <p:cTn id="41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25" y="-49274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4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19" presetClass="exit" presetSubtype="1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6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11111E-6 3.23865E-6 L 0.89497 -1.01791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740" y="-50911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8" presetClass="emph" presetSubtype="0" fill="hold" grpId="1" nodeType="withEffect">
                                  <p:stCondLst>
                                    <p:cond delay="1600"/>
                                  </p:stCondLst>
                                  <p:childTnLst>
                                    <p:animRot by="21600000">
                                      <p:cBhvr>
                                        <p:cTn id="5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9" presetClass="exit" presetSubtype="10" fill="hold" grpId="2" nodeType="withEffect">
                                  <p:stCondLst>
                                    <p:cond delay="1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3" nodeType="withEffect">
                                  <p:stCondLst>
                                    <p:cond delay="2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4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6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5E-6 2.84656E-6 L 1.04844 -0.51776 " pathEditMode="relative" rAng="0" ptsTypes="AA">
                                      <p:cBhvr>
                                        <p:cTn id="6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413" y="-2590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6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19" presetClass="exit" presetSubtype="1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3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6" presetClass="path" presetSubtype="0" accel="50000" decel="5000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animMotion origin="layout" path="M 4.44444E-6 -8.11979E-7 L 1.04444 -1.13183 " pathEditMode="relative" rAng="0" ptsTypes="AA">
                                      <p:cBhvr>
                                        <p:cTn id="7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222" y="-5659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21600000">
                                      <p:cBhvr>
                                        <p:cTn id="7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19" presetClass="exit" presetSubtype="1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3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2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xit" presetSubtype="32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1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1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3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4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3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6" dur="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3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8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2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0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4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0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2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4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6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4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8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4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6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8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2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6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0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2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4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6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8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0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2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4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6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0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4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5" dur="3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8" dur="3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9" dur="3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0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2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3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4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6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7" dur="3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0" dur="3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3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2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4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5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6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8" dur="3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9" dur="3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2" dur="3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3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4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4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4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4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4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4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4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4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4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4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4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4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4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4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3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3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3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3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3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3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3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3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3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3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3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3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3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3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3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3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3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3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3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3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3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3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3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3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4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7" dur="3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3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3" dur="3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3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9" dur="3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2" dur="3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5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8" dur="3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1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4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7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0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3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6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9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2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5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8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1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4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7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0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3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6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9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2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5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8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8" grpId="0" animBg="1"/>
      <p:bldP spid="8" grpId="1" animBg="1"/>
      <p:bldP spid="8" grpId="2" animBg="1"/>
      <p:bldP spid="8" grpId="3" animBg="1"/>
      <p:bldP spid="9" grpId="0" animBg="1"/>
      <p:bldP spid="9" grpId="1" animBg="1"/>
      <p:bldP spid="9" grpId="2" animBg="1"/>
      <p:bldP spid="9" grpId="3" animBg="1"/>
      <p:bldP spid="10" grpId="0" animBg="1"/>
      <p:bldP spid="10" grpId="1" animBg="1"/>
      <p:bldP spid="10" grpId="2" animBg="1"/>
      <p:bldP spid="10" grpId="3" animBg="1"/>
      <p:bldP spid="11" grpId="0" animBg="1"/>
      <p:bldP spid="11" grpId="1" animBg="1"/>
      <p:bldP spid="11" grpId="2" animBg="1"/>
      <p:bldP spid="11" grpId="3" animBg="1"/>
      <p:bldP spid="12" grpId="0" animBg="1"/>
      <p:bldP spid="12" grpId="1" animBg="1"/>
      <p:bldP spid="12" grpId="2" animBg="1"/>
      <p:bldP spid="12" grpId="3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053" y="-953291"/>
            <a:ext cx="4606278" cy="690941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734" y="-452586"/>
            <a:ext cx="4558010" cy="683701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95536" y="1680132"/>
            <a:ext cx="2107571" cy="2107571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66390" y="2628676"/>
            <a:ext cx="1496698" cy="149669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56176" y="131201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19672" y="47316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42349" y="803861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34417" y="2745968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892" y="2294179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6267" y="264342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779" y="2410067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442" y="2410067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67" y="258469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567" y="2294179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4954" y="2237029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567" y="244816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092" y="264342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604" y="275931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567" y="2410067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967" y="235291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367" y="235291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217" y="2584692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879" y="258469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7529" y="2410067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379" y="2233854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554" y="2468804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204" y="2178292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604" y="2294179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854" y="2700579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592" y="2294179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317" y="258469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717" y="252754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604" y="2643429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3967" y="258469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217" y="252754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342" y="252754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204" y="2759317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429" y="2818054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917" y="2818054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042" y="2643429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8554" y="2237029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429" y="217829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7054" y="2294179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567" y="2875204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404" y="2818054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779" y="252754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154" y="252754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3929" y="2700579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667" y="2410067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67" y="2527542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67" y="2643429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067" y="235291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317" y="216241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829" y="241006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8829" y="252754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604" y="2468804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367" y="241006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0367" y="2527542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879" y="2376729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854" y="235291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854" y="2468804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629" y="2376729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892" y="238466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254" y="250214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767" y="2211629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767" y="232751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429" y="224655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6104" y="201477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067" y="1948104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217" y="199890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504" y="230529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567" y="201954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8529" y="221321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24560" y="4716780"/>
            <a:ext cx="616775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55665E-6 L -4.44444E-6 0.1457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59617E-6 L -4.44444E-6 -0.15591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210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260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471" y="-1028649"/>
            <a:ext cx="9289031" cy="6192687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370" y="5524078"/>
            <a:ext cx="230157" cy="230157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639" y="5434161"/>
            <a:ext cx="179833" cy="179833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057977" y="5344058"/>
            <a:ext cx="360040" cy="36004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6093339" y="5369406"/>
            <a:ext cx="359665" cy="359665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7048">
            <a:off x="4941213" y="5971152"/>
            <a:ext cx="267988" cy="267988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54563">
            <a:off x="561173" y="5407935"/>
            <a:ext cx="432048" cy="432048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48188">
            <a:off x="2834242" y="6094075"/>
            <a:ext cx="308102" cy="308102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784165"/>
            <a:ext cx="230157" cy="230157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5906635"/>
            <a:ext cx="115078" cy="115078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74501" y="6311469"/>
            <a:ext cx="156502" cy="156502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568">
            <a:off x="1497120" y="5752313"/>
            <a:ext cx="360040" cy="360040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832096" y="6166721"/>
            <a:ext cx="180020" cy="180020"/>
          </a:xfrm>
          <a:prstGeom prst="rect">
            <a:avLst/>
          </a:prstGeom>
        </p:spPr>
      </p:pic>
      <p:pic>
        <p:nvPicPr>
          <p:cNvPr id="70" name="图片 6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5012629" y="6475302"/>
            <a:ext cx="450733" cy="45073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37382" y="6533071"/>
            <a:ext cx="359665" cy="359665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93180">
            <a:off x="8370813" y="6170432"/>
            <a:ext cx="269084" cy="269084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7063448" y="6497549"/>
            <a:ext cx="219172" cy="219172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511451" y="6243601"/>
            <a:ext cx="222195" cy="222195"/>
          </a:xfrm>
          <a:prstGeom prst="rect">
            <a:avLst/>
          </a:prstGeom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3514466" y="6138828"/>
            <a:ext cx="298038" cy="298038"/>
          </a:xfrm>
          <a:prstGeom prst="rect">
            <a:avLst/>
          </a:prstGeom>
        </p:spPr>
      </p:pic>
      <p:pic>
        <p:nvPicPr>
          <p:cNvPr id="76" name="图片 7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2773">
            <a:off x="1740367" y="6544727"/>
            <a:ext cx="311883" cy="311883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13558">
            <a:off x="6364793" y="6396656"/>
            <a:ext cx="318126" cy="318126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93507">
            <a:off x="7736876" y="6444119"/>
            <a:ext cx="269084" cy="269084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472" y="6412845"/>
            <a:ext cx="115078" cy="115078"/>
          </a:xfrm>
          <a:prstGeom prst="rect">
            <a:avLst/>
          </a:prstGeom>
        </p:spPr>
      </p:pic>
      <p:pic>
        <p:nvPicPr>
          <p:cNvPr id="80" name="图片 7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2423627" y="6505213"/>
            <a:ext cx="360040" cy="360040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6786938" y="5975472"/>
            <a:ext cx="360040" cy="360040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3272649" y="6647807"/>
            <a:ext cx="222195" cy="222195"/>
          </a:xfrm>
          <a:prstGeom prst="rect">
            <a:avLst/>
          </a:prstGeom>
        </p:spPr>
      </p:pic>
      <p:sp>
        <p:nvSpPr>
          <p:cNvPr id="83" name="矩形 82"/>
          <p:cNvSpPr/>
          <p:nvPr/>
        </p:nvSpPr>
        <p:spPr>
          <a:xfrm>
            <a:off x="-698713" y="-308887"/>
            <a:ext cx="288032" cy="5806559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9155949" y="-812626"/>
            <a:ext cx="288032" cy="6145057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/>
        </p:nvSpPr>
        <p:spPr>
          <a:xfrm>
            <a:off x="9371973" y="-798837"/>
            <a:ext cx="144016" cy="6145057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>
            <a:off x="-284677" y="-308886"/>
            <a:ext cx="144016" cy="580656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>
            <a:off x="9443981" y="-764995"/>
            <a:ext cx="288032" cy="6145057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9732013" y="-798838"/>
            <a:ext cx="288032" cy="6145057"/>
          </a:xfrm>
          <a:prstGeom prst="rect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-515799" y="-308570"/>
            <a:ext cx="288032" cy="5800126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-360877" y="-275245"/>
            <a:ext cx="152400" cy="5727714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9558933" y="-812627"/>
            <a:ext cx="144016" cy="6145057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9702949" y="-759840"/>
            <a:ext cx="173080" cy="6145057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039620" y="4316095"/>
            <a:ext cx="570103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0">
        <p14:honeycomb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7284E-6 L 0 0.12315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14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85 -0.4358 0.01354 -0.87161 0.01354 -1.30741 " pathEditMode="relative" rAng="0" ptsTypes="fA">
                                      <p:cBhvr>
                                        <p:cTn id="8" dur="4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-6537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87 0.00586 C -0.01614 -0.03365 -0.01441 -0.07346 -0.01284 -0.11482 C -0.0125 -0.16173 -0.01267 -0.20896 -0.0118 -0.25618 C -0.01163 -0.26883 -0.00937 -0.29414 -0.00937 -0.29383 C -0.00868 -0.32408 -0.00833 -0.37994 -0.00382 -0.40957 C -0.00121 -0.45463 0.0007 -0.49877 0.00191 -0.54383 C 0.00243 -0.80988 0.00417 -1.07223 0.00417 -1.33642 L -0.00034 -1.36729 " pathEditMode="relative" rAng="0" ptsTypes="ffffffAA">
                                      <p:cBhvr>
                                        <p:cTn id="10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-6867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7284E-6 L -4.72222E-6 -1.35093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56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44444E-6 -3.82716E-6 L 4.44444E-6 -1.32345 " pathEditMode="relative" rAng="0" ptsTypes="AA">
                                      <p:cBhvr>
                                        <p:cTn id="14" dur="3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17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1.66667E-6 -1.36266 " pathEditMode="relative" rAng="0" ptsTypes="AA">
                                      <p:cBhvr>
                                        <p:cTn id="16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14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3.7037E-6 L -1.11111E-6 -1.15618 " pathEditMode="relative" rAng="0" ptsTypes="AA">
                                      <p:cBhvr>
                                        <p:cTn id="18" dur="39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0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30" dur="48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2" dur="4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-3.05556E-6 -1.39074 " pathEditMode="relative" rAng="0" ptsTypes="AA">
                                      <p:cBhvr>
                                        <p:cTn id="34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53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8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0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2" dur="5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4" dur="4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6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8" dur="3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2222E-6 -1.35802E-6 L -2.22222E-6 -1.34568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28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54" dur="4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2.46914E-6 L 4.72222E-6 -1.38827 " pathEditMode="relative" rAng="0" ptsTypes="AA">
                                      <p:cBhvr>
                                        <p:cTn id="56" dur="5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41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729 0.02408 L 1.05573 0.02408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42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72222E-6 -3.58025E-6 L -1.12605 -3.58025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02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2.34568E-6 L -1.07708 -0.0179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54" y="-89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1267 0.00834 L -1.14062 0.00124 " pathEditMode="relative" rAng="0" ptsTypes="AA">
                                      <p:cBhvr>
                                        <p:cTn id="68" dur="3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06" y="-37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0" dur="3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03229 0.02068 L -1.14618 0.01698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94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" y="-475910"/>
            <a:ext cx="9142981" cy="60953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21" y="-927695"/>
            <a:ext cx="361189" cy="36118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08281">
            <a:off x="1114467" y="-557735"/>
            <a:ext cx="361189" cy="36118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104" y="-965030"/>
            <a:ext cx="361189" cy="36118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-947120"/>
            <a:ext cx="361189" cy="36118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724" y="-436474"/>
            <a:ext cx="361189" cy="36118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-2230220"/>
            <a:ext cx="361189" cy="36118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97569">
            <a:off x="2495249" y="-1651876"/>
            <a:ext cx="361189" cy="36118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-564763"/>
            <a:ext cx="361189" cy="3611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933131">
            <a:off x="3118381" y="-485880"/>
            <a:ext cx="361189" cy="36118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45638">
            <a:off x="3493978" y="-1145624"/>
            <a:ext cx="361189" cy="361189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-698713" y="-189086"/>
            <a:ext cx="288032" cy="5686759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155949" y="-305286"/>
            <a:ext cx="288032" cy="5637717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371973" y="-291497"/>
            <a:ext cx="144016" cy="5637717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334481" y="-189086"/>
            <a:ext cx="193820" cy="568676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443981" y="-257655"/>
            <a:ext cx="288032" cy="5637717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732013" y="-291498"/>
            <a:ext cx="288032" cy="5637717"/>
          </a:xfrm>
          <a:prstGeom prst="rect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515799" y="-203574"/>
            <a:ext cx="288032" cy="5695130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-410681" y="-127178"/>
            <a:ext cx="152400" cy="5645779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558933" y="-305287"/>
            <a:ext cx="144016" cy="5637717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702949" y="-252500"/>
            <a:ext cx="173080" cy="5637717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7140" y="4133215"/>
            <a:ext cx="642112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2.77778E-6 -3.82979E-6 C 0.00087 0.02313 0.00052 0.04842 0.00729 0.06877 C 0.00868 0.07863 0.00938 0.08234 0.0132 0.09035 C 0.01493 0.09991 0.01667 0.10423 0.02153 0.10731 C 0.02309 0.11656 0.02448 0.12057 0.02865 0.12612 C 0.03143 0.13445 0.03507 0.13815 0.0382 0.14586 C 0.03907 0.14801 0.03959 0.15079 0.04063 0.15233 C 0.04271 0.15665 0.04775 0.16251 0.04775 0.16282 C 0.05261 0.17762 0.05816 0.19088 0.0632 0.20629 C 0.06615 0.21431 0.06632 0.22233 0.07032 0.23035 C 0.0757 0.28369 0.07743 0.36726 0.06441 0.41937 C 0.06181 0.43016 0.05868 0.44034 0.05608 0.45144 C 0.05313 0.46377 0.05122 0.47487 0.04653 0.48505 C 0.04479 0.49492 0.04323 0.5054 0.04063 0.51434 C 0.0349 0.53315 0.03889 0.51558 0.03455 0.5313 C 0.03143 0.5424 0.03004 0.55258 0.02622 0.56275 C 0.02379 0.57756 0.02066 0.58958 0.01788 0.60438 C 0.01615 0.64539 0.01407 0.68517 0.0191 0.72526 C 0.01997 0.74962 0.02101 0.77922 0.025 0.80296 C 0.02639 0.8116 0.02778 0.81838 0.02865 0.82702 C 0.03091 0.85014 0.03282 0.87419 0.0382 0.89485 C 0.04323 0.94573 0.04549 1.00062 0.03698 1.05027 C 0.03559 1.07648 0.0342 1.10238 0.03229 1.12828 C 0.03108 1.20753 0.04375 1.20568 0.02865 1.20568 " pathEditMode="relative" rAng="0" ptsTypes="fffffffffffffffffffffffA">
                                      <p:cBhvr>
                                        <p:cTn id="8" dur="4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72" y="6037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0104 4.44033E-6 C -0.00138 0.00524 -0.00173 0.01603 -0.00312 0.02158 C -0.00416 0.02621 -0.00729 0.03607 -0.00729 0.03638 C -0.00746 0.037 -0.00902 0.04964 -0.00902 0.05149 C -0.00902 0.06753 -0.00902 0.08479 -0.00833 0.10237 C -0.00763 0.12303 0.00886 0.14955 0.01563 0.16034 C 0.01719 0.1662 0.0191 0.17175 0.02066 0.17792 C 0.02171 0.18069 0.02396 0.18748 0.02396 0.18778 C 0.02587 0.20567 0.02813 0.22294 0.0323 0.23866 C 0.03351 0.25069 0.03455 0.26333 0.03629 0.27505 C 0.03559 0.37064 0.03993 0.36632 0.0323 0.41905 C 0.02969 0.43755 0.02743 0.45544 0.025 0.47301 C 0.02292 0.48812 0.025 0.47271 0.02292 0.48812 C 0.02257 0.49028 0.02171 0.49522 0.02171 0.49552 C 0.02014 0.53376 0.02153 0.5757 0.01771 0.61239 C 0.01875 0.65525 0.01789 0.67961 0.02171 0.71477 C 0.02431 0.73882 0.02865 0.76225 0.03316 0.78353 C 0.03716 0.80111 0.03785 0.82516 0.03941 0.84428 C 0.04028 0.86432 0.04184 0.88375 0.0448 0.90317 C 0.04427 0.93154 0.0448 0.95313 0.04254 0.97841 C 0.04046 1.00215 0.03768 1.02528 0.03629 1.04933 C 0.03664 1.07893 0.0375 1.10823 0.0375 1.13721 C 0.0375 1.16003 0.0375 1.15757 0.03438 1.14986 L 0.0448 1.11748 " pathEditMode="relative" rAng="0" ptsTypes="ffffffffffffffffffffffAA">
                                      <p:cBhvr>
                                        <p:cTn id="10" dur="39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2" y="58002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087 0.03701 C -0.00243 0.04564 -0.00503 0.05674 -0.00989 0.06229 C -0.01163 0.07185 -0.01614 0.07925 -0.01944 0.08758 C -0.02031 0.08974 -0.02187 0.09405 -0.02187 0.09405 C -0.02291 0.10115 -0.02778 0.11317 -0.02778 0.11317 C -0.02899 0.12211 -0.03055 0.12982 -0.03246 0.13846 C -0.03125 0.18779 -0.03472 0.21277 -0.0158 0.24638 C -0.01493 0.25101 -0.01128 0.25409 -0.01111 0.25902 C -0.01041 0.29695 -0.01163 0.33519 -0.01232 0.37312 C -0.01267 0.39316 -0.02014 0.41567 -0.02534 0.43232 C -0.03246 0.45483 -0.03784 0.47888 -0.0408 0.50417 C -0.0408 0.50478 -0.0408 0.54148 -0.03732 0.55505 C -0.03576 0.56091 -0.03455 0.56707 -0.03246 0.57201 C -0.03003 0.57756 -0.02534 0.58897 -0.02534 0.58897 C -0.02343 0.59822 -0.01927 0.6087 -0.01458 0.61425 C -0.00278 0.64262 -0.021 0.60099 -0.00521 0.62874 C 0.00087 0.63984 -0.00382 0.64632 0.00556 0.65002 C 0.01216 0.67376 0.00365 0.64694 0.01146 0.66297 C 0.01667 0.67376 0.02118 0.68671 0.02587 0.69874 C 0.02778 0.70861 0.03143 0.71508 0.03542 0.72218 C 0.03698 0.72773 0.03907 0.73852 0.04132 0.74314 C 0.04427 0.74931 0.04861 0.75332 0.05087 0.7601 C 0.05504 0.77275 0.05243 0.76843 0.05799 0.7749 C 0.06528 0.79341 0.07396 0.80975 0.08177 0.82763 C 0.08559 0.84768 0.07934 0.81653 0.08646 0.84243 C 0.0908 0.85816 0.09358 0.8782 0.09601 0.89547 C 0.09948 0.9556 0.10313 1.0182 0.09479 1.0774 C 0.09393 1.107 0.09132 1.13661 0.09132 1.16621 C 0.09132 1.16837 0.09375 1.16066 0.09254 1.15973 C 0.09115 1.1585 0.09011 1.16251 0.08889 1.16405 C 0.08733 1.16343 0.08542 1.16004 0.0842 1.16189 C 0.08316 1.16343 0.08559 1.16621 0.08646 1.16806 C 0.08663 1.16837 0.08646 1.16683 0.08646 1.16621 C 0.09167 1.15942 0.09132 1.16343 0.09132 1.15757 " pathEditMode="relative" ptsTypes="fffffffffffffffffffffffffffffffffA">
                                      <p:cBhvr>
                                        <p:cTn id="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74 0.05859 C -0.00261 0.074 -0.00365 0.09374 -0.00886 0.107 C -0.01111 0.12334 -0.01598 0.13814 -0.01962 0.15356 C -0.02466 0.17484 -0.02691 0.19858 -0.02917 0.22109 C -0.02865 0.26457 -0.03351 0.3321 -0.01719 0.37342 C -0.01598 0.37959 -0.01441 0.38668 -0.0125 0.39223 C -0.01111 0.39655 -0.00764 0.40487 -0.00764 0.40487 C -0.00573 0.41505 -0.00313 0.42491 0.00191 0.43046 C 0.00347 0.43478 0.0059 0.43848 0.00659 0.44311 C 0.00694 0.44619 0.00694 0.44927 0.00781 0.45143 C 0.0085 0.4539 0.01007 0.45452 0.01128 0.45575 C 0.01475 0.47333 0.02222 0.48782 0.02569 0.50478 C 0.02968 0.52513 0.02986 0.55011 0.03871 0.56553 C 0.04149 0.58526 0.03941 0.57755 0.04357 0.58927 C 0.04392 0.59204 0.04392 0.59482 0.04461 0.59759 C 0.04583 0.60222 0.04948 0.61024 0.04948 0.61024 C 0.05243 0.62565 0.04982 0.62072 0.05538 0.6272 C 0.06215 0.64508 0.05972 0.66821 0.06371 0.68856 C 0.0677 0.78014 0.08298 0.88375 0.06024 0.96762 C 0.05989 0.97101 0.0592 0.97441 0.05902 0.97841 C 0.0585 0.98674 0.0585 0.99507 0.05781 1.0037 C 0.05729 1.00956 0.05538 1.02035 0.05538 1.02035 C 0.05451 1.04286 0.05451 1.06198 0.04704 1.07956 C 0.04583 1.09066 0.04409 1.10083 0.04236 1.11162 C 0.04149 1.11687 0.03993 1.12828 0.03993 1.12828 C 0.04079 1.15603 0.04045 1.17391 0.04826 1.19611 C 0.05 1.21739 0.04878 1.23928 0.05781 1.25532 C 0.06389 1.28646 0.06024 1.26364 0.06024 1.32717 " pathEditMode="relative" ptsTypes="fffffffffffffffffffffffffffA">
                                      <p:cBhvr>
                                        <p:cTn id="14" dur="42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12 0.04225 C 0.01372 0.05736 0.01059 0.04718 0.01302 0.06136 C 0.01372 0.06568 0.01545 0.07401 0.01545 0.07401 C 0.01684 0.10238 0.01736 0.09436 0.02014 0.1144 C 0.02084 0.12982 0.02101 0.14431 0.02379 0.15881 C 0.0257 0.23898 0.02986 0.31792 0.00938 0.391 C 0.00591 0.41906 0.01111 0.38144 0.00591 0.40611 C 0.00313 0.41906 0.00104 0.43417 -0.00364 0.44619 C -0.00555 0.46161 -0.01389 0.48936 -0.02031 0.50077 C -0.02257 0.5128 -0.02552 0.52143 -0.02864 0.53253 C -0.03073 0.53993 -0.03212 0.54888 -0.03455 0.55628 C -0.03975 0.57169 -0.03698 0.55659 -0.04166 0.57478 C -0.04323 0.58125 -0.04409 0.58773 -0.04531 0.5939 C -0.04618 0.59852 -0.04774 0.60685 -0.04774 0.60685 C -0.04618 0.62504 -0.04305 0.64323 -0.04166 0.66173 C -0.04114 0.6679 -0.04062 0.6827 -0.03941 0.68949 C -0.0368 0.70336 -0.03368 0.71724 -0.03107 0.73173 C -0.02882 0.74437 -0.02291 0.75794 -0.01909 0.76935 C -0.01423 0.78384 -0.01146 0.80389 -0.00955 0.82054 C -0.01024 0.86741 -0.01041 0.92014 -0.01909 0.96639 C -0.02066 0.98582 -0.0217 1.00062 -0.025 1.01912 C -0.02587 1.0293 -0.02673 1.03855 -0.02864 1.04872 C -0.02986 1.15572 -0.02048 1.18532 -0.03107 1.15017 L -0.03107 1.15017 C -0.03142 1.14585 -0.03229 1.13753 -0.03229 1.13753 C -0.03229 1.13537 -0.03229 1.13321 -0.03229 1.13105 L -0.03107 1.18162 " pathEditMode="relative" ptsTypes="ffffffffffffffffffffffFffAA">
                                      <p:cBhvr>
                                        <p:cTn id="16" dur="4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0.01198 0.04779 C -0.00625 0.05119 -0.00625 0.0592 -0.00469 0.06876 C -0.00243 0.08295 0.00017 0.09621 0.0059 0.107 C 0.00625 0.11039 0.00625 0.1144 0.00711 0.11748 C 0.00781 0.11995 0.01007 0.12118 0.01076 0.12365 C 0.01232 0.12982 0.01198 0.1366 0.01302 0.14277 C 0.0158 0.1807 0.01562 0.20197 0.01423 0.24638 C 0.01354 0.26642 0.00711 0.28708 0.00364 0.30558 C 0.00052 0.32223 -0.00261 0.33734 -0.00834 0.35183 C -0.01129 0.36725 -0.00938 0.36078 -0.01302 0.37126 C -0.01476 0.38298 -0.0165 0.39716 -0.02032 0.40703 C -0.02414 0.43293 -0.02118 0.42399 -0.02622 0.43663 C -0.02761 0.46346 -0.0283 0.49029 -0.02969 0.51711 C -0.02865 0.5794 -0.02848 0.65742 -0.01667 0.71785 C -0.01702 0.74376 -0.01719 0.76997 -0.01789 0.79618 C -0.01841 0.81252 -0.02552 0.83071 -0.02969 0.8449 C -0.03611 0.86586 -0.03837 0.88067 -0.04167 0.9041 C -0.04202 0.91119 -0.04219 0.91798 -0.04289 0.92507 C -0.04341 0.92939 -0.04532 0.93802 -0.04532 0.93802 C -0.04896 0.99692 -0.04723 1.00462 -0.04879 1.09652 C -0.04914 1.11347 -0.04775 1.11132 -0.05365 1.11132 " pathEditMode="relative" ptsTypes="ffffffffffffffffffffA">
                                      <p:cBhvr>
                                        <p:cTn id="18" dur="4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88889E-6 -5.92353E-6 C 0.00174 0.00894 -0.00121 0.01264 -0.00365 0.02096 C -0.00399 0.03145 -0.00399 0.04224 -0.00486 0.05272 C -0.00503 0.05519 -0.0066 0.05673 -0.00712 0.05889 C -0.00972 0.06937 -0.01111 0.08202 -0.01319 0.09281 C -0.0151 0.10268 -0.01562 0.11347 -0.0191 0.12241 C -0.02031 0.15356 -0.02222 0.18717 -0.01788 0.21769 C -0.01597 0.23095 -0.00781 0.24791 -0.00365 0.25778 C 0.0059 0.27998 0.0184 0.2991 0.02969 0.31914 C 0.03385 0.34104 0.02691 0.30773 0.03455 0.33148 C 0.0408 0.35152 0.02951 0.32994 0.03924 0.34659 C 0.04167 0.35923 0.04462 0.36879 0.05122 0.37619 C 0.05278 0.39191 0.05712 0.40209 0.06059 0.41658 C 0.06302 0.42645 0.06424 0.43601 0.06667 0.44619 C 0.06754 0.44958 0.06823 0.45297 0.06892 0.45636 C 0.07014 0.46315 0.07257 0.47548 0.07257 0.47548 C 0.07674 0.539 0.07431 0.59019 0.07257 0.65957 C 0.07205 0.68084 0.06719 0.70551 0.06059 0.72309 C 0.05851 0.73943 0.05399 0.75793 0.04879 0.77181 C 0.0467 0.78538 0.04149 0.79494 0.03802 0.80727 C 0.03385 0.82269 0.03021 0.83811 0.025 0.85198 C 0.01962 0.86617 0.01962 0.87912 0.01667 0.89423 C 0.01632 0.89824 0.01597 0.90286 0.01545 0.90687 C 0.01476 0.91119 0.01302 0.91982 0.01302 0.91982 C 0.01372 0.9744 0.01215 0.99568 0.01892 1.03823 C 0.01858 1.06105 0.01788 1.08479 0.01788 1.10792 C 0.01788 1.11008 0.01892 1.11409 0.01892 1.11409 " pathEditMode="relative" ptsTypes="ffffffffffffffffffffffffffA">
                                      <p:cBhvr>
                                        <p:cTn id="20" dur="3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3.33333E-6 -1.81005E-6 C -0.00139 0.0293 -3.33333E-6 0.01573 -0.00243 0.03238 C -0.00312 0.03793 -0.00399 0.04317 -0.00468 0.04841 C -0.00503 0.05119 -0.0059 0.05643 -0.0059 0.05674 C -0.00538 0.08449 -0.00382 0.11317 -0.00347 0.14185 C -0.0033 0.16436 -0.00902 0.28677 -3.33333E-6 0.3469 C 0.00313 0.41412 -0.0059 0.48721 0.00365 0.55165 C 0.00417 0.66759 0.00365 0.75393 0.00712 0.86032 C 0.00834 0.89917 0.01511 0.93586 0.01667 0.97502 C 0.01632 0.99106 0.0158 1.00709 0.01545 1.02313 C 0.01493 1.05335 0.01493 1.08357 0.01424 1.11348 C 0.01389 1.12889 0.0099 1.14709 0.00834 1.16158 C 0.0073 1.18563 0.0066 1.20814 0.00243 1.23065 C -0.00052 1.26334 -0.00225 1.29972 -0.00711 1.3321 C -0.00989 1.38236 0.00243 1.5831 -0.00955 1.5831 " pathEditMode="relative" rAng="0" ptsTypes="ffffffffffffffA">
                                      <p:cBhvr>
                                        <p:cTn id="22" dur="3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" y="7915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29 0.02408 L 1.05573 0.02408 " pathEditMode="relative" rAng="0" ptsTypes="AA">
                                      <p:cBhvr>
                                        <p:cTn id="2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42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72222E-6 -3.58025E-6 L -1.12605 -3.58025E-6 " pathEditMode="relative" rAng="0" ptsTypes="AA">
                                      <p:cBhvr>
                                        <p:cTn id="2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02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30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2.34568E-6 L -1.07708 -0.0179 " pathEditMode="relative" rAng="0" ptsTypes="AA">
                                      <p:cBhvr>
                                        <p:cTn id="32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54" y="-89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-0.01267 0.00834 L -1.14062 0.00124 " pathEditMode="relative" rAng="0" ptsTypes="AA">
                                      <p:cBhvr>
                                        <p:cTn id="34" dur="3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06" y="-37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36" dur="3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38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40" dur="3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3229 0.02068 L -1.14618 0.00309 " pathEditMode="relative" rAng="0" ptsTypes="AA">
                                      <p:cBhvr>
                                        <p:cTn id="42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94" y="-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715" y="-931534"/>
            <a:ext cx="10331490" cy="6887660"/>
          </a:xfrm>
          <a:prstGeom prst="rect">
            <a:avLst/>
          </a:prstGeom>
        </p:spPr>
      </p:pic>
      <p:pic>
        <p:nvPicPr>
          <p:cNvPr id="6" name="图片 5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387" y="2784999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1762" y="313424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274" y="2900887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9937" y="2900887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562" y="307551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062" y="2784999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449" y="2727849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2062" y="293898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5587" y="313424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99" y="325013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062" y="2900887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462" y="284373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862" y="284373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712" y="3075512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911" y="58578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3024" y="2900887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7874" y="2724674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49" y="2959624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699" y="2669112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99" y="2784999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349" y="3191399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087" y="2784999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812" y="307551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0212" y="301836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99" y="3134249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462" y="307551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8712" y="301836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837" y="3018362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699" y="3250137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924" y="3308874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412" y="3308874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537" y="3134249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49" y="2727849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7924" y="266911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549" y="2784999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3062" y="3366024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899" y="3308874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2274" y="301836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649" y="3018362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424" y="3191399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162" y="2900887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562" y="3018362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562" y="3134249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4562" y="284373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812" y="265323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324" y="290088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324" y="301836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99" y="2959624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862" y="290088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862" y="3018362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374" y="2867549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349" y="284373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349" y="2959624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124" y="2867549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5387" y="2875487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749" y="299296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262" y="2702449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262" y="281833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924" y="273737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599" y="250559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562" y="2438924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8972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7999" y="279611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062" y="251036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024" y="270403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78649"/>
            <a:ext cx="2195087" cy="2195087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211" y="315534"/>
            <a:ext cx="2009287" cy="2009287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7790" y="3937000"/>
            <a:ext cx="685038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36863E-6 L 0.09063 -4.3686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3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5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7" dur="2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8" presetID="53" presetClass="exit" presetSubtype="32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9" dur="1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1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53" presetClass="entr" presetSubtype="16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5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7" dur="2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53" presetClass="exit" presetSubtype="3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9" dur="1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1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1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676" y="1"/>
            <a:ext cx="9473721" cy="63158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427734"/>
            <a:ext cx="9141293" cy="5143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362" y="2804397"/>
            <a:ext cx="2195087" cy="219508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419" y="-167923"/>
            <a:ext cx="1662099" cy="1662099"/>
          </a:xfrm>
          <a:prstGeom prst="rect">
            <a:avLst/>
          </a:prstGeom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744" y="3707276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118" y="40561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630" y="3822391"/>
            <a:ext cx="115116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8294" y="3822391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919" y="3997006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419" y="3706492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8806" y="3649724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0418" y="3860872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3943" y="4056134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455" y="4172022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419" y="3822772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818" y="3765622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218" y="3765622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069" y="3997397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730" y="3997397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1380" y="3823164"/>
            <a:ext cx="231807" cy="23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6231" y="3646940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405" y="3881890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055" y="3591378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455" y="3707276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705" y="4113676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2444" y="3707276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169" y="3997006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569" y="3939856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455" y="4055742"/>
            <a:ext cx="116691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7819" y="3997006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069" y="3939856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194" y="3939856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055" y="4171631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280" y="4230367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5769" y="4230367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894" y="4055742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2405" y="3649342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280" y="3590606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905" y="3706492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419" y="4287517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255" y="4230367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630" y="3939856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005" y="3939856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781" y="4112903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6518" y="3822391"/>
            <a:ext cx="115115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919" y="3940237"/>
            <a:ext cx="173460" cy="1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918" y="4056515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918" y="3765622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169" y="3575503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680" y="3822772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681" y="3940628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455" y="3881890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218" y="3822772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218" y="3940628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731" y="3789815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705" y="3765622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3705" y="3881890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481" y="3789815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3743" y="3797372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106" y="3915228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619" y="3624324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619" y="3740603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3281" y="3662858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9956" y="3431083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918" y="3366790"/>
            <a:ext cx="1064417" cy="106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069" y="3415208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356" y="3721596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419" y="3435846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图片 7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2381" y="3629521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993265" y="3825875"/>
            <a:ext cx="617918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0.00087 -0.2006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100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xit" presetSubtype="3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8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1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4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0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2" descr="K:\婚庆素材\后来下载的\1\2_0004_68.pn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0" b="3720"/>
          <a:stretch>
            <a:fillRect/>
          </a:stretch>
        </p:blipFill>
        <p:spPr bwMode="auto">
          <a:xfrm>
            <a:off x="0" y="-1"/>
            <a:ext cx="914399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0611">
            <a:off x="3953873" y="845727"/>
            <a:ext cx="754260" cy="484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698713" y="-66141"/>
            <a:ext cx="288032" cy="5563813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55949" y="-113772"/>
            <a:ext cx="288032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71973" y="-99983"/>
            <a:ext cx="144016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-284677" y="-113772"/>
            <a:ext cx="144016" cy="5559976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43981" y="-66141"/>
            <a:ext cx="288032" cy="5446203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32013" y="-99984"/>
            <a:ext cx="288032" cy="5446203"/>
          </a:xfrm>
          <a:prstGeom prst="rect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-515799" y="-99982"/>
            <a:ext cx="303130" cy="5591538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-410681" y="-113773"/>
            <a:ext cx="126004" cy="5663011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558933" y="-113773"/>
            <a:ext cx="144016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02949" y="-60986"/>
            <a:ext cx="173080" cy="544620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370" y="5524078"/>
            <a:ext cx="230157" cy="23015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639" y="5434161"/>
            <a:ext cx="179833" cy="17983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057977" y="5344058"/>
            <a:ext cx="360040" cy="3600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6093339" y="5369406"/>
            <a:ext cx="359665" cy="3596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7048">
            <a:off x="4941213" y="5971152"/>
            <a:ext cx="267988" cy="267988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54563">
            <a:off x="561173" y="5407935"/>
            <a:ext cx="432048" cy="43204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48188">
            <a:off x="2834242" y="6094075"/>
            <a:ext cx="308102" cy="30810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784165"/>
            <a:ext cx="230157" cy="23015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5906635"/>
            <a:ext cx="115078" cy="11507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74501" y="6311469"/>
            <a:ext cx="156502" cy="15650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568">
            <a:off x="1497120" y="5752313"/>
            <a:ext cx="360040" cy="3600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832096" y="6166721"/>
            <a:ext cx="180020" cy="18002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5012629" y="6475302"/>
            <a:ext cx="450733" cy="45073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37382" y="6533071"/>
            <a:ext cx="359665" cy="35966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93180">
            <a:off x="8370813" y="6170432"/>
            <a:ext cx="269084" cy="26908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7063448" y="6497549"/>
            <a:ext cx="219172" cy="219172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511451" y="6243601"/>
            <a:ext cx="222195" cy="22219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3514466" y="6138828"/>
            <a:ext cx="298038" cy="29803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2773">
            <a:off x="1740367" y="6544727"/>
            <a:ext cx="311883" cy="31188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13558">
            <a:off x="6364793" y="6396656"/>
            <a:ext cx="318126" cy="318126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93507">
            <a:off x="7736876" y="6444119"/>
            <a:ext cx="269084" cy="269084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472" y="6412845"/>
            <a:ext cx="115078" cy="11507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2423627" y="6505213"/>
            <a:ext cx="360040" cy="36004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6786938" y="5975472"/>
            <a:ext cx="360040" cy="36004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3272649" y="6647807"/>
            <a:ext cx="222195" cy="222195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427734"/>
            <a:ext cx="9141293" cy="51435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385" y="331603"/>
            <a:ext cx="706270" cy="70627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7872" y="2166885"/>
            <a:ext cx="706270" cy="70627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079" y="477333"/>
            <a:ext cx="2195087" cy="2195087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0693" y="152140"/>
            <a:ext cx="2520280" cy="252028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157" y="3290158"/>
            <a:ext cx="1412540" cy="141254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8292" y="100097"/>
            <a:ext cx="706270" cy="706270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973" y="2268536"/>
            <a:ext cx="2520280" cy="252028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602" y="1023578"/>
            <a:ext cx="2520280" cy="252028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286" y="2056177"/>
            <a:ext cx="2520280" cy="252028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4942" y="-327666"/>
            <a:ext cx="2195087" cy="21950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28820" y="1561991"/>
            <a:ext cx="3200193" cy="175432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迷你简细行楷" pitchFamily="49" charset="-122"/>
                <a:ea typeface="迷你简细行楷" pitchFamily="49" charset="-122"/>
              </a:rPr>
              <a:t>感谢您的光临</a:t>
            </a:r>
            <a:endParaRPr lang="en-US" altLang="zh-CN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迷你简细行楷" pitchFamily="49" charset="-122"/>
              <a:ea typeface="迷你简细行楷" pitchFamily="49" charset="-122"/>
            </a:endParaRPr>
          </a:p>
          <a:p>
            <a:pPr algn="ctr"/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迷你简细行楷" pitchFamily="49" charset="-122"/>
                <a:ea typeface="迷你简细行楷" pitchFamily="49" charset="-122"/>
              </a:rPr>
              <a:t>有您的祝福</a:t>
            </a:r>
            <a:endParaRPr lang="en-US" altLang="zh-CN" sz="3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迷你简细行楷" pitchFamily="49" charset="-122"/>
              <a:ea typeface="迷你简细行楷" pitchFamily="49" charset="-122"/>
            </a:endParaRPr>
          </a:p>
          <a:p>
            <a:pPr algn="ctr"/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迷你简细行楷" pitchFamily="49" charset="-122"/>
                <a:ea typeface="迷你简细行楷" pitchFamily="49" charset="-122"/>
              </a:rPr>
              <a:t>我们很幸福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迷你简细行楷" pitchFamily="49" charset="-122"/>
              <a:ea typeface="迷你简细行楷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02180" y="6659245"/>
            <a:ext cx="5394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2375535" y="3848100"/>
            <a:ext cx="568579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C00000"/>
                </a:solidFill>
              </a:rPr>
              <a:t>亮亮图文旗舰店  https://liangliangtuwen.tmall.com</a:t>
            </a:r>
            <a:endParaRPr lang="zh-CN" altLang="en-US">
              <a:solidFill>
                <a:srgbClr val="C00000"/>
              </a:solidFill>
            </a:endParaRPr>
          </a:p>
          <a:p>
            <a:endParaRPr lang="zh-CN" alt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11111E-6 2.96296E-6 C 0.02778 -0.06204 0.07708 -0.15247 0.13524 -0.15247 C 0.22118 -0.15247 0.29202 -0.05926 0.29202 0.05956 C 0.29202 0.09784 0.28455 0.1321 0.27049 0.16327 C 0.27309 0.16327 -1.11111E-6 0.63364 -1.11111E-6 0.63765 C -1.11111E-6 0.63364 -0.27292 0.16327 -0.27048 0.16327 C -0.28472 0.1321 -0.2908 0.09784 -0.2908 0.05956 C -0.2908 -0.05926 -0.22135 -0.15247 -0.13298 -0.15247 C -0.07708 -0.15247 -0.02812 -0.06204 -1.11111E-6 2.96296E-6 Z " pathEditMode="relative" rAng="0" ptsTypes="fffffffff">
                                      <p:cBhvr>
                                        <p:cTn id="9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2425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3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729 0.02408 L 1.05573 0.02408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42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72222E-6 -3.58025E-6 L -1.12605 -3.58025E-6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02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35" presetClass="path" presetSubtype="0" accel="50000" decel="5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1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2.34568E-6 L -1.07708 -0.0179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54" y="-895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accel="50000" decel="5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0.01267 0.00834 L -1.14062 0.00124 " pathEditMode="relative" rAng="0" ptsTypes="AA">
                                      <p:cBhvr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06" y="-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2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3" presetClass="path" presetSubtype="0" accel="50000" decel="5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2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2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3229 0.02068 L -1.14618 0.01698 " pathEditMode="relative" rAng="0" ptsTypes="AA">
                                      <p:cBhvr>
                                        <p:cTn id="29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94" y="-185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85 -0.4358 0.01354 -0.87161 0.01354 -1.30741 " pathEditMode="relative" rAng="0" ptsTypes="fA">
                                      <p:cBhvr>
                                        <p:cTn id="31" dur="6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-6537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87 0.00586 C -0.01614 -0.03365 -0.01441 -0.07346 -0.01284 -0.11482 C -0.0125 -0.16173 -0.01267 -0.20896 -0.0118 -0.25618 C -0.01163 -0.26883 -0.00937 -0.29414 -0.00937 -0.29383 C -0.00868 -0.32408 -0.00833 -0.37994 -0.00382 -0.40957 C -0.00121 -0.45463 0.0007 -0.49877 0.00191 -0.54383 C 0.00243 -0.80988 0.00417 -1.07223 0.00417 -1.33642 L -0.00034 -1.36729 " pathEditMode="relative" rAng="0" ptsTypes="ffffffAA">
                                      <p:cBhvr>
                                        <p:cTn id="33" dur="3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-68673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7284E-6 L -4.72222E-6 -1.35093 " pathEditMode="relative" rAng="0" ptsTypes="AA">
                                      <p:cBhvr>
                                        <p:cTn id="3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562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4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4.44444E-6 -3.82716E-6 L 4.44444E-6 -1.32345 " pathEditMode="relative" rAng="0" ptsTypes="AA">
                                      <p:cBhvr>
                                        <p:cTn id="37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173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1.66667E-6 -1.36266 " pathEditMode="relative" rAng="0" ptsTypes="AA">
                                      <p:cBhvr>
                                        <p:cTn id="39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148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1.11111E-6 3.7037E-6 L -1.11111E-6 -1.15618 " pathEditMode="relative" rAng="0" ptsTypes="AA">
                                      <p:cBhvr>
                                        <p:cTn id="41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09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64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5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9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4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51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4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5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5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-3.05556E-6 -1.39074 " pathEditMode="relative" rAng="0" ptsTypes="AA">
                                      <p:cBhvr>
                                        <p:cTn id="5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53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4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61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63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65" dur="5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67" dur="4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69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4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71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73" dur="5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2222E-6 -1.35802E-6 L -2.22222E-6 -1.34568 " pathEditMode="relative" rAng="0" ptsTypes="AA">
                                      <p:cBhvr>
                                        <p:cTn id="75" dur="5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284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64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77" dur="5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2.46914E-6 L 4.72222E-6 -1.38827 " pathEditMode="relative" rAng="0" ptsTypes="AA">
                                      <p:cBhvr>
                                        <p:cTn id="79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414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4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4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4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4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8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Rot by="10800000">
                                      <p:cBhvr>
                                        <p:cTn id="110" dur="5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53" presetClass="exit" presetSubtype="32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1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4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4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3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nodeType="withEffect">
                                  <p:stCondLst>
                                    <p:cond delay="16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4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4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nodeType="withEffect">
                                  <p:stCondLst>
                                    <p:cond delay="2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53" presetClass="entr" presetSubtype="16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4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4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4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4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4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4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xit" presetSubtype="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53" presetClass="entr" presetSubtype="16" fill="hold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4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3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2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2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8" presetClass="emph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animRot by="10800000">
                                      <p:cBhvr>
                                        <p:cTn id="170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1" presetID="53" presetClass="exit" presetSubtype="32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2" dur="1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25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4" dur="1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" y="-993335"/>
            <a:ext cx="4584968" cy="687745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734" y="-20538"/>
            <a:ext cx="4558012" cy="6837018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95536" y="1680132"/>
            <a:ext cx="2107571" cy="2107571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66390" y="2628676"/>
            <a:ext cx="1496698" cy="149669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56176" y="131201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19672" y="47316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42349" y="803861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90626" y="1316280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468" y="3061841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843" y="3411091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355" y="3177729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018" y="3177729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643" y="3352354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143" y="3061841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530" y="3004691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3143" y="321582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6668" y="3411091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180" y="352697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143" y="3177729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543" y="312057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943" y="312057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793" y="3352354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455" y="3352354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105" y="3177729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955" y="3001516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130" y="3236466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780" y="2945954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180" y="3061841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430" y="3468241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168" y="3061841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4893" y="3352354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293" y="3295204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180" y="3411091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543" y="3352354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9793" y="3295204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5918" y="3295204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0780" y="3526979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005" y="3585716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493" y="3585716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618" y="3411091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130" y="3004691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005" y="2945954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3630" y="3061841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4143" y="3642866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7980" y="3585716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3355" y="3295204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8730" y="3295204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505" y="3468241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243" y="3177729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643" y="3295204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643" y="3411091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5643" y="312057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893" y="2930079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405" y="317772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405" y="3295204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7180" y="3236466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943" y="317772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943" y="3295204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0455" y="3144391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430" y="312057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430" y="3236466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3205" y="3144391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468" y="3152329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830" y="3269804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343" y="2979291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9343" y="3095179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005" y="301421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2680" y="2782441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643" y="2715766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793" y="2766566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9080" y="307295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143" y="2787204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105" y="2980879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957705" y="4794250"/>
            <a:ext cx="614235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55665E-6 L -4.44444E-6 0.14573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59617E-6 L -4.44444E-6 -0.15591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2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86420" y="-486913"/>
            <a:ext cx="10209966" cy="680664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9370" y="5524078"/>
            <a:ext cx="230157" cy="230157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1639" y="5434161"/>
            <a:ext cx="179833" cy="179833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057977" y="5344058"/>
            <a:ext cx="360040" cy="36004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6093339" y="5369406"/>
            <a:ext cx="359665" cy="359665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7048">
            <a:off x="4941213" y="5971152"/>
            <a:ext cx="267988" cy="267988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54563">
            <a:off x="561173" y="5407935"/>
            <a:ext cx="432048" cy="432048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48188">
            <a:off x="2834242" y="6094075"/>
            <a:ext cx="308102" cy="308102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784165"/>
            <a:ext cx="230157" cy="230157"/>
          </a:xfrm>
          <a:prstGeom prst="rect">
            <a:avLst/>
          </a:prstGeom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5906635"/>
            <a:ext cx="115078" cy="115078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4174501" y="6311469"/>
            <a:ext cx="156502" cy="156502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568">
            <a:off x="1497120" y="5752313"/>
            <a:ext cx="360040" cy="36004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5832096" y="6166721"/>
            <a:ext cx="180020" cy="18002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5012629" y="6475302"/>
            <a:ext cx="450733" cy="450733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37382" y="6533071"/>
            <a:ext cx="359665" cy="359665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93180">
            <a:off x="8370813" y="6170432"/>
            <a:ext cx="269084" cy="269084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82093">
            <a:off x="7063448" y="6497549"/>
            <a:ext cx="219172" cy="219172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511451" y="6243601"/>
            <a:ext cx="222195" cy="222195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05923">
            <a:off x="3514466" y="6138828"/>
            <a:ext cx="298038" cy="298038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2773">
            <a:off x="1740367" y="6544727"/>
            <a:ext cx="311883" cy="311883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013558">
            <a:off x="6364793" y="6396656"/>
            <a:ext cx="318126" cy="318126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93507">
            <a:off x="7736876" y="6444119"/>
            <a:ext cx="269084" cy="269084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0472" y="6412845"/>
            <a:ext cx="115078" cy="115078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2423627" y="6505213"/>
            <a:ext cx="360040" cy="360040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76852">
            <a:off x="6786938" y="5975472"/>
            <a:ext cx="360040" cy="360040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90084">
            <a:off x="3272649" y="6647807"/>
            <a:ext cx="222195" cy="222195"/>
          </a:xfrm>
          <a:prstGeom prst="rect">
            <a:avLst/>
          </a:prstGeom>
        </p:spPr>
      </p:pic>
      <p:sp>
        <p:nvSpPr>
          <p:cNvPr id="65" name="矩形 64"/>
          <p:cNvSpPr/>
          <p:nvPr/>
        </p:nvSpPr>
        <p:spPr>
          <a:xfrm>
            <a:off x="-698713" y="-164553"/>
            <a:ext cx="288032" cy="5662226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9155949" y="-113772"/>
            <a:ext cx="288032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9371973" y="-99983"/>
            <a:ext cx="144016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-284677" y="-164553"/>
            <a:ext cx="144016" cy="5662227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9443981" y="-66141"/>
            <a:ext cx="288032" cy="5446203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9732013" y="-99984"/>
            <a:ext cx="288032" cy="5446203"/>
          </a:xfrm>
          <a:prstGeom prst="rect">
            <a:avLst/>
          </a:prstGeom>
          <a:solidFill>
            <a:schemeClr val="bg1">
              <a:alpha val="1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-515799" y="-164397"/>
            <a:ext cx="288032" cy="5655953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/>
          <p:cNvSpPr/>
          <p:nvPr/>
        </p:nvSpPr>
        <p:spPr>
          <a:xfrm>
            <a:off x="-360877" y="-132873"/>
            <a:ext cx="152400" cy="5585341"/>
          </a:xfrm>
          <a:prstGeom prst="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9558933" y="-113773"/>
            <a:ext cx="144016" cy="5446203"/>
          </a:xfrm>
          <a:prstGeom prst="rect">
            <a:avLst/>
          </a:prstGeom>
          <a:solidFill>
            <a:schemeClr val="bg1"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9702949" y="-60986"/>
            <a:ext cx="173080" cy="5446203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223010" y="4518025"/>
            <a:ext cx="687705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0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0.09878 -0.09876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31" y="-493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48148E-6 C 0.0085 -0.4358 0.01354 -0.87161 0.01354 -1.30741 " pathEditMode="relative" rAng="0" ptsTypes="fA">
                                      <p:cBhvr>
                                        <p:cTn id="8" dur="4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7" y="-6537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187 0.00586 C -0.01614 -0.03365 -0.01441 -0.07346 -0.01284 -0.11482 C -0.0125 -0.16173 -0.01267 -0.20896 -0.0118 -0.25618 C -0.01163 -0.26883 -0.00937 -0.29414 -0.00937 -0.29383 C -0.00868 -0.32408 -0.00833 -0.37994 -0.00382 -0.40957 C -0.00121 -0.45463 0.0007 -0.49877 0.00191 -0.54383 C 0.00243 -0.80988 0.00417 -1.07223 0.00417 -1.33642 L -0.00034 -1.36729 " pathEditMode="relative" rAng="0" ptsTypes="ffffffAA">
                                      <p:cBhvr>
                                        <p:cTn id="10" dur="3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2" y="-6867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1.7284E-6 L -4.72222E-6 -1.35093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562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44444E-6 -3.82716E-6 L 4.44444E-6 -1.32345 " pathEditMode="relative" rAng="0" ptsTypes="AA">
                                      <p:cBhvr>
                                        <p:cTn id="14" dur="3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17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1.66667E-6 -1.36266 " pathEditMode="relative" rAng="0" ptsTypes="AA">
                                      <p:cBhvr>
                                        <p:cTn id="16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814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1.11111E-6 3.7037E-6 L -1.11111E-6 -1.15618 " pathEditMode="relative" rAng="0" ptsTypes="AA">
                                      <p:cBhvr>
                                        <p:cTn id="18" dur="39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0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0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4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6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30" dur="48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2" dur="44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22222E-6 L -3.05556E-6 -1.39074 " pathEditMode="relative" rAng="0" ptsTypes="AA">
                                      <p:cBhvr>
                                        <p:cTn id="34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53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4" presetClass="path" presetSubtype="0" accel="50000" decel="5000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38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0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2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4" dur="4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6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48" dur="3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88889E-6 -4.81481E-6 L 3.88889E-6 -1.33086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543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2.22222E-6 -1.35802E-6 L -2.22222E-6 -1.34568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728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4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3.05556E-6 4.5679E-6 L -3.05556E-6 -1.27377 " pathEditMode="relative" rAng="0" ptsTypes="AA">
                                      <p:cBhvr>
                                        <p:cTn id="54" dur="4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704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2.46914E-6 L 4.72222E-6 -1.38827 " pathEditMode="relative" rAng="0" ptsTypes="AA">
                                      <p:cBhvr>
                                        <p:cTn id="56" dur="5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9414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58" dur="3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729 0.02408 L 1.05573 0.02408 " pathEditMode="relative" rAng="0" ptsTypes="AA">
                                      <p:cBhvr>
                                        <p:cTn id="60" dur="3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42" y="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72222E-6 -3.58025E-6 L -1.12605 -3.58025E-6 " pathEditMode="relative" rAng="0" ptsTypes="AA">
                                      <p:cBhvr>
                                        <p:cTn id="62" dur="3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02" y="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64" dur="3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5.55556E-7 2.34568E-6 L -1.07708 -0.0179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854" y="-895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1267 0.00834 L -1.14062 0.00124 " pathEditMode="relative" rAng="0" ptsTypes="AA">
                                      <p:cBhvr>
                                        <p:cTn id="68" dur="3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406" y="-37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0" dur="3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3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2.77778E-6 4.69136E-6 L 1.07882 4.69136E-6 " pathEditMode="relative" rAng="0" ptsTypes="AA">
                                      <p:cBhvr>
                                        <p:cTn id="72" dur="3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941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5" presetClass="path" presetSubtype="0" accel="50000" decel="50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8.33333E-7 0 L -1.07083 0 " pathEditMode="relative" rAng="0" ptsTypes="AA">
                                      <p:cBhvr>
                                        <p:cTn id="74" dur="3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542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-0.03229 0.02068 L -1.14618 0.01698 " pathEditMode="relative" rAng="0" ptsTypes="AA">
                                      <p:cBhvr>
                                        <p:cTn id="76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694" y="-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" y="-822430"/>
            <a:ext cx="4711058" cy="706658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1830" y="-92546"/>
            <a:ext cx="4431922" cy="6647883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395536" y="1680132"/>
            <a:ext cx="2107571" cy="2107571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4066390" y="2628676"/>
            <a:ext cx="1496698" cy="149669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6156176" y="131201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19672" y="473163"/>
            <a:ext cx="2843808" cy="2843808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42349" y="803861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334417" y="2745968"/>
            <a:ext cx="1789707" cy="1789707"/>
          </a:xfrm>
          <a:prstGeom prst="ellipse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482" y="2546125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857" y="2895375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369" y="2662013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032" y="2662013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657" y="2836638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157" y="2546125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544" y="2488975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157" y="270011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0682" y="2895375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194" y="301126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157" y="2662013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557" y="260486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957" y="260486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807" y="2836638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469" y="283663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8119" y="2662013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969" y="2485800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144" y="2720750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794" y="2430238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194" y="2546125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0444" y="2952525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182" y="2546125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907" y="2836638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5307" y="2779488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194" y="2895375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4557" y="2836638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807" y="2779488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932" y="2779488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4794" y="3011263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019" y="3070000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2507" y="3070000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632" y="2895375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144" y="2488975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019" y="2430238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7644" y="2546125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157" y="3127150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994" y="3070000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369" y="2779488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744" y="2779488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519" y="2952525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3257" y="2662013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657" y="2779488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657" y="2895375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657" y="260486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2907" y="2414363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419" y="266201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9419" y="2779488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1194" y="2720750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957" y="266201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0957" y="2779488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469" y="2628675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0444" y="260486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0444" y="2720750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7219" y="2628675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0482" y="2636613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844" y="2754088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357" y="2463575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357" y="2579463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019" y="249850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6694" y="226672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285" y="-175627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4807" y="225085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094" y="255723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157" y="227148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9119" y="246516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551305" y="4766310"/>
            <a:ext cx="640461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55665E-6 L -4.44444E-6 0.14573 " pathEditMode="relative" rAng="0" ptsTypes="AA">
                                      <p:cBhvr>
                                        <p:cTn id="6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8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59617E-6 L -4.44444E-6 -0.15591 " pathEditMode="relative" rAng="0" ptsTypes="AA">
                                      <p:cBhvr>
                                        <p:cTn id="8" dur="6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11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2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6" presetClass="emph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2" nodeType="withEffect">
                                  <p:stCondLst>
                                    <p:cond delay="3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2" nodeType="withEffect">
                                  <p:stCondLst>
                                    <p:cond delay="3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3" presetClass="entr" presetSubtype="16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6" presetClass="emph" presetSubtype="0" fill="hold" grpId="1" nodeType="withEffect">
                                  <p:stCondLst>
                                    <p:cond delay="3100"/>
                                  </p:stCondLst>
                                  <p:childTnLst>
                                    <p:animScale>
                                      <p:cBhvr>
                                        <p:cTn id="59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2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5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7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1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7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1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8065" y="-1232252"/>
            <a:ext cx="10331490" cy="6408990"/>
          </a:xfrm>
          <a:prstGeom prst="rect">
            <a:avLst/>
          </a:prstGeom>
        </p:spPr>
      </p:pic>
      <p:pic>
        <p:nvPicPr>
          <p:cNvPr id="6" name="图片 5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112" y="3064172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4487" y="341342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999" y="3180060"/>
            <a:ext cx="115888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2662" y="3180060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287" y="335468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787" y="3064172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174" y="3007022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787" y="321816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312" y="3413422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824" y="352931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787" y="3180060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187" y="312291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587" y="312291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437" y="3354685"/>
            <a:ext cx="173037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5911" y="585788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5749" y="3180060"/>
            <a:ext cx="233363" cy="233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599" y="3003847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774" y="3238797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424" y="2948285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824" y="3064172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74" y="3470572"/>
            <a:ext cx="233363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812" y="3064172"/>
            <a:ext cx="231775" cy="233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537" y="335468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937" y="329753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824" y="3413422"/>
            <a:ext cx="117475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2187" y="335468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437" y="329753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562" y="3297535"/>
            <a:ext cx="115887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2424" y="3529310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649" y="3588047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137" y="3588047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6262" y="3413422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774" y="3007022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649" y="2948285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5274" y="3064172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787" y="3645197"/>
            <a:ext cx="115887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624" y="3588047"/>
            <a:ext cx="115888" cy="11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999" y="3297535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374" y="3297535"/>
            <a:ext cx="115888" cy="11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149" y="3470572"/>
            <a:ext cx="117475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0887" y="3180060"/>
            <a:ext cx="115887" cy="11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287" y="3297535"/>
            <a:ext cx="174625" cy="173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287" y="3413422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7287" y="312291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537" y="2932410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049" y="318006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049" y="3297535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8824" y="3238797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587" y="318006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587" y="3297535"/>
            <a:ext cx="233362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099" y="314672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74" y="312291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74" y="3238797"/>
            <a:ext cx="233363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849" y="3146722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112" y="3154660"/>
            <a:ext cx="174625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0474" y="3272135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987" y="2981622"/>
            <a:ext cx="174625" cy="17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0987" y="3097510"/>
            <a:ext cx="231775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649" y="301654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324" y="2784772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6287" y="2718097"/>
            <a:ext cx="1071562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2437" y="2768897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724" y="307528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787" y="2789535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749" y="2983210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78649"/>
            <a:ext cx="2195087" cy="2195087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211" y="315534"/>
            <a:ext cx="2009287" cy="2009287"/>
          </a:xfrm>
          <a:prstGeom prst="rect">
            <a:avLst/>
          </a:prstGeom>
        </p:spPr>
      </p:pic>
      <p:sp>
        <p:nvSpPr>
          <p:cNvPr id="71" name="AutoShape 503"/>
          <p:cNvSpPr>
            <a:spLocks noChangeArrowheads="1"/>
          </p:cNvSpPr>
          <p:nvPr/>
        </p:nvSpPr>
        <p:spPr bwMode="auto">
          <a:xfrm>
            <a:off x="3681950" y="-5685443"/>
            <a:ext cx="11035040" cy="11035040"/>
          </a:xfrm>
          <a:prstGeom prst="star8">
            <a:avLst>
              <a:gd name="adj" fmla="val 12806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24025" y="3801745"/>
            <a:ext cx="608838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36863E-6 L 0.09063 -4.36863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31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6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4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4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5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5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6" dur="2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7" dur="2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8" presetID="53" presetClass="exit" presetSubtype="32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9" dur="1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0" dur="125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1" dur="1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5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6" dur="2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7" dur="2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8" presetID="53" presetClass="exit" presetSubtype="32" fill="hold" nodeType="withEffect">
                                  <p:stCondLst>
                                    <p:cond delay="56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9" dur="1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0" dur="1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1" dur="1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84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985" y="351"/>
            <a:ext cx="9473193" cy="631546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427734"/>
            <a:ext cx="9141293" cy="5143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9362" y="2804397"/>
            <a:ext cx="2195087" cy="219508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419" y="-167923"/>
            <a:ext cx="1662099" cy="1662099"/>
          </a:xfrm>
          <a:prstGeom prst="rect">
            <a:avLst/>
          </a:prstGeom>
        </p:spPr>
      </p:pic>
      <p:pic>
        <p:nvPicPr>
          <p:cNvPr id="15" name="图片 1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25" y="3192754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8899" y="3541612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411" y="3307869"/>
            <a:ext cx="115116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075" y="3307869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700" y="3482484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图片 1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200" y="3191970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图片 2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7587" y="3135202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21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9199" y="334635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图片 2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24" y="3541612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3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236" y="365750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图片 24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200" y="3308250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599" y="325110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图片 26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999" y="325110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图片 2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850" y="3482875"/>
            <a:ext cx="171884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3511" y="3482875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161" y="3308642"/>
            <a:ext cx="231807" cy="23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图片 3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012" y="3132418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图片 3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186" y="3367368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图片 3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36" y="3076856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图片 3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236" y="3192754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图片 3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486" y="3599154"/>
            <a:ext cx="231807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图片 3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25" y="3192754"/>
            <a:ext cx="230230" cy="2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图片 3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950" y="3482484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图片 3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350" y="3425334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图片 3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236" y="3541220"/>
            <a:ext cx="116691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图片 3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00" y="3482484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850" y="3425334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1975" y="3425334"/>
            <a:ext cx="115114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6836" y="3657109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061" y="3715845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4550" y="3715845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675" y="3541220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图片 46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186" y="3134820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061" y="3076084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686" y="3191970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200" y="3772995"/>
            <a:ext cx="115114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4036" y="3715845"/>
            <a:ext cx="115115" cy="115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411" y="3425334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4786" y="3425334"/>
            <a:ext cx="115115" cy="115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6562" y="3598381"/>
            <a:ext cx="116692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5299" y="3307869"/>
            <a:ext cx="115115" cy="116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700" y="3425715"/>
            <a:ext cx="173460" cy="171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699" y="3541993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699" y="325110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4950" y="3060981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461" y="330825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462" y="3426106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3236" y="3367368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999" y="330825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999" y="3426106"/>
            <a:ext cx="231806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6512" y="3275293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486" y="325110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2486" y="3367368"/>
            <a:ext cx="231807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9262" y="3275293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524" y="3282850"/>
            <a:ext cx="173461" cy="173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4887" y="3400706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400" y="3109802"/>
            <a:ext cx="173460" cy="171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400" y="3226081"/>
            <a:ext cx="230230" cy="23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062" y="3148336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737" y="2916561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699" y="2852268"/>
            <a:ext cx="1064417" cy="1064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6850" y="2900686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5137" y="3207074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921324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图片 78" descr="6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162" y="3114999"/>
            <a:ext cx="709612" cy="709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607820" y="4211955"/>
            <a:ext cx="670877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6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en-US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Click="0" advTm="0">
        <p:circle/>
      </p:transition>
    </mc:Choice>
    <mc:Fallback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0.00087 -0.2006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-100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xit" presetSubtype="3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7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1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5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9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3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7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5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7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9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1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7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1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2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9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3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4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9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2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5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8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1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4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7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0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1786</Words>
  <Application>WPS 演示</Application>
  <PresentationFormat>全屏显示(16:9)</PresentationFormat>
  <Paragraphs>134</Paragraphs>
  <Slides>43</Slides>
  <Notes>43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0" baseType="lpstr">
      <vt:lpstr>Arial</vt:lpstr>
      <vt:lpstr>宋体</vt:lpstr>
      <vt:lpstr>Wingdings</vt:lpstr>
      <vt:lpstr>Calibri</vt:lpstr>
      <vt:lpstr>微软雅黑</vt:lpstr>
      <vt:lpstr>迷你简细行楷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可乐素材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可乐素材</dc:creator>
  <cp:lastModifiedBy>Administrator</cp:lastModifiedBy>
  <cp:revision>120</cp:revision>
  <dcterms:created xsi:type="dcterms:W3CDTF">2014-02-08T03:44:00Z</dcterms:created>
  <dcterms:modified xsi:type="dcterms:W3CDTF">2017-07-05T15:00:07Z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2052-10.1.0.6235</vt:lpwstr>
  </property>
</Properties>
</file>