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7" r:id="rId13"/>
    <p:sldId id="266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9" r:id="rId45"/>
    <p:sldId id="300" r:id="rId46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12" d="100"/>
          <a:sy n="112" d="100"/>
        </p:scale>
        <p:origin x="-610" y="-34"/>
      </p:cViewPr>
      <p:guideLst>
        <p:guide orient="horz" pos="1620"/>
        <p:guide pos="290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9" Type="http://schemas.openxmlformats.org/officeDocument/2006/relationships/tableStyles" Target="tableStyles.xml"/><Relationship Id="rId48" Type="http://schemas.openxmlformats.org/officeDocument/2006/relationships/viewProps" Target="viewProps.xml"/><Relationship Id="rId47" Type="http://schemas.openxmlformats.org/officeDocument/2006/relationships/presProps" Target="presProps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8F7CFC-7C43-418A-9A1F-BF7716F3B8B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BDACEE-EC46-455D-B3B2-2542773A0A2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BDACEE-EC46-455D-B3B2-2542773A0A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BDACEE-EC46-455D-B3B2-2542773A0A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BDACEE-EC46-455D-B3B2-2542773A0A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BDACEE-EC46-455D-B3B2-2542773A0A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BDACEE-EC46-455D-B3B2-2542773A0A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BDACEE-EC46-455D-B3B2-2542773A0A2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BDACEE-EC46-455D-B3B2-2542773A0A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BDACEE-EC46-455D-B3B2-2542773A0A2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BDACEE-EC46-455D-B3B2-2542773A0A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BDACEE-EC46-455D-B3B2-2542773A0A2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BDACEE-EC46-455D-B3B2-2542773A0A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BDACEE-EC46-455D-B3B2-2542773A0A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BDACEE-EC46-455D-B3B2-2542773A0A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BDACEE-EC46-455D-B3B2-2542773A0A2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BDACEE-EC46-455D-B3B2-2542773A0A2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BDACEE-EC46-455D-B3B2-2542773A0A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BDACEE-EC46-455D-B3B2-2542773A0A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BDACEE-EC46-455D-B3B2-2542773A0A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BDACEE-EC46-455D-B3B2-2542773A0A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BDACEE-EC46-455D-B3B2-2542773A0A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BDACEE-EC46-455D-B3B2-2542773A0A2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BDACEE-EC46-455D-B3B2-2542773A0A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BDACEE-EC46-455D-B3B2-2542773A0A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BDACEE-EC46-455D-B3B2-2542773A0A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BDACEE-EC46-455D-B3B2-2542773A0A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BDACEE-EC46-455D-B3B2-2542773A0A2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BDACEE-EC46-455D-B3B2-2542773A0A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BDACEE-EC46-455D-B3B2-2542773A0A2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BDACEE-EC46-455D-B3B2-2542773A0A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BDACEE-EC46-455D-B3B2-2542773A0A2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BDACEE-EC46-455D-B3B2-2542773A0A2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BDACEE-EC46-455D-B3B2-2542773A0A2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BDACEE-EC46-455D-B3B2-2542773A0A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BDACEE-EC46-455D-B3B2-2542773A0A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BDACEE-EC46-455D-B3B2-2542773A0A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BDACEE-EC46-455D-B3B2-2542773A0A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BDACEE-EC46-455D-B3B2-2542773A0A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BDACEE-EC46-455D-B3B2-2542773A0A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BDACEE-EC46-455D-B3B2-2542773A0A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BDACEE-EC46-455D-B3B2-2542773A0A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BDACEE-EC46-455D-B3B2-2542773A0A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BDACEE-EC46-455D-B3B2-2542773A0A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BDACEE-EC46-455D-B3B2-2542773A0A2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DF5A28A2-7CD2-463F-9DAD-83D831842B3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82A370B-DD58-4165-83D9-A4B587F269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DF5A28A2-7CD2-463F-9DAD-83D831842B3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82A370B-DD58-4165-83D9-A4B587F269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DF5A28A2-7CD2-463F-9DAD-83D831842B3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82A370B-DD58-4165-83D9-A4B587F269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DF5A28A2-7CD2-463F-9DAD-83D831842B3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82A370B-DD58-4165-83D9-A4B587F269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DF5A28A2-7CD2-463F-9DAD-83D831842B3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82A370B-DD58-4165-83D9-A4B587F269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DF5A28A2-7CD2-463F-9DAD-83D831842B3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82A370B-DD58-4165-83D9-A4B587F269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DF5A28A2-7CD2-463F-9DAD-83D831842B3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82A370B-DD58-4165-83D9-A4B587F269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DF5A28A2-7CD2-463F-9DAD-83D831842B3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82A370B-DD58-4165-83D9-A4B587F269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DF5A28A2-7CD2-463F-9DAD-83D831842B3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82A370B-DD58-4165-83D9-A4B587F269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DF5A28A2-7CD2-463F-9DAD-83D831842B3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82A370B-DD58-4165-83D9-A4B587F269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DF5A28A2-7CD2-463F-9DAD-83D831842B3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382A370B-DD58-4165-83D9-A4B587F2692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jpe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54" y="0"/>
            <a:ext cx="9141291" cy="51435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microsoft.com/office/2007/relationships/media" Target="../media/media1.mp3"/><Relationship Id="rId3" Type="http://schemas.openxmlformats.org/officeDocument/2006/relationships/audio" Target="../media/media1.mp3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20.png"/><Relationship Id="rId8" Type="http://schemas.openxmlformats.org/officeDocument/2006/relationships/image" Target="../media/image19.png"/><Relationship Id="rId7" Type="http://schemas.openxmlformats.org/officeDocument/2006/relationships/image" Target="../media/image18.png"/><Relationship Id="rId6" Type="http://schemas.openxmlformats.org/officeDocument/2006/relationships/image" Target="../media/image24.png"/><Relationship Id="rId5" Type="http://schemas.openxmlformats.org/officeDocument/2006/relationships/image" Target="../media/image11.png"/><Relationship Id="rId4" Type="http://schemas.openxmlformats.org/officeDocument/2006/relationships/image" Target="../media/image29.jpeg"/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2" Type="http://schemas.openxmlformats.org/officeDocument/2006/relationships/notesSlide" Target="../notesSlides/notesSlide10.xml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22.png"/><Relationship Id="rId1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1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22.png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3" Type="http://schemas.openxmlformats.org/officeDocument/2006/relationships/image" Target="../media/image24.png"/><Relationship Id="rId2" Type="http://schemas.openxmlformats.org/officeDocument/2006/relationships/image" Target="../media/image11.png"/><Relationship Id="rId1" Type="http://schemas.openxmlformats.org/officeDocument/2006/relationships/image" Target="../media/image30.jpe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24.png"/><Relationship Id="rId7" Type="http://schemas.openxmlformats.org/officeDocument/2006/relationships/image" Target="../media/image11.png"/><Relationship Id="rId6" Type="http://schemas.openxmlformats.org/officeDocument/2006/relationships/image" Target="../media/image32.jpeg"/><Relationship Id="rId5" Type="http://schemas.openxmlformats.org/officeDocument/2006/relationships/image" Target="../media/image22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0" Type="http://schemas.openxmlformats.org/officeDocument/2006/relationships/notesSlide" Target="../notesSlides/notesSlide12.xml"/><Relationship Id="rId1" Type="http://schemas.openxmlformats.org/officeDocument/2006/relationships/image" Target="../media/image31.jpe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22.png"/><Relationship Id="rId7" Type="http://schemas.openxmlformats.org/officeDocument/2006/relationships/image" Target="../media/image20.png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27.png"/><Relationship Id="rId3" Type="http://schemas.openxmlformats.org/officeDocument/2006/relationships/image" Target="../media/image24.png"/><Relationship Id="rId2" Type="http://schemas.openxmlformats.org/officeDocument/2006/relationships/image" Target="../media/image11.png"/><Relationship Id="rId10" Type="http://schemas.openxmlformats.org/officeDocument/2006/relationships/notesSlide" Target="../notesSlides/notesSlide13.xml"/><Relationship Id="rId1" Type="http://schemas.openxmlformats.org/officeDocument/2006/relationships/image" Target="../media/image33.jpe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png"/><Relationship Id="rId8" Type="http://schemas.openxmlformats.org/officeDocument/2006/relationships/image" Target="../media/image11.png"/><Relationship Id="rId7" Type="http://schemas.openxmlformats.org/officeDocument/2006/relationships/image" Target="../media/image36.jpeg"/><Relationship Id="rId6" Type="http://schemas.openxmlformats.org/officeDocument/2006/relationships/image" Target="../media/image35.jpeg"/><Relationship Id="rId5" Type="http://schemas.openxmlformats.org/officeDocument/2006/relationships/image" Target="../media/image22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1" Type="http://schemas.openxmlformats.org/officeDocument/2006/relationships/notesSlide" Target="../notesSlides/notesSlide14.x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34.jpe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5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22.png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3" Type="http://schemas.openxmlformats.org/officeDocument/2006/relationships/image" Target="../media/image24.png"/><Relationship Id="rId2" Type="http://schemas.openxmlformats.org/officeDocument/2006/relationships/image" Target="../media/image11.png"/><Relationship Id="rId1" Type="http://schemas.openxmlformats.org/officeDocument/2006/relationships/image" Target="../media/image37.jpe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24.png"/><Relationship Id="rId7" Type="http://schemas.openxmlformats.org/officeDocument/2006/relationships/image" Target="../media/image11.png"/><Relationship Id="rId6" Type="http://schemas.openxmlformats.org/officeDocument/2006/relationships/image" Target="../media/image39.jpeg"/><Relationship Id="rId5" Type="http://schemas.openxmlformats.org/officeDocument/2006/relationships/image" Target="../media/image22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0" Type="http://schemas.openxmlformats.org/officeDocument/2006/relationships/notesSlide" Target="../notesSlides/notesSlide16.xml"/><Relationship Id="rId1" Type="http://schemas.openxmlformats.org/officeDocument/2006/relationships/image" Target="../media/image38.jpe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22.png"/><Relationship Id="rId7" Type="http://schemas.openxmlformats.org/officeDocument/2006/relationships/image" Target="../media/image20.png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27.png"/><Relationship Id="rId3" Type="http://schemas.openxmlformats.org/officeDocument/2006/relationships/image" Target="../media/image24.png"/><Relationship Id="rId2" Type="http://schemas.openxmlformats.org/officeDocument/2006/relationships/image" Target="../media/image11.png"/><Relationship Id="rId10" Type="http://schemas.openxmlformats.org/officeDocument/2006/relationships/notesSlide" Target="../notesSlides/notesSlide17.xml"/><Relationship Id="rId1" Type="http://schemas.openxmlformats.org/officeDocument/2006/relationships/image" Target="../media/image40.jpe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png"/><Relationship Id="rId8" Type="http://schemas.openxmlformats.org/officeDocument/2006/relationships/image" Target="../media/image11.png"/><Relationship Id="rId7" Type="http://schemas.openxmlformats.org/officeDocument/2006/relationships/image" Target="../media/image43.jpeg"/><Relationship Id="rId6" Type="http://schemas.openxmlformats.org/officeDocument/2006/relationships/image" Target="../media/image42.jpeg"/><Relationship Id="rId5" Type="http://schemas.openxmlformats.org/officeDocument/2006/relationships/image" Target="../media/image22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1" Type="http://schemas.openxmlformats.org/officeDocument/2006/relationships/notesSlide" Target="../notesSlides/notesSlide18.x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41.jpe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22.png"/><Relationship Id="rId7" Type="http://schemas.openxmlformats.org/officeDocument/2006/relationships/image" Target="../media/image20.png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27.png"/><Relationship Id="rId3" Type="http://schemas.openxmlformats.org/officeDocument/2006/relationships/image" Target="../media/image24.png"/><Relationship Id="rId2" Type="http://schemas.openxmlformats.org/officeDocument/2006/relationships/image" Target="../media/image11.png"/><Relationship Id="rId10" Type="http://schemas.openxmlformats.org/officeDocument/2006/relationships/notesSlide" Target="../notesSlides/notesSlide19.xml"/><Relationship Id="rId1" Type="http://schemas.openxmlformats.org/officeDocument/2006/relationships/image" Target="../media/image44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image" Target="../media/image20.png"/><Relationship Id="rId8" Type="http://schemas.openxmlformats.org/officeDocument/2006/relationships/image" Target="../media/image19.png"/><Relationship Id="rId7" Type="http://schemas.openxmlformats.org/officeDocument/2006/relationships/image" Target="../media/image18.png"/><Relationship Id="rId6" Type="http://schemas.openxmlformats.org/officeDocument/2006/relationships/image" Target="../media/image24.png"/><Relationship Id="rId5" Type="http://schemas.openxmlformats.org/officeDocument/2006/relationships/image" Target="../media/image11.png"/><Relationship Id="rId4" Type="http://schemas.openxmlformats.org/officeDocument/2006/relationships/image" Target="../media/image47.jpeg"/><Relationship Id="rId3" Type="http://schemas.openxmlformats.org/officeDocument/2006/relationships/image" Target="../media/image46.jpeg"/><Relationship Id="rId2" Type="http://schemas.openxmlformats.org/officeDocument/2006/relationships/image" Target="../media/image27.png"/><Relationship Id="rId12" Type="http://schemas.openxmlformats.org/officeDocument/2006/relationships/notesSlide" Target="../notesSlides/notesSlide20.xml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22.png"/><Relationship Id="rId1" Type="http://schemas.openxmlformats.org/officeDocument/2006/relationships/image" Target="../media/image45.jpe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24.png"/><Relationship Id="rId7" Type="http://schemas.openxmlformats.org/officeDocument/2006/relationships/image" Target="../media/image11.png"/><Relationship Id="rId6" Type="http://schemas.openxmlformats.org/officeDocument/2006/relationships/image" Target="../media/image49.jpeg"/><Relationship Id="rId5" Type="http://schemas.openxmlformats.org/officeDocument/2006/relationships/image" Target="../media/image22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0" Type="http://schemas.openxmlformats.org/officeDocument/2006/relationships/notesSlide" Target="../notesSlides/notesSlide21.xml"/><Relationship Id="rId1" Type="http://schemas.openxmlformats.org/officeDocument/2006/relationships/image" Target="../media/image48.jpeg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png"/><Relationship Id="rId8" Type="http://schemas.openxmlformats.org/officeDocument/2006/relationships/image" Target="../media/image11.png"/><Relationship Id="rId7" Type="http://schemas.openxmlformats.org/officeDocument/2006/relationships/image" Target="../media/image52.jpeg"/><Relationship Id="rId6" Type="http://schemas.openxmlformats.org/officeDocument/2006/relationships/image" Target="../media/image51.jpeg"/><Relationship Id="rId5" Type="http://schemas.openxmlformats.org/officeDocument/2006/relationships/image" Target="../media/image22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1" Type="http://schemas.openxmlformats.org/officeDocument/2006/relationships/notesSlide" Target="../notesSlides/notesSlide22.x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50.jpeg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3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22.png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3" Type="http://schemas.openxmlformats.org/officeDocument/2006/relationships/image" Target="../media/image24.png"/><Relationship Id="rId2" Type="http://schemas.openxmlformats.org/officeDocument/2006/relationships/image" Target="../media/image11.png"/><Relationship Id="rId1" Type="http://schemas.openxmlformats.org/officeDocument/2006/relationships/image" Target="../media/image53.jpeg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4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22.png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3" Type="http://schemas.openxmlformats.org/officeDocument/2006/relationships/image" Target="../media/image24.png"/><Relationship Id="rId2" Type="http://schemas.openxmlformats.org/officeDocument/2006/relationships/image" Target="../media/image11.png"/><Relationship Id="rId1" Type="http://schemas.openxmlformats.org/officeDocument/2006/relationships/image" Target="../media/image54.jpeg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22.png"/><Relationship Id="rId7" Type="http://schemas.openxmlformats.org/officeDocument/2006/relationships/image" Target="../media/image20.png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27.png"/><Relationship Id="rId3" Type="http://schemas.openxmlformats.org/officeDocument/2006/relationships/image" Target="../media/image24.png"/><Relationship Id="rId2" Type="http://schemas.openxmlformats.org/officeDocument/2006/relationships/image" Target="../media/image11.png"/><Relationship Id="rId10" Type="http://schemas.openxmlformats.org/officeDocument/2006/relationships/notesSlide" Target="../notesSlides/notesSlide25.xml"/><Relationship Id="rId1" Type="http://schemas.openxmlformats.org/officeDocument/2006/relationships/image" Target="../media/image55.jpeg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image" Target="../media/image20.png"/><Relationship Id="rId8" Type="http://schemas.openxmlformats.org/officeDocument/2006/relationships/image" Target="../media/image19.png"/><Relationship Id="rId7" Type="http://schemas.openxmlformats.org/officeDocument/2006/relationships/image" Target="../media/image18.png"/><Relationship Id="rId6" Type="http://schemas.openxmlformats.org/officeDocument/2006/relationships/image" Target="../media/image24.png"/><Relationship Id="rId5" Type="http://schemas.openxmlformats.org/officeDocument/2006/relationships/image" Target="../media/image11.png"/><Relationship Id="rId4" Type="http://schemas.openxmlformats.org/officeDocument/2006/relationships/image" Target="../media/image58.jpeg"/><Relationship Id="rId3" Type="http://schemas.openxmlformats.org/officeDocument/2006/relationships/image" Target="../media/image57.jpeg"/><Relationship Id="rId2" Type="http://schemas.openxmlformats.org/officeDocument/2006/relationships/image" Target="../media/image27.png"/><Relationship Id="rId12" Type="http://schemas.openxmlformats.org/officeDocument/2006/relationships/notesSlide" Target="../notesSlides/notesSlide26.xml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22.png"/><Relationship Id="rId1" Type="http://schemas.openxmlformats.org/officeDocument/2006/relationships/image" Target="../media/image56.jpeg"/></Relationships>
</file>

<file path=ppt/slides/_rels/slide27.xml.rels><?xml version="1.0" encoding="UTF-8" standalone="yes"?>
<Relationships xmlns="http://schemas.openxmlformats.org/package/2006/relationships"><Relationship Id="rId9" Type="http://schemas.microsoft.com/office/2007/relationships/media" Target="../media/media2.mp3"/><Relationship Id="rId8" Type="http://schemas.openxmlformats.org/officeDocument/2006/relationships/audio" Target="../media/media2.mp3"/><Relationship Id="rId7" Type="http://schemas.openxmlformats.org/officeDocument/2006/relationships/image" Target="../media/image22.png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3" Type="http://schemas.openxmlformats.org/officeDocument/2006/relationships/image" Target="../media/image24.png"/><Relationship Id="rId2" Type="http://schemas.openxmlformats.org/officeDocument/2006/relationships/image" Target="../media/image11.png"/><Relationship Id="rId12" Type="http://schemas.openxmlformats.org/officeDocument/2006/relationships/notesSlide" Target="../notesSlides/notesSlide27.xml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60.png"/><Relationship Id="rId1" Type="http://schemas.openxmlformats.org/officeDocument/2006/relationships/image" Target="../media/image59.jpeg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24.png"/><Relationship Id="rId7" Type="http://schemas.openxmlformats.org/officeDocument/2006/relationships/image" Target="../media/image11.png"/><Relationship Id="rId6" Type="http://schemas.openxmlformats.org/officeDocument/2006/relationships/image" Target="../media/image62.jpeg"/><Relationship Id="rId5" Type="http://schemas.openxmlformats.org/officeDocument/2006/relationships/image" Target="../media/image22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0" Type="http://schemas.openxmlformats.org/officeDocument/2006/relationships/notesSlide" Target="../notesSlides/notesSlide28.xml"/><Relationship Id="rId1" Type="http://schemas.openxmlformats.org/officeDocument/2006/relationships/image" Target="../media/image61.jpeg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22.png"/><Relationship Id="rId7" Type="http://schemas.openxmlformats.org/officeDocument/2006/relationships/image" Target="../media/image20.png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27.png"/><Relationship Id="rId3" Type="http://schemas.openxmlformats.org/officeDocument/2006/relationships/image" Target="../media/image24.png"/><Relationship Id="rId2" Type="http://schemas.openxmlformats.org/officeDocument/2006/relationships/image" Target="../media/image11.png"/><Relationship Id="rId10" Type="http://schemas.openxmlformats.org/officeDocument/2006/relationships/notesSlide" Target="../notesSlides/notesSlide29.xml"/><Relationship Id="rId1" Type="http://schemas.openxmlformats.org/officeDocument/2006/relationships/image" Target="../media/image63.jpe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image" Target="../media/image20.png"/><Relationship Id="rId8" Type="http://schemas.openxmlformats.org/officeDocument/2006/relationships/image" Target="../media/image19.png"/><Relationship Id="rId7" Type="http://schemas.openxmlformats.org/officeDocument/2006/relationships/image" Target="../media/image18.png"/><Relationship Id="rId6" Type="http://schemas.openxmlformats.org/officeDocument/2006/relationships/image" Target="../media/image24.png"/><Relationship Id="rId5" Type="http://schemas.openxmlformats.org/officeDocument/2006/relationships/image" Target="../media/image11.png"/><Relationship Id="rId4" Type="http://schemas.openxmlformats.org/officeDocument/2006/relationships/image" Target="../media/image66.jpeg"/><Relationship Id="rId3" Type="http://schemas.openxmlformats.org/officeDocument/2006/relationships/image" Target="../media/image65.jpeg"/><Relationship Id="rId2" Type="http://schemas.openxmlformats.org/officeDocument/2006/relationships/image" Target="../media/image27.png"/><Relationship Id="rId12" Type="http://schemas.openxmlformats.org/officeDocument/2006/relationships/notesSlide" Target="../notesSlides/notesSlide30.xml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22.png"/><Relationship Id="rId1" Type="http://schemas.openxmlformats.org/officeDocument/2006/relationships/image" Target="../media/image64.jpeg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1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22.png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3" Type="http://schemas.openxmlformats.org/officeDocument/2006/relationships/image" Target="../media/image24.png"/><Relationship Id="rId2" Type="http://schemas.openxmlformats.org/officeDocument/2006/relationships/image" Target="../media/image11.png"/><Relationship Id="rId1" Type="http://schemas.openxmlformats.org/officeDocument/2006/relationships/image" Target="../media/image67.jpeg"/></Relationships>
</file>

<file path=ppt/slides/_rels/slide3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24.png"/><Relationship Id="rId7" Type="http://schemas.openxmlformats.org/officeDocument/2006/relationships/image" Target="../media/image11.png"/><Relationship Id="rId6" Type="http://schemas.openxmlformats.org/officeDocument/2006/relationships/image" Target="../media/image69.jpeg"/><Relationship Id="rId5" Type="http://schemas.openxmlformats.org/officeDocument/2006/relationships/image" Target="../media/image22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0" Type="http://schemas.openxmlformats.org/officeDocument/2006/relationships/notesSlide" Target="../notesSlides/notesSlide32.xml"/><Relationship Id="rId1" Type="http://schemas.openxmlformats.org/officeDocument/2006/relationships/image" Target="../media/image68.jpeg"/></Relationships>
</file>

<file path=ppt/slides/_rels/slide3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22.png"/><Relationship Id="rId7" Type="http://schemas.openxmlformats.org/officeDocument/2006/relationships/image" Target="../media/image20.png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27.png"/><Relationship Id="rId3" Type="http://schemas.openxmlformats.org/officeDocument/2006/relationships/image" Target="../media/image24.png"/><Relationship Id="rId2" Type="http://schemas.openxmlformats.org/officeDocument/2006/relationships/image" Target="../media/image11.png"/><Relationship Id="rId10" Type="http://schemas.openxmlformats.org/officeDocument/2006/relationships/notesSlide" Target="../notesSlides/notesSlide33.xml"/><Relationship Id="rId1" Type="http://schemas.openxmlformats.org/officeDocument/2006/relationships/image" Target="../media/image70.jpeg"/></Relationships>
</file>

<file path=ppt/slides/_rels/slide34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png"/><Relationship Id="rId8" Type="http://schemas.openxmlformats.org/officeDocument/2006/relationships/image" Target="../media/image11.png"/><Relationship Id="rId7" Type="http://schemas.openxmlformats.org/officeDocument/2006/relationships/image" Target="../media/image73.jpeg"/><Relationship Id="rId6" Type="http://schemas.openxmlformats.org/officeDocument/2006/relationships/image" Target="../media/image72.jpeg"/><Relationship Id="rId5" Type="http://schemas.openxmlformats.org/officeDocument/2006/relationships/image" Target="../media/image22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1" Type="http://schemas.openxmlformats.org/officeDocument/2006/relationships/notesSlide" Target="../notesSlides/notesSlide34.x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71.jpeg"/></Relationships>
</file>

<file path=ppt/slides/_rels/slide3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22.png"/><Relationship Id="rId7" Type="http://schemas.openxmlformats.org/officeDocument/2006/relationships/image" Target="../media/image20.png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27.png"/><Relationship Id="rId3" Type="http://schemas.openxmlformats.org/officeDocument/2006/relationships/image" Target="../media/image24.png"/><Relationship Id="rId2" Type="http://schemas.openxmlformats.org/officeDocument/2006/relationships/image" Target="../media/image11.png"/><Relationship Id="rId10" Type="http://schemas.openxmlformats.org/officeDocument/2006/relationships/notesSlide" Target="../notesSlides/notesSlide35.xml"/><Relationship Id="rId1" Type="http://schemas.openxmlformats.org/officeDocument/2006/relationships/image" Target="../media/image74.jpeg"/></Relationships>
</file>

<file path=ppt/slides/_rels/slide36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png"/><Relationship Id="rId8" Type="http://schemas.openxmlformats.org/officeDocument/2006/relationships/image" Target="../media/image11.png"/><Relationship Id="rId7" Type="http://schemas.openxmlformats.org/officeDocument/2006/relationships/image" Target="../media/image77.jpeg"/><Relationship Id="rId6" Type="http://schemas.openxmlformats.org/officeDocument/2006/relationships/image" Target="../media/image76.jpeg"/><Relationship Id="rId5" Type="http://schemas.openxmlformats.org/officeDocument/2006/relationships/image" Target="../media/image22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1" Type="http://schemas.openxmlformats.org/officeDocument/2006/relationships/notesSlide" Target="../notesSlides/notesSlide36.x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75.jpeg"/></Relationships>
</file>

<file path=ppt/slides/_rels/slide3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24.png"/><Relationship Id="rId7" Type="http://schemas.openxmlformats.org/officeDocument/2006/relationships/image" Target="../media/image11.png"/><Relationship Id="rId6" Type="http://schemas.openxmlformats.org/officeDocument/2006/relationships/image" Target="../media/image79.jpeg"/><Relationship Id="rId5" Type="http://schemas.openxmlformats.org/officeDocument/2006/relationships/image" Target="../media/image22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0" Type="http://schemas.openxmlformats.org/officeDocument/2006/relationships/notesSlide" Target="../notesSlides/notesSlide37.xml"/><Relationship Id="rId1" Type="http://schemas.openxmlformats.org/officeDocument/2006/relationships/image" Target="../media/image78.jpeg"/></Relationships>
</file>

<file path=ppt/slides/_rels/slide38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png"/><Relationship Id="rId8" Type="http://schemas.openxmlformats.org/officeDocument/2006/relationships/image" Target="../media/image11.png"/><Relationship Id="rId7" Type="http://schemas.openxmlformats.org/officeDocument/2006/relationships/image" Target="../media/image82.jpeg"/><Relationship Id="rId6" Type="http://schemas.openxmlformats.org/officeDocument/2006/relationships/image" Target="../media/image81.jpeg"/><Relationship Id="rId5" Type="http://schemas.openxmlformats.org/officeDocument/2006/relationships/image" Target="../media/image22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1" Type="http://schemas.openxmlformats.org/officeDocument/2006/relationships/notesSlide" Target="../notesSlides/notesSlide38.x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80.jpeg"/></Relationships>
</file>

<file path=ppt/slides/_rels/slide3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22.png"/><Relationship Id="rId7" Type="http://schemas.openxmlformats.org/officeDocument/2006/relationships/image" Target="../media/image20.png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27.png"/><Relationship Id="rId3" Type="http://schemas.openxmlformats.org/officeDocument/2006/relationships/image" Target="../media/image24.png"/><Relationship Id="rId2" Type="http://schemas.openxmlformats.org/officeDocument/2006/relationships/image" Target="../media/image11.png"/><Relationship Id="rId10" Type="http://schemas.openxmlformats.org/officeDocument/2006/relationships/notesSlide" Target="../notesSlides/notesSlide39.xml"/><Relationship Id="rId1" Type="http://schemas.openxmlformats.org/officeDocument/2006/relationships/image" Target="../media/image83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4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0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4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image" Target="../media/image10.png"/></Relationships>
</file>

<file path=ppt/slides/_rels/slide4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image" Target="../media/image10.png"/></Relationships>
</file>

<file path=ppt/slides/_rels/slide4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3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27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8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24.png"/><Relationship Id="rId6" Type="http://schemas.openxmlformats.org/officeDocument/2006/relationships/image" Target="../media/image11.png"/><Relationship Id="rId5" Type="http://schemas.openxmlformats.org/officeDocument/2006/relationships/image" Target="../media/image23.jpeg"/><Relationship Id="rId4" Type="http://schemas.openxmlformats.org/officeDocument/2006/relationships/image" Target="../media/image22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9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22.png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3" Type="http://schemas.openxmlformats.org/officeDocument/2006/relationships/image" Target="../media/image24.png"/><Relationship Id="rId2" Type="http://schemas.openxmlformats.org/officeDocument/2006/relationships/image" Target="../media/image11.png"/><Relationship Id="rId1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92879" y="2207513"/>
            <a:ext cx="1158242" cy="72847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059832" y="2429254"/>
            <a:ext cx="850394" cy="31394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5292080" y="2414775"/>
            <a:ext cx="850394" cy="313945"/>
          </a:xfrm>
          <a:prstGeom prst="rect">
            <a:avLst/>
          </a:prstGeom>
        </p:spPr>
      </p:pic>
      <p:pic>
        <p:nvPicPr>
          <p:cNvPr id="2" name="Sofia Jannok - Liekkas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rcRect/>
          <a:stretch>
            <a:fillRect/>
          </a:stretch>
        </p:blipFill>
        <p:spPr>
          <a:xfrm>
            <a:off x="-1188640" y="2109975"/>
            <a:ext cx="609600" cy="6096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-3175" y="4570095"/>
            <a:ext cx="6017260" cy="5200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/>
              <a:t>亮亮图文旗舰店  https://liangliangtuwen.tmall.com</a:t>
            </a:r>
            <a:endParaRPr lang="zh-CN" altLang="en-US" sz="1400"/>
          </a:p>
          <a:p>
            <a:endParaRPr lang="zh-CN" altLang="en-US" sz="1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xit" presetSubtype="4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2" presetClass="exit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62"/>
          <a:stretch>
            <a:fillRect/>
          </a:stretch>
        </p:blipFill>
        <p:spPr>
          <a:xfrm>
            <a:off x="3355478" y="1069965"/>
            <a:ext cx="2440658" cy="33841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50126" y="108421"/>
            <a:ext cx="439163" cy="41500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39"/>
          <a:stretch>
            <a:fillRect/>
          </a:stretch>
        </p:blipFill>
        <p:spPr>
          <a:xfrm>
            <a:off x="899160" y="1069965"/>
            <a:ext cx="2158199" cy="33841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4"/>
          <a:stretch>
            <a:fillRect/>
          </a:stretch>
        </p:blipFill>
        <p:spPr>
          <a:xfrm>
            <a:off x="6148493" y="1069965"/>
            <a:ext cx="2111606" cy="33289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021373" y="4336243"/>
            <a:ext cx="3130588" cy="417577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3084763" y="4398959"/>
            <a:ext cx="32379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启体简体" pitchFamily="65" charset="-122"/>
                <a:ea typeface="方正启体简体" pitchFamily="65" charset="-122"/>
              </a:rPr>
              <a:t>               注定美丽的邂逅</a:t>
            </a:r>
            <a:endParaRPr lang="zh-CN" altLang="en-US" sz="1600" dirty="0">
              <a:solidFill>
                <a:schemeClr val="bg1"/>
              </a:solidFill>
              <a:latin typeface="方正启体简体" pitchFamily="65" charset="-122"/>
              <a:ea typeface="方正启体简体" pitchFamily="65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927932" y="4430381"/>
            <a:ext cx="149352" cy="24688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3084763" y="4430382"/>
            <a:ext cx="149352" cy="24688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14494" y="449573"/>
            <a:ext cx="4986538" cy="219456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6233" y="356859"/>
            <a:ext cx="1959868" cy="475489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368069"/>
            <a:ext cx="1959868" cy="475489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6233" y="356859"/>
            <a:ext cx="1959868" cy="475489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368069"/>
            <a:ext cx="1959868" cy="47548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53570" y="372139"/>
            <a:ext cx="1959868" cy="341377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386732"/>
            <a:ext cx="1959868" cy="341377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081405" y="552450"/>
            <a:ext cx="7234555" cy="5200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/>
              <a:t>亮亮图文旗舰店  https://liangliangtuwen.tmall.com</a:t>
            </a:r>
            <a:endParaRPr lang="zh-CN" altLang="en-US" sz="1400"/>
          </a:p>
          <a:p>
            <a:endParaRPr lang="zh-CN" altLang="en-US" sz="1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4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mph" presetSubtype="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20" dur="3000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xit" presetSubtype="8" fill="hold" grpId="1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2" presetClass="exit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6" presetClass="entr" presetSubtype="37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0" presetClass="entr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3" dur="1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8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6" presetClass="emph" presetSubtype="0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82" dur="3000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18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6" presetClass="emph" presetSubtype="0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87" dur="3000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2" presetClass="exit" presetSubtype="4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22" presetClass="exit" presetSubtype="1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22" presetClass="exit" presetSubtype="1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xit" presetSubtype="8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3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0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68"/>
          <a:stretch>
            <a:fillRect/>
          </a:stretch>
        </p:blipFill>
        <p:spPr>
          <a:xfrm>
            <a:off x="1475656" y="828599"/>
            <a:ext cx="6048672" cy="37884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04008" y="4443958"/>
            <a:ext cx="3426979" cy="41757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944963" y="4506674"/>
            <a:ext cx="32379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启体简体" pitchFamily="65" charset="-122"/>
                <a:ea typeface="方正启体简体" pitchFamily="65" charset="-122"/>
              </a:rPr>
              <a:t> 用我一生，牵你走过漫长的路</a:t>
            </a:r>
            <a:endParaRPr lang="zh-CN" altLang="en-US" sz="1600" dirty="0">
              <a:solidFill>
                <a:schemeClr val="bg1"/>
              </a:solidFill>
              <a:latin typeface="方正启体简体" pitchFamily="65" charset="-122"/>
              <a:ea typeface="方正启体简体" pitchFamily="65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862808" y="4526473"/>
            <a:ext cx="149352" cy="24688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2806896" y="4526472"/>
            <a:ext cx="149352" cy="24688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14494" y="288200"/>
            <a:ext cx="4986538" cy="21945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6233" y="195486"/>
            <a:ext cx="1959868" cy="47548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206696"/>
            <a:ext cx="1959868" cy="47548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6233" y="195486"/>
            <a:ext cx="1959868" cy="47548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206696"/>
            <a:ext cx="1959868" cy="47548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53570" y="210766"/>
            <a:ext cx="1959868" cy="341377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225359"/>
            <a:ext cx="1959868" cy="34137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467485" y="448310"/>
            <a:ext cx="6776720" cy="5200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/>
              <a:t>亮亮图文旗舰店  https://liangliangtuwen.tmall.com</a:t>
            </a:r>
            <a:endParaRPr lang="zh-CN" altLang="en-US" sz="1400"/>
          </a:p>
          <a:p>
            <a:endParaRPr lang="zh-CN" altLang="en-US" sz="1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0" dur="3000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xit" presetSubtype="8" fill="hold" grpId="1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2" presetClass="exit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8" presetClass="exit" presetSubtype="12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6" presetClass="entr" presetSubtype="37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xit" presetSubtype="8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75656" y="802564"/>
            <a:ext cx="3271516" cy="38473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14494" y="288200"/>
            <a:ext cx="4986538" cy="21945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6233" y="195486"/>
            <a:ext cx="1959868" cy="47548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206696"/>
            <a:ext cx="1959868" cy="47548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6233" y="195486"/>
            <a:ext cx="1959868" cy="47548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206696"/>
            <a:ext cx="1959868" cy="47548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53570" y="210766"/>
            <a:ext cx="1959868" cy="341377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225359"/>
            <a:ext cx="1959868" cy="34137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75526" y="837020"/>
            <a:ext cx="2564901" cy="38473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04008" y="4443958"/>
            <a:ext cx="3426979" cy="41757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944963" y="4506674"/>
            <a:ext cx="32379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启体简体" pitchFamily="65" charset="-122"/>
                <a:ea typeface="方正启体简体" pitchFamily="65" charset="-122"/>
              </a:rPr>
              <a:t>        浪漫的旋律只为你延续</a:t>
            </a:r>
            <a:endParaRPr lang="zh-CN" altLang="en-US" sz="1600" dirty="0">
              <a:solidFill>
                <a:schemeClr val="bg1"/>
              </a:solidFill>
              <a:latin typeface="方正启体简体" pitchFamily="65" charset="-122"/>
              <a:ea typeface="方正启体简体" pitchFamily="65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862808" y="4526473"/>
            <a:ext cx="149352" cy="24688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2806896" y="4526472"/>
            <a:ext cx="149352" cy="24688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686560" y="567055"/>
            <a:ext cx="6666230" cy="5200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/>
              <a:t>亮亮图文旗舰店  https://liangliangtuwen.tmall.com</a:t>
            </a:r>
            <a:endParaRPr lang="zh-CN" altLang="en-US" sz="1400"/>
          </a:p>
          <a:p>
            <a:endParaRPr lang="zh-CN" altLang="en-US" sz="1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0" dur="3000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xit" presetSubtype="8" fill="hold" grpId="1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2" presetClass="exit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8" presetClass="exit" presetSubtype="12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6" presetClass="entr" presetSubtype="37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79" dur="3000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18" presetClass="exit" presetSubtype="12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8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xit" presetSubtype="8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9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611"/>
          <a:stretch>
            <a:fillRect/>
          </a:stretch>
        </p:blipFill>
        <p:spPr>
          <a:xfrm>
            <a:off x="1421110" y="994597"/>
            <a:ext cx="6103218" cy="367777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04008" y="4515966"/>
            <a:ext cx="3812208" cy="41757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944962" y="4578682"/>
            <a:ext cx="33552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启体简体" pitchFamily="65" charset="-122"/>
                <a:ea typeface="方正启体简体" pitchFamily="65" charset="-122"/>
              </a:rPr>
              <a:t> 我的人生，只想让你成为我的永恒</a:t>
            </a:r>
            <a:endParaRPr lang="zh-CN" altLang="en-US" sz="1600" dirty="0">
              <a:solidFill>
                <a:schemeClr val="bg1"/>
              </a:solidFill>
              <a:latin typeface="方正启体简体" pitchFamily="65" charset="-122"/>
              <a:ea typeface="方正启体简体" pitchFamily="65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222848" y="4598481"/>
            <a:ext cx="149352" cy="24688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2806896" y="4598480"/>
            <a:ext cx="149352" cy="24688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50126" y="108421"/>
            <a:ext cx="439163" cy="415009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14494" y="449573"/>
            <a:ext cx="4986538" cy="219456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6233" y="356859"/>
            <a:ext cx="1959868" cy="475489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368069"/>
            <a:ext cx="1959868" cy="475489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6233" y="356859"/>
            <a:ext cx="1959868" cy="475489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368069"/>
            <a:ext cx="1959868" cy="47548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53570" y="372139"/>
            <a:ext cx="1959868" cy="341377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386732"/>
            <a:ext cx="1959868" cy="34137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678940" y="728345"/>
            <a:ext cx="5786120" cy="5200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/>
              <a:t>亮亮图文旗舰店  https://liangliangtuwen.tmall.com</a:t>
            </a:r>
            <a:endParaRPr lang="zh-CN" altLang="en-US" sz="1400"/>
          </a:p>
          <a:p>
            <a:endParaRPr lang="zh-CN" altLang="en-US" sz="1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0" dur="3000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xit" presetSubtype="8" fill="hold" grpId="1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2" presetClass="exit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8" presetClass="exit" presetSubtype="12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6" presetClass="entr" presetSubtype="37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0" presetClass="entr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6" dur="14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xit" presetSubtype="8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7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88"/>
          <a:stretch>
            <a:fillRect/>
          </a:stretch>
        </p:blipFill>
        <p:spPr>
          <a:xfrm>
            <a:off x="3331682" y="1038901"/>
            <a:ext cx="2464454" cy="34050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14494" y="288200"/>
            <a:ext cx="4986538" cy="21945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6233" y="195486"/>
            <a:ext cx="1959868" cy="47548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206696"/>
            <a:ext cx="1959868" cy="47548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6233" y="195486"/>
            <a:ext cx="1959868" cy="47548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206696"/>
            <a:ext cx="1959868" cy="47548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53570" y="210766"/>
            <a:ext cx="1959868" cy="341377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225359"/>
            <a:ext cx="1959868" cy="34137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82"/>
          <a:stretch>
            <a:fillRect/>
          </a:stretch>
        </p:blipFill>
        <p:spPr>
          <a:xfrm>
            <a:off x="6145249" y="1038900"/>
            <a:ext cx="1911782" cy="340505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45" r="7236"/>
          <a:stretch>
            <a:fillRect/>
          </a:stretch>
        </p:blipFill>
        <p:spPr>
          <a:xfrm>
            <a:off x="1022159" y="1038901"/>
            <a:ext cx="1893657" cy="340505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37097" y="4443958"/>
            <a:ext cx="3426979" cy="41757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078052" y="4506674"/>
            <a:ext cx="32379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prstClr val="white"/>
                </a:solidFill>
                <a:latin typeface="方正启体简体" pitchFamily="65" charset="-122"/>
                <a:ea typeface="方正启体简体" pitchFamily="65" charset="-122"/>
              </a:rPr>
              <a:t>          印证一段段永恒誓言</a:t>
            </a:r>
            <a:endParaRPr lang="zh-CN" altLang="en-US" sz="1600" dirty="0">
              <a:solidFill>
                <a:prstClr val="white"/>
              </a:solidFill>
              <a:latin typeface="方正启体简体" pitchFamily="65" charset="-122"/>
              <a:ea typeface="方正启体简体" pitchFamily="65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995897" y="4526473"/>
            <a:ext cx="149352" cy="24688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2939985" y="4526472"/>
            <a:ext cx="149352" cy="24688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0" dur="3000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xit" presetSubtype="8" fill="hold" grpId="1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2" presetClass="exit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8" presetClass="exit" presetSubtype="12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6" presetClass="entr" presetSubtype="37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79" dur="3000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18" presetClass="exit" presetSubtype="12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8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87" dur="3000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18" presetClass="exit" presetSubtype="12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8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xit" presetSubtype="8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7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617"/>
          <a:stretch>
            <a:fillRect/>
          </a:stretch>
        </p:blipFill>
        <p:spPr>
          <a:xfrm>
            <a:off x="1439876" y="828598"/>
            <a:ext cx="6341870" cy="38213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04008" y="4443958"/>
            <a:ext cx="3426979" cy="41757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944963" y="4506674"/>
            <a:ext cx="32379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prstClr val="white"/>
                </a:solidFill>
                <a:latin typeface="方正启体简体" pitchFamily="65" charset="-122"/>
                <a:ea typeface="方正启体简体" pitchFamily="65" charset="-122"/>
              </a:rPr>
              <a:t>        爱上你是我一生的幸福</a:t>
            </a:r>
            <a:endParaRPr lang="zh-CN" altLang="en-US" sz="1600" dirty="0">
              <a:solidFill>
                <a:prstClr val="white"/>
              </a:solidFill>
              <a:latin typeface="方正启体简体" pitchFamily="65" charset="-122"/>
              <a:ea typeface="方正启体简体" pitchFamily="65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862808" y="4526473"/>
            <a:ext cx="149352" cy="24688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2806896" y="4526472"/>
            <a:ext cx="149352" cy="24688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14494" y="288200"/>
            <a:ext cx="4986538" cy="21945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6233" y="195486"/>
            <a:ext cx="1959868" cy="47548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206696"/>
            <a:ext cx="1959868" cy="47548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6233" y="195486"/>
            <a:ext cx="1959868" cy="47548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206696"/>
            <a:ext cx="1959868" cy="47548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53570" y="210766"/>
            <a:ext cx="1959868" cy="341377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225359"/>
            <a:ext cx="1959868" cy="34137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843405" y="469265"/>
            <a:ext cx="5680710" cy="6426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亮亮图文旗舰店  https://liangliangtuwen.tmall.com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0" dur="3000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xit" presetSubtype="8" fill="hold" grpId="1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2" presetClass="exit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8" presetClass="exit" presetSubtype="12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6" presetClass="entr" presetSubtype="37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xit" presetSubtype="8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90"/>
          <a:stretch>
            <a:fillRect/>
          </a:stretch>
        </p:blipFill>
        <p:spPr>
          <a:xfrm>
            <a:off x="1735022" y="919092"/>
            <a:ext cx="2622213" cy="35875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14494" y="288200"/>
            <a:ext cx="4986538" cy="21945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6233" y="195486"/>
            <a:ext cx="1959868" cy="47548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206696"/>
            <a:ext cx="1959868" cy="47548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6233" y="195486"/>
            <a:ext cx="1959868" cy="47548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206696"/>
            <a:ext cx="1959868" cy="47548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53570" y="210766"/>
            <a:ext cx="1959868" cy="341377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225359"/>
            <a:ext cx="1959868" cy="34137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915504" y="919092"/>
            <a:ext cx="2392800" cy="3589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04008" y="4443958"/>
            <a:ext cx="3426979" cy="41757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944963" y="4506674"/>
            <a:ext cx="32379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prstClr val="white"/>
                </a:solidFill>
                <a:latin typeface="方正启体简体" pitchFamily="65" charset="-122"/>
                <a:ea typeface="方正启体简体" pitchFamily="65" charset="-122"/>
              </a:rPr>
              <a:t>        我承诺一辈子把你珍惜</a:t>
            </a:r>
            <a:endParaRPr lang="zh-CN" altLang="en-US" sz="1600" dirty="0">
              <a:solidFill>
                <a:prstClr val="white"/>
              </a:solidFill>
              <a:latin typeface="方正启体简体" pitchFamily="65" charset="-122"/>
              <a:ea typeface="方正启体简体" pitchFamily="65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862808" y="4526473"/>
            <a:ext cx="149352" cy="24688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2806896" y="4526472"/>
            <a:ext cx="149352" cy="24688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728470" y="563245"/>
            <a:ext cx="5795645" cy="6426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亮亮图文旗舰店  https://liangliangtuwen.tmall.com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0" dur="3000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xit" presetSubtype="8" fill="hold" grpId="1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2" presetClass="exit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8" presetClass="exit" presetSubtype="12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6" presetClass="entr" presetSubtype="37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79" dur="3000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18" presetClass="exit" presetSubtype="12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8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xit" presetSubtype="8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9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96"/>
          <a:stretch>
            <a:fillRect/>
          </a:stretch>
        </p:blipFill>
        <p:spPr>
          <a:xfrm>
            <a:off x="1441094" y="1035176"/>
            <a:ext cx="6227250" cy="36714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04008" y="4515966"/>
            <a:ext cx="3812208" cy="41757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944962" y="4578682"/>
            <a:ext cx="33552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prstClr val="white"/>
                </a:solidFill>
                <a:latin typeface="方正启体简体" pitchFamily="65" charset="-122"/>
                <a:ea typeface="方正启体简体" pitchFamily="65" charset="-122"/>
              </a:rPr>
              <a:t>     你是上天赐给我最美好的礼物</a:t>
            </a:r>
            <a:endParaRPr lang="zh-CN" altLang="en-US" sz="1600" dirty="0">
              <a:solidFill>
                <a:prstClr val="white"/>
              </a:solidFill>
              <a:latin typeface="方正启体简体" pitchFamily="65" charset="-122"/>
              <a:ea typeface="方正启体简体" pitchFamily="65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222848" y="4598481"/>
            <a:ext cx="149352" cy="24688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2806896" y="4598480"/>
            <a:ext cx="149352" cy="24688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50126" y="108421"/>
            <a:ext cx="439163" cy="415009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14494" y="449573"/>
            <a:ext cx="4986538" cy="219456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6233" y="356859"/>
            <a:ext cx="1959868" cy="475489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368069"/>
            <a:ext cx="1959868" cy="475489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6233" y="356859"/>
            <a:ext cx="1959868" cy="475489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368069"/>
            <a:ext cx="1959868" cy="47548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53570" y="372139"/>
            <a:ext cx="1959868" cy="341377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386732"/>
            <a:ext cx="1959868" cy="34137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541905" y="646430"/>
            <a:ext cx="6297930" cy="5200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/>
              <a:t>亮亮图文旗舰店  https://liangliangtuwen.tmall.com</a:t>
            </a:r>
            <a:endParaRPr lang="zh-CN" altLang="en-US" sz="1400"/>
          </a:p>
          <a:p>
            <a:endParaRPr lang="zh-CN" altLang="en-US" sz="1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0" dur="3000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xit" presetSubtype="8" fill="hold" grpId="1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2" presetClass="exit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8" presetClass="exit" presetSubtype="12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6" presetClass="entr" presetSubtype="37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0" presetClass="entr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6" dur="14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xit" presetSubtype="8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7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132"/>
          <a:stretch>
            <a:fillRect/>
          </a:stretch>
        </p:blipFill>
        <p:spPr>
          <a:xfrm>
            <a:off x="3203847" y="1074991"/>
            <a:ext cx="2664295" cy="34316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14494" y="288200"/>
            <a:ext cx="4986538" cy="21945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6233" y="195486"/>
            <a:ext cx="1959868" cy="47548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206696"/>
            <a:ext cx="1959868" cy="47548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6233" y="195486"/>
            <a:ext cx="1959868" cy="47548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206696"/>
            <a:ext cx="1959868" cy="47548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53570" y="210766"/>
            <a:ext cx="1959868" cy="341377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225359"/>
            <a:ext cx="1959868" cy="34137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46"/>
          <a:stretch>
            <a:fillRect/>
          </a:stretch>
        </p:blipFill>
        <p:spPr>
          <a:xfrm>
            <a:off x="6156176" y="1070078"/>
            <a:ext cx="2097523" cy="33738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654"/>
          <a:stretch>
            <a:fillRect/>
          </a:stretch>
        </p:blipFill>
        <p:spPr>
          <a:xfrm>
            <a:off x="883702" y="1070078"/>
            <a:ext cx="2032114" cy="33738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37097" y="4443958"/>
            <a:ext cx="3426979" cy="41757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062246" y="4506674"/>
            <a:ext cx="32379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prstClr val="white"/>
                </a:solidFill>
                <a:latin typeface="方正启体简体" pitchFamily="65" charset="-122"/>
                <a:ea typeface="方正启体简体" pitchFamily="65" charset="-122"/>
              </a:rPr>
              <a:t>让我执起你的手，挽着你我的梦</a:t>
            </a:r>
            <a:endParaRPr lang="zh-CN" altLang="en-US" sz="1600" dirty="0">
              <a:solidFill>
                <a:prstClr val="white"/>
              </a:solidFill>
              <a:latin typeface="方正启体简体" pitchFamily="65" charset="-122"/>
              <a:ea typeface="方正启体简体" pitchFamily="65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995897" y="4526473"/>
            <a:ext cx="149352" cy="24688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2939985" y="4526472"/>
            <a:ext cx="149352" cy="24688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478280" y="615315"/>
            <a:ext cx="6261735" cy="6426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亮亮图文旗舰店  https://liangliangtuwen.tmall.com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0" dur="3000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xit" presetSubtype="8" fill="hold" grpId="1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2" presetClass="exit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8" presetClass="exit" presetSubtype="12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6" presetClass="entr" presetSubtype="37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79" dur="3000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18" presetClass="exit" presetSubtype="12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8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87" dur="3000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18" presetClass="exit" presetSubtype="12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8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xit" presetSubtype="8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7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358"/>
          <a:stretch>
            <a:fillRect/>
          </a:stretch>
        </p:blipFill>
        <p:spPr>
          <a:xfrm>
            <a:off x="1554572" y="977031"/>
            <a:ext cx="6041763" cy="365091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43808" y="4515966"/>
            <a:ext cx="3240360" cy="41757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944962" y="4578682"/>
            <a:ext cx="33552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prstClr val="white"/>
                </a:solidFill>
                <a:latin typeface="方正启体简体" pitchFamily="65" charset="-122"/>
                <a:ea typeface="方正启体简体" pitchFamily="65" charset="-122"/>
              </a:rPr>
              <a:t>              我们续写爱的誓言</a:t>
            </a:r>
            <a:endParaRPr lang="zh-CN" altLang="en-US" sz="1600" dirty="0">
              <a:solidFill>
                <a:prstClr val="white"/>
              </a:solidFill>
              <a:latin typeface="方正启体简体" pitchFamily="65" charset="-122"/>
              <a:ea typeface="方正启体简体" pitchFamily="65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796136" y="4598481"/>
            <a:ext cx="149352" cy="24688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2982488" y="4598480"/>
            <a:ext cx="149352" cy="24688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50126" y="108421"/>
            <a:ext cx="439163" cy="415009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14494" y="449573"/>
            <a:ext cx="4986538" cy="219456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6233" y="356859"/>
            <a:ext cx="1959868" cy="475489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368069"/>
            <a:ext cx="1959868" cy="475489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6233" y="356859"/>
            <a:ext cx="1959868" cy="475489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368069"/>
            <a:ext cx="1959868" cy="47548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53570" y="372139"/>
            <a:ext cx="1959868" cy="341377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386732"/>
            <a:ext cx="1959868" cy="34137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488440" y="521335"/>
            <a:ext cx="6539865" cy="5200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/>
              <a:t>亮亮图文旗舰店  https://liangliangtuwen.tmall.com</a:t>
            </a:r>
            <a:endParaRPr lang="zh-CN" altLang="en-US" sz="1400"/>
          </a:p>
          <a:p>
            <a:endParaRPr lang="zh-CN" altLang="en-US" sz="1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0" dur="3000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xit" presetSubtype="8" fill="hold" grpId="1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2" presetClass="exit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8" presetClass="exit" presetSubtype="12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6" presetClass="entr" presetSubtype="37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0" presetClass="entr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6" dur="14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xit" presetSubtype="8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7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19088" y="1837455"/>
            <a:ext cx="30963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ranti Solid LET" pitchFamily="2" charset="0"/>
              </a:rPr>
              <a:t>Our  Wedding</a:t>
            </a:r>
            <a:endParaRPr lang="zh-CN" altLang="en-US" sz="4800" dirty="0">
              <a:solidFill>
                <a:schemeClr val="tx1">
                  <a:lumMod val="75000"/>
                  <a:lumOff val="25000"/>
                </a:schemeClr>
              </a:solidFill>
              <a:latin typeface="Tiranti Solid LET" pitchFamily="2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662310" y="2661562"/>
            <a:ext cx="949808" cy="27022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662310" y="2661563"/>
            <a:ext cx="949808" cy="27022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655250" y="2661561"/>
            <a:ext cx="949808" cy="27022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774320" y="2659557"/>
            <a:ext cx="949808" cy="27022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774320" y="2659558"/>
            <a:ext cx="949808" cy="27022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767260" y="2659556"/>
            <a:ext cx="949808" cy="270227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51155" y="4506595"/>
            <a:ext cx="5156835" cy="5200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/>
              <a:t>亮亮图文旗舰店  https://liangliangtuwen.tmall.com</a:t>
            </a:r>
            <a:endParaRPr lang="zh-CN" altLang="en-US" sz="1400"/>
          </a:p>
          <a:p>
            <a:endParaRPr lang="zh-CN" altLang="en-US" sz="1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27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2" presetClass="exit" presetSubtype="2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2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2" presetClass="exit" presetSubtype="2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5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2" presetClass="exit" presetSubtype="2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8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2" presetClass="exit" presetSubtype="8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2" presetClass="exit" presetSubtype="8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2" presetClass="exit" presetSubtype="8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7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466886" y="1069965"/>
            <a:ext cx="2256091" cy="33841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50126" y="108421"/>
            <a:ext cx="439163" cy="41500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01"/>
          <a:stretch>
            <a:fillRect/>
          </a:stretch>
        </p:blipFill>
        <p:spPr>
          <a:xfrm>
            <a:off x="1287780" y="1069965"/>
            <a:ext cx="1946336" cy="33289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235"/>
          <a:stretch>
            <a:fillRect/>
          </a:stretch>
        </p:blipFill>
        <p:spPr>
          <a:xfrm>
            <a:off x="6015160" y="1069964"/>
            <a:ext cx="2001080" cy="334387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021373" y="4336243"/>
            <a:ext cx="3130588" cy="417577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3084763" y="4398959"/>
            <a:ext cx="32379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prstClr val="white"/>
                </a:solidFill>
                <a:latin typeface="方正启体简体" pitchFamily="65" charset="-122"/>
                <a:ea typeface="方正启体简体" pitchFamily="65" charset="-122"/>
              </a:rPr>
              <a:t>                 暖暖的都是爱</a:t>
            </a:r>
            <a:endParaRPr lang="zh-CN" altLang="en-US" sz="1600" dirty="0">
              <a:solidFill>
                <a:prstClr val="white"/>
              </a:solidFill>
              <a:latin typeface="方正启体简体" pitchFamily="65" charset="-122"/>
              <a:ea typeface="方正启体简体" pitchFamily="65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927932" y="4430381"/>
            <a:ext cx="149352" cy="24688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3084763" y="4430382"/>
            <a:ext cx="149352" cy="24688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14494" y="449573"/>
            <a:ext cx="4986538" cy="219456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6233" y="356859"/>
            <a:ext cx="1959868" cy="475489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368069"/>
            <a:ext cx="1959868" cy="475489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6233" y="356859"/>
            <a:ext cx="1959868" cy="475489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368069"/>
            <a:ext cx="1959868" cy="47548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53570" y="372139"/>
            <a:ext cx="1959868" cy="341377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386732"/>
            <a:ext cx="1959868" cy="341377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530350" y="625475"/>
            <a:ext cx="6065520" cy="6426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亮亮图文旗舰店  https://liangliangtuwen.tmall.com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4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mph" presetSubtype="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20" dur="3000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xit" presetSubtype="8" fill="hold" grpId="1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2" presetClass="exit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6" presetClass="entr" presetSubtype="37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0" presetClass="entr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3" dur="1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8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6" presetClass="emph" presetSubtype="0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82" dur="3000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18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6" presetClass="emph" presetSubtype="0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87" dur="3000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2" presetClass="exit" presetSubtype="4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22" presetClass="exit" presetSubtype="1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22" presetClass="exit" presetSubtype="1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xit" presetSubtype="8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3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0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835696" y="919092"/>
            <a:ext cx="2391721" cy="358758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14494" y="288200"/>
            <a:ext cx="4986538" cy="21945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6233" y="195486"/>
            <a:ext cx="1959868" cy="47548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206696"/>
            <a:ext cx="1959868" cy="47548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6233" y="195486"/>
            <a:ext cx="1959868" cy="47548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206696"/>
            <a:ext cx="1959868" cy="47548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53570" y="210766"/>
            <a:ext cx="1959868" cy="341377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225359"/>
            <a:ext cx="1959868" cy="34137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44008" y="919092"/>
            <a:ext cx="2392800" cy="3589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04008" y="4443958"/>
            <a:ext cx="3426979" cy="41757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944963" y="4506674"/>
            <a:ext cx="32379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prstClr val="white"/>
                </a:solidFill>
                <a:latin typeface="方正启体简体" pitchFamily="65" charset="-122"/>
                <a:ea typeface="方正启体简体" pitchFamily="65" charset="-122"/>
              </a:rPr>
              <a:t>            温暖而美好的事情</a:t>
            </a:r>
            <a:endParaRPr lang="zh-CN" altLang="en-US" sz="1600" dirty="0">
              <a:solidFill>
                <a:prstClr val="white"/>
              </a:solidFill>
              <a:latin typeface="方正启体简体" pitchFamily="65" charset="-122"/>
              <a:ea typeface="方正启体简体" pitchFamily="65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862808" y="4526473"/>
            <a:ext cx="149352" cy="24688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2806896" y="4526472"/>
            <a:ext cx="149352" cy="24688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843405" y="542290"/>
            <a:ext cx="5536565" cy="5200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/>
              <a:t>亮亮图文旗舰店  https://liangliangtuwen.tmall.com</a:t>
            </a:r>
            <a:endParaRPr lang="zh-CN" altLang="en-US" sz="1400"/>
          </a:p>
          <a:p>
            <a:endParaRPr lang="zh-CN" altLang="en-US" sz="1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0" dur="3000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xit" presetSubtype="8" fill="hold" grpId="1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2" presetClass="exit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8" presetClass="exit" presetSubtype="12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6" presetClass="entr" presetSubtype="37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79" dur="3000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18" presetClass="exit" presetSubtype="12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8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xit" presetSubtype="8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9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53"/>
          <a:stretch>
            <a:fillRect/>
          </a:stretch>
        </p:blipFill>
        <p:spPr>
          <a:xfrm>
            <a:off x="3228518" y="1049856"/>
            <a:ext cx="2567617" cy="34568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14494" y="288200"/>
            <a:ext cx="4986538" cy="21945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6233" y="195486"/>
            <a:ext cx="1959868" cy="47548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206696"/>
            <a:ext cx="1959868" cy="47548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6233" y="195486"/>
            <a:ext cx="1959868" cy="47548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206696"/>
            <a:ext cx="1959868" cy="47548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53570" y="210766"/>
            <a:ext cx="1959868" cy="341377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225359"/>
            <a:ext cx="1959868" cy="34137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67"/>
          <a:stretch>
            <a:fillRect/>
          </a:stretch>
        </p:blipFill>
        <p:spPr>
          <a:xfrm>
            <a:off x="6084168" y="1038900"/>
            <a:ext cx="2093723" cy="34050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89"/>
          <a:stretch>
            <a:fillRect/>
          </a:stretch>
        </p:blipFill>
        <p:spPr>
          <a:xfrm>
            <a:off x="998220" y="1038900"/>
            <a:ext cx="2027395" cy="34050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37097" y="4443958"/>
            <a:ext cx="3607111" cy="41757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078052" y="4506674"/>
            <a:ext cx="32379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prstClr val="white"/>
                </a:solidFill>
                <a:latin typeface="方正启体简体" pitchFamily="65" charset="-122"/>
                <a:ea typeface="方正启体简体" pitchFamily="65" charset="-122"/>
              </a:rPr>
              <a:t>和你在一起的每一天都是幸福的</a:t>
            </a:r>
            <a:endParaRPr lang="zh-CN" altLang="en-US" sz="1600" dirty="0">
              <a:solidFill>
                <a:prstClr val="white"/>
              </a:solidFill>
              <a:latin typeface="方正启体简体" pitchFamily="65" charset="-122"/>
              <a:ea typeface="方正启体简体" pitchFamily="65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150840" y="4526473"/>
            <a:ext cx="149352" cy="24688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2939985" y="4526472"/>
            <a:ext cx="149352" cy="24688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248410" y="667385"/>
            <a:ext cx="6563360" cy="5200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/>
              <a:t>亮亮图文旗舰店  https://liangliangtuwen.tmall.com</a:t>
            </a:r>
            <a:endParaRPr lang="zh-CN" altLang="en-US" sz="1400"/>
          </a:p>
          <a:p>
            <a:endParaRPr lang="zh-CN" altLang="en-US" sz="1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0" dur="3000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xit" presetSubtype="8" fill="hold" grpId="1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2" presetClass="exit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2" presetClass="exit" presetSubtype="1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6" presetClass="entr" presetSubtype="37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79" dur="3000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8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87" dur="3000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xit" presetSubtype="8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7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11"/>
          <a:stretch>
            <a:fillRect/>
          </a:stretch>
        </p:blipFill>
        <p:spPr>
          <a:xfrm>
            <a:off x="1547664" y="828597"/>
            <a:ext cx="6192687" cy="384727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04008" y="4443958"/>
            <a:ext cx="3426979" cy="41757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944963" y="4506674"/>
            <a:ext cx="32379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prstClr val="white"/>
                </a:solidFill>
                <a:latin typeface="方正启体简体" pitchFamily="65" charset="-122"/>
                <a:ea typeface="方正启体简体" pitchFamily="65" charset="-122"/>
              </a:rPr>
              <a:t> 未来的美好，让我们携手创造</a:t>
            </a:r>
            <a:endParaRPr lang="zh-CN" altLang="en-US" sz="1600" dirty="0">
              <a:solidFill>
                <a:prstClr val="white"/>
              </a:solidFill>
              <a:latin typeface="方正启体简体" pitchFamily="65" charset="-122"/>
              <a:ea typeface="方正启体简体" pitchFamily="65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862808" y="4526473"/>
            <a:ext cx="149352" cy="24688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2806896" y="4526472"/>
            <a:ext cx="149352" cy="24688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14494" y="288200"/>
            <a:ext cx="4986538" cy="21945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6233" y="195486"/>
            <a:ext cx="1959868" cy="47548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206696"/>
            <a:ext cx="1959868" cy="47548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6233" y="195486"/>
            <a:ext cx="1959868" cy="47548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206696"/>
            <a:ext cx="1959868" cy="47548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53570" y="210766"/>
            <a:ext cx="1959868" cy="341377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225359"/>
            <a:ext cx="1959868" cy="34137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665605" y="437515"/>
            <a:ext cx="6002655" cy="5200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/>
              <a:t>亮亮图文旗舰店  https://liangliangtuwen.tmall.com</a:t>
            </a:r>
            <a:endParaRPr lang="zh-CN" altLang="en-US" sz="1400"/>
          </a:p>
          <a:p>
            <a:endParaRPr lang="zh-CN" altLang="en-US" sz="1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0" dur="3000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xit" presetSubtype="8" fill="hold" grpId="1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2" presetClass="exit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8" presetClass="exit" presetSubtype="12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6" presetClass="entr" presetSubtype="37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xit" presetSubtype="8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08"/>
          <a:stretch>
            <a:fillRect/>
          </a:stretch>
        </p:blipFill>
        <p:spPr>
          <a:xfrm>
            <a:off x="1475656" y="926050"/>
            <a:ext cx="6332483" cy="373586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04008" y="4443958"/>
            <a:ext cx="3426979" cy="41757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607595" y="4426353"/>
            <a:ext cx="17525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4800">
                <a:solidFill>
                  <a:schemeClr val="tx1">
                    <a:lumMod val="75000"/>
                    <a:lumOff val="25000"/>
                  </a:schemeClr>
                </a:solidFill>
                <a:latin typeface="Tiranti Solid LET" pitchFamily="2" charset="0"/>
              </a:defRPr>
            </a:lvl1pPr>
          </a:lstStyle>
          <a:p>
            <a:r>
              <a:rPr lang="zh-CN" altLang="en-US" sz="2400" dirty="0">
                <a:solidFill>
                  <a:schemeClr val="bg1">
                    <a:lumMod val="85000"/>
                  </a:schemeClr>
                </a:solidFill>
              </a:rPr>
              <a:t>  </a:t>
            </a:r>
            <a:r>
              <a:rPr lang="en-US" altLang="zh-CN" sz="2400" dirty="0" smtClean="0">
                <a:solidFill>
                  <a:schemeClr val="bg1">
                    <a:lumMod val="85000"/>
                  </a:schemeClr>
                </a:solidFill>
              </a:rPr>
              <a:t>I </a:t>
            </a:r>
            <a:r>
              <a:rPr lang="en-US" altLang="zh-CN" sz="2400" dirty="0">
                <a:solidFill>
                  <a:schemeClr val="bg1">
                    <a:lumMod val="85000"/>
                  </a:schemeClr>
                </a:solidFill>
              </a:rPr>
              <a:t>love you</a:t>
            </a:r>
            <a:endParaRPr lang="zh-CN" altLang="en-US" sz="2400" dirty="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862808" y="4526473"/>
            <a:ext cx="149352" cy="24688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2806896" y="4526472"/>
            <a:ext cx="149352" cy="24688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14494" y="288200"/>
            <a:ext cx="4986538" cy="21945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6233" y="195486"/>
            <a:ext cx="1959868" cy="47548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206696"/>
            <a:ext cx="1959868" cy="47548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6233" y="195486"/>
            <a:ext cx="1959868" cy="47548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206696"/>
            <a:ext cx="1959868" cy="47548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53570" y="210766"/>
            <a:ext cx="1959868" cy="341377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225359"/>
            <a:ext cx="1959868" cy="34137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457325" y="490220"/>
            <a:ext cx="6138545" cy="5200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/>
              <a:t>亮亮图文旗舰店  https://liangliangtuwen.tmall.com</a:t>
            </a:r>
            <a:endParaRPr lang="zh-CN" altLang="en-US" sz="1400"/>
          </a:p>
          <a:p>
            <a:endParaRPr lang="zh-CN" altLang="en-US" sz="1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0" dur="3000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xit" presetSubtype="8" fill="hold" grpId="1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2" presetClass="exit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8" presetClass="exit" presetSubtype="12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6" presetClass="entr" presetSubtype="37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xit" presetSubtype="8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58" b="5623"/>
          <a:stretch>
            <a:fillRect/>
          </a:stretch>
        </p:blipFill>
        <p:spPr>
          <a:xfrm>
            <a:off x="1619672" y="982586"/>
            <a:ext cx="6048672" cy="36461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43808" y="4515966"/>
            <a:ext cx="3240360" cy="41757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768355" y="4515966"/>
            <a:ext cx="13912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>
                    <a:lumMod val="85000"/>
                  </a:schemeClr>
                </a:solidFill>
                <a:latin typeface="Tiranti Solid LET" pitchFamily="2" charset="0"/>
              </a:defRPr>
            </a:lvl1pPr>
          </a:lstStyle>
          <a:p>
            <a:r>
              <a:rPr lang="en-US" altLang="zh-CN" dirty="0"/>
              <a:t>Forever love</a:t>
            </a:r>
            <a:endParaRPr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796136" y="4598481"/>
            <a:ext cx="149352" cy="24688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2982488" y="4598480"/>
            <a:ext cx="149352" cy="24688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50126" y="108421"/>
            <a:ext cx="439163" cy="415009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14494" y="449573"/>
            <a:ext cx="4986538" cy="219456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6233" y="356859"/>
            <a:ext cx="1959868" cy="475489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368069"/>
            <a:ext cx="1959868" cy="475489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6233" y="356859"/>
            <a:ext cx="1959868" cy="475489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368069"/>
            <a:ext cx="1959868" cy="47548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53570" y="372139"/>
            <a:ext cx="1959868" cy="341377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386732"/>
            <a:ext cx="1959868" cy="34137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676400" y="552450"/>
            <a:ext cx="5775325" cy="5200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/>
              <a:t>亮亮图文旗舰店  https://liangliangtuwen.tmall.com</a:t>
            </a:r>
            <a:endParaRPr lang="zh-CN" altLang="en-US" sz="1400"/>
          </a:p>
          <a:p>
            <a:endParaRPr lang="zh-CN" altLang="en-US" sz="1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0" dur="3000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xit" presetSubtype="8" fill="hold" grpId="1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2" presetClass="exit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8" presetClass="exit" presetSubtype="12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6" presetClass="entr" presetSubtype="37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0" presetClass="entr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6" dur="14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xit" presetSubtype="8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7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472449" y="1069964"/>
            <a:ext cx="2240278" cy="33604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50126" y="108421"/>
            <a:ext cx="439163" cy="41500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17"/>
          <a:stretch>
            <a:fillRect/>
          </a:stretch>
        </p:blipFill>
        <p:spPr>
          <a:xfrm>
            <a:off x="1173479" y="1076065"/>
            <a:ext cx="2056931" cy="335431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906"/>
          <a:stretch>
            <a:fillRect/>
          </a:stretch>
        </p:blipFill>
        <p:spPr>
          <a:xfrm>
            <a:off x="6020595" y="1083303"/>
            <a:ext cx="1988025" cy="334707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021373" y="4336243"/>
            <a:ext cx="3130588" cy="417577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3021373" y="4336243"/>
            <a:ext cx="32379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>
                    <a:lumMod val="85000"/>
                  </a:schemeClr>
                </a:solidFill>
                <a:latin typeface="Tiranti Solid LET" pitchFamily="2" charset="0"/>
              </a:defRPr>
            </a:lvl1pPr>
          </a:lstStyle>
          <a:p>
            <a:r>
              <a:rPr lang="zh-CN" altLang="en-US" dirty="0"/>
              <a:t>                 </a:t>
            </a:r>
            <a:r>
              <a:rPr lang="en-US" altLang="zh-CN" dirty="0"/>
              <a:t>Love the oath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927932" y="4430381"/>
            <a:ext cx="149352" cy="24688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3084763" y="4430382"/>
            <a:ext cx="149352" cy="24688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14494" y="449573"/>
            <a:ext cx="4986538" cy="219456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6233" y="356859"/>
            <a:ext cx="1959868" cy="475489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368069"/>
            <a:ext cx="1959868" cy="475489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6233" y="356859"/>
            <a:ext cx="1959868" cy="475489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368069"/>
            <a:ext cx="1959868" cy="47548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53570" y="372139"/>
            <a:ext cx="1959868" cy="341377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386732"/>
            <a:ext cx="1959868" cy="341377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415415" y="636270"/>
            <a:ext cx="6180455" cy="5816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/>
              <a:t>亮亮图文旗舰店  https://liangliangtuwen.tmall.com</a:t>
            </a:r>
            <a:endParaRPr lang="zh-CN" altLang="en-US" sz="1600"/>
          </a:p>
          <a:p>
            <a:endParaRPr lang="zh-CN" altLang="en-US" sz="16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4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mph" presetSubtype="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20" dur="3000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xit" presetSubtype="8" fill="hold" grpId="1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2" presetClass="exit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6" presetClass="entr" presetSubtype="37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0" presetClass="entr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3" dur="1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8" presetClass="entr" presetSubtype="3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8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6" presetClass="emph" presetSubtype="0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82" dur="3000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18" presetClass="entr" presetSubtype="9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8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6" presetClass="emph" presetSubtype="0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87" dur="3000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2" presetClass="exit" presetSubtype="4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22" presetClass="exit" presetSubtype="1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22" presetClass="exit" presetSubtype="1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xit" presetSubtype="8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3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0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228"/>
          <a:stretch>
            <a:fillRect/>
          </a:stretch>
        </p:blipFill>
        <p:spPr>
          <a:xfrm>
            <a:off x="1419379" y="828597"/>
            <a:ext cx="6248965" cy="37398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04008" y="4443958"/>
            <a:ext cx="3426979" cy="41757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240076" y="4414341"/>
            <a:ext cx="21720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>
                    <a:lumMod val="85000"/>
                  </a:schemeClr>
                </a:solidFill>
                <a:latin typeface="Tiranti Solid LET" pitchFamily="2" charset="0"/>
              </a:defRPr>
            </a:lvl1pPr>
          </a:lstStyle>
          <a:p>
            <a:r>
              <a:rPr lang="zh-CN" altLang="en-US" dirty="0"/>
              <a:t> </a:t>
            </a:r>
            <a:r>
              <a:rPr lang="en-US" altLang="zh-CN" dirty="0"/>
              <a:t>The</a:t>
            </a:r>
            <a:r>
              <a:rPr lang="zh-CN" altLang="en-US" dirty="0"/>
              <a:t> </a:t>
            </a:r>
            <a:r>
              <a:rPr lang="en-US" altLang="zh-CN" dirty="0"/>
              <a:t>romantic melody</a:t>
            </a:r>
            <a:endParaRPr lang="en-US" altLang="zh-CN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862808" y="4526473"/>
            <a:ext cx="149352" cy="24688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2806896" y="4526472"/>
            <a:ext cx="149352" cy="24688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14494" y="288200"/>
            <a:ext cx="4986538" cy="21945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6233" y="195486"/>
            <a:ext cx="1959868" cy="47548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206696"/>
            <a:ext cx="1959868" cy="47548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6233" y="195486"/>
            <a:ext cx="1959868" cy="47548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206696"/>
            <a:ext cx="1959868" cy="47548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53570" y="210766"/>
            <a:ext cx="1959868" cy="341377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225359"/>
            <a:ext cx="1959868" cy="341377"/>
          </a:xfrm>
          <a:prstGeom prst="rect">
            <a:avLst/>
          </a:prstGeom>
        </p:spPr>
      </p:pic>
      <p:pic>
        <p:nvPicPr>
          <p:cNvPr id="2" name="Sofia Jannok - Liekkas.mp3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0"/>
          <a:srcRect/>
          <a:stretch>
            <a:fillRect/>
          </a:stretch>
        </p:blipFill>
        <p:spPr>
          <a:xfrm>
            <a:off x="4876800" y="-812626"/>
            <a:ext cx="609600" cy="6096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041525" y="421640"/>
            <a:ext cx="5770245" cy="6426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亮亮图文旗舰店  https://liangliangtuwen.tmall.com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2" dur="3000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xit" presetSubtype="8" fill="hold" grpId="1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2" presetClass="exit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8" presetClass="exit" presetSubtype="12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6" presetClass="entr" presetSubtype="37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2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xit" presetSubtype="8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3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8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7" grpId="0"/>
      <p:bldP spid="7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85"/>
          <a:stretch>
            <a:fillRect/>
          </a:stretch>
        </p:blipFill>
        <p:spPr>
          <a:xfrm>
            <a:off x="1479438" y="829847"/>
            <a:ext cx="2856203" cy="375796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14494" y="288200"/>
            <a:ext cx="4986538" cy="21945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6233" y="195486"/>
            <a:ext cx="1959868" cy="47548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206696"/>
            <a:ext cx="1959868" cy="47548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6233" y="195486"/>
            <a:ext cx="1959868" cy="47548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206696"/>
            <a:ext cx="1959868" cy="47548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53570" y="210766"/>
            <a:ext cx="1959868" cy="341377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225359"/>
            <a:ext cx="1959868" cy="34137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00"/>
          <a:stretch>
            <a:fillRect/>
          </a:stretch>
        </p:blipFill>
        <p:spPr>
          <a:xfrm>
            <a:off x="4681219" y="819553"/>
            <a:ext cx="2987125" cy="376825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04008" y="4443958"/>
            <a:ext cx="3653969" cy="41757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062246" y="4443958"/>
            <a:ext cx="32379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>
                    <a:lumMod val="85000"/>
                  </a:schemeClr>
                </a:solidFill>
                <a:latin typeface="Tiranti Solid LET" pitchFamily="2" charset="0"/>
              </a:defRPr>
            </a:lvl1pPr>
          </a:lstStyle>
          <a:p>
            <a:r>
              <a:rPr lang="en-US" altLang="zh-CN" dirty="0"/>
              <a:t>I love to guard you like an </a:t>
            </a:r>
            <a:r>
              <a:rPr lang="en-US" altLang="zh-CN" dirty="0" smtClean="0"/>
              <a:t>angel</a:t>
            </a:r>
            <a:endParaRPr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78832" y="4526473"/>
            <a:ext cx="149352" cy="24688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2806896" y="4526472"/>
            <a:ext cx="149352" cy="24688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957705" y="474345"/>
            <a:ext cx="5422265" cy="5200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/>
              <a:t>亮亮图文旗舰店  https://liangliangtuwen.tmall.com</a:t>
            </a:r>
            <a:endParaRPr lang="zh-CN" altLang="en-US" sz="1400"/>
          </a:p>
          <a:p>
            <a:endParaRPr lang="zh-CN" altLang="en-US" sz="1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0" dur="3000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xit" presetSubtype="8" fill="hold" grpId="1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2" presetClass="exit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6" presetClass="entr" presetSubtype="37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79" dur="3000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22" presetClass="exit" presetSubtype="1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8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xit" presetSubtype="8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9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905"/>
          <a:stretch>
            <a:fillRect/>
          </a:stretch>
        </p:blipFill>
        <p:spPr>
          <a:xfrm>
            <a:off x="1403648" y="959062"/>
            <a:ext cx="6264695" cy="367927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43808" y="4515966"/>
            <a:ext cx="3240360" cy="41757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549529" y="4515966"/>
            <a:ext cx="22466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>
                    <a:lumMod val="85000"/>
                  </a:schemeClr>
                </a:solidFill>
                <a:latin typeface="Tiranti Solid LET" pitchFamily="2" charset="0"/>
              </a:defRPr>
            </a:lvl1pPr>
          </a:lstStyle>
          <a:p>
            <a:r>
              <a:rPr lang="en-US" altLang="zh-CN" dirty="0" smtClean="0">
                <a:solidFill>
                  <a:prstClr val="white">
                    <a:lumMod val="85000"/>
                  </a:prstClr>
                </a:solidFill>
              </a:rPr>
              <a:t>Every day is happy</a:t>
            </a:r>
            <a:endParaRPr lang="zh-CN" altLang="en-US" dirty="0">
              <a:solidFill>
                <a:prstClr val="white">
                  <a:lumMod val="85000"/>
                </a:prstClr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796136" y="4598481"/>
            <a:ext cx="149352" cy="24688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2982488" y="4598480"/>
            <a:ext cx="149352" cy="24688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50126" y="108421"/>
            <a:ext cx="439163" cy="415009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14494" y="449573"/>
            <a:ext cx="4986538" cy="219456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6233" y="356859"/>
            <a:ext cx="1959868" cy="475489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368069"/>
            <a:ext cx="1959868" cy="475489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6233" y="356859"/>
            <a:ext cx="1959868" cy="475489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368069"/>
            <a:ext cx="1959868" cy="47548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53570" y="372139"/>
            <a:ext cx="1959868" cy="341377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386732"/>
            <a:ext cx="1959868" cy="34137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530350" y="483235"/>
            <a:ext cx="5993765" cy="5200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/>
              <a:t>亮亮图文旗舰店  https://liangliangtuwen.tmall.com</a:t>
            </a:r>
            <a:endParaRPr lang="zh-CN" altLang="en-US" sz="1400"/>
          </a:p>
          <a:p>
            <a:endParaRPr lang="zh-CN" altLang="en-US" sz="1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0" dur="3000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xit" presetSubtype="8" fill="hold" grpId="1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2" presetClass="exit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8" presetClass="exit" presetSubtype="3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strips(upRight)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6" presetClass="entr" presetSubtype="37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0" presetClass="entr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6" dur="14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xit" presetSubtype="8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7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1331640" y="915566"/>
            <a:ext cx="2545085" cy="3044958"/>
            <a:chOff x="1331640" y="915566"/>
            <a:chExt cx="2545085" cy="3044958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1331640" y="915566"/>
              <a:ext cx="2545085" cy="3044958"/>
            </a:xfrm>
            <a:prstGeom prst="rect">
              <a:avLst/>
            </a:prstGeom>
          </p:spPr>
        </p:pic>
        <p:sp>
          <p:nvSpPr>
            <p:cNvPr id="11" name="椭圆 10"/>
            <p:cNvSpPr/>
            <p:nvPr/>
          </p:nvSpPr>
          <p:spPr>
            <a:xfrm>
              <a:off x="1403648" y="987574"/>
              <a:ext cx="2376264" cy="2880320"/>
            </a:xfrm>
            <a:prstGeom prst="ellipse">
              <a:avLst/>
            </a:prstGeom>
            <a:noFill/>
            <a:ln>
              <a:solidFill>
                <a:schemeClr val="bg1">
                  <a:alpha val="5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07045" y="922432"/>
            <a:ext cx="2569469" cy="3054102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1578528" y="3450317"/>
            <a:ext cx="2051308" cy="417577"/>
            <a:chOff x="1578528" y="3450317"/>
            <a:chExt cx="2051308" cy="417577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1578528" y="3450317"/>
              <a:ext cx="2051308" cy="417577"/>
            </a:xfrm>
            <a:prstGeom prst="rect">
              <a:avLst/>
            </a:prstGeom>
          </p:spPr>
        </p:pic>
        <p:sp>
          <p:nvSpPr>
            <p:cNvPr id="18" name="TextBox 17"/>
            <p:cNvSpPr txBox="1"/>
            <p:nvPr/>
          </p:nvSpPr>
          <p:spPr>
            <a:xfrm>
              <a:off x="1691680" y="3467784"/>
              <a:ext cx="18002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方正启体简体" pitchFamily="65" charset="-122"/>
                  <a:ea typeface="方正启体简体" pitchFamily="65" charset="-122"/>
                </a:rPr>
                <a:t>新娘：朱丽叶</a:t>
              </a:r>
              <a:endParaRPr lang="zh-CN" altLang="en-US" sz="2000" dirty="0">
                <a:solidFill>
                  <a:schemeClr val="bg1"/>
                </a:solidFill>
                <a:latin typeface="方正启体简体" pitchFamily="65" charset="-122"/>
                <a:ea typeface="方正启体简体" pitchFamily="65" charset="-122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508103" y="906422"/>
            <a:ext cx="2569469" cy="3054102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5833060" y="3450316"/>
            <a:ext cx="2051308" cy="417578"/>
            <a:chOff x="5833060" y="3450316"/>
            <a:chExt cx="2051308" cy="417578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5833060" y="3450316"/>
              <a:ext cx="2051308" cy="417577"/>
            </a:xfrm>
            <a:prstGeom prst="rect">
              <a:avLst/>
            </a:prstGeom>
          </p:spPr>
        </p:pic>
        <p:sp>
          <p:nvSpPr>
            <p:cNvPr id="19" name="TextBox 18"/>
            <p:cNvSpPr txBox="1"/>
            <p:nvPr/>
          </p:nvSpPr>
          <p:spPr>
            <a:xfrm>
              <a:off x="5958614" y="3467784"/>
              <a:ext cx="18002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方正启体简体" pitchFamily="65" charset="-122"/>
                  <a:ea typeface="方正启体简体" pitchFamily="65" charset="-122"/>
                </a:rPr>
                <a:t>新郎</a:t>
              </a:r>
              <a:r>
                <a:rPr lang="zh-CN" altLang="en-US" sz="2000" dirty="0" smtClean="0">
                  <a:solidFill>
                    <a:schemeClr val="bg1"/>
                  </a:solidFill>
                  <a:latin typeface="方正启体简体" pitchFamily="65" charset="-122"/>
                  <a:ea typeface="方正启体简体" pitchFamily="65" charset="-122"/>
                </a:rPr>
                <a:t>：罗密欧</a:t>
              </a:r>
              <a:endParaRPr lang="zh-CN" altLang="en-US" sz="2000" dirty="0">
                <a:solidFill>
                  <a:schemeClr val="bg1"/>
                </a:solidFill>
                <a:latin typeface="方正启体简体" pitchFamily="65" charset="-122"/>
                <a:ea typeface="方正启体简体" pitchFamily="65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215390" y="4768215"/>
            <a:ext cx="6212205" cy="5200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400"/>
              <a:t>亮亮图文旗舰店  https://liangliangtuwen.tmall.com</a:t>
            </a:r>
            <a:endParaRPr lang="zh-CN" altLang="en-US" sz="1400"/>
          </a:p>
          <a:p>
            <a:endParaRPr lang="zh-CN" altLang="en-US" sz="1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2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120000">
                                      <p:cBhvr>
                                        <p:cTn id="20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2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120000">
                                      <p:cBhvr>
                                        <p:cTn id="30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2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120000">
                                      <p:cBhvr>
                                        <p:cTn id="40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2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4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43"/>
          <a:stretch>
            <a:fillRect/>
          </a:stretch>
        </p:blipFill>
        <p:spPr>
          <a:xfrm>
            <a:off x="3346167" y="1070731"/>
            <a:ext cx="2503734" cy="335964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50126" y="108421"/>
            <a:ext cx="439163" cy="41500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25"/>
          <a:stretch>
            <a:fillRect/>
          </a:stretch>
        </p:blipFill>
        <p:spPr>
          <a:xfrm>
            <a:off x="1135380" y="1072643"/>
            <a:ext cx="1969328" cy="335773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42"/>
          <a:stretch>
            <a:fillRect/>
          </a:stretch>
        </p:blipFill>
        <p:spPr>
          <a:xfrm>
            <a:off x="6084168" y="1072642"/>
            <a:ext cx="2053992" cy="33577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021373" y="4336243"/>
            <a:ext cx="3130588" cy="417577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3021373" y="4336243"/>
            <a:ext cx="32379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>
                    <a:lumMod val="85000"/>
                  </a:schemeClr>
                </a:solidFill>
                <a:latin typeface="Tiranti Solid LET" pitchFamily="2" charset="0"/>
              </a:defRPr>
            </a:lvl1pPr>
          </a:lstStyle>
          <a:p>
            <a:r>
              <a:rPr lang="zh-CN" altLang="en-US" dirty="0">
                <a:solidFill>
                  <a:prstClr val="white">
                    <a:lumMod val="85000"/>
                  </a:prstClr>
                </a:solidFill>
              </a:rPr>
              <a:t>                 </a:t>
            </a:r>
            <a:r>
              <a:rPr lang="en-US" altLang="zh-CN" dirty="0" smtClean="0">
                <a:solidFill>
                  <a:prstClr val="white">
                    <a:lumMod val="85000"/>
                  </a:prstClr>
                </a:solidFill>
              </a:rPr>
              <a:t>Our love story</a:t>
            </a:r>
            <a:endParaRPr lang="zh-CN" altLang="en-US" dirty="0">
              <a:solidFill>
                <a:prstClr val="white">
                  <a:lumMod val="85000"/>
                </a:prstClr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927932" y="4430381"/>
            <a:ext cx="149352" cy="24688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3084763" y="4430382"/>
            <a:ext cx="149352" cy="24688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14494" y="449573"/>
            <a:ext cx="4986538" cy="219456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6233" y="356859"/>
            <a:ext cx="1959868" cy="475489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368069"/>
            <a:ext cx="1959868" cy="475489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6233" y="356859"/>
            <a:ext cx="1959868" cy="475489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368069"/>
            <a:ext cx="1959868" cy="47548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53570" y="372139"/>
            <a:ext cx="1959868" cy="341377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386732"/>
            <a:ext cx="1959868" cy="341377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957705" y="542290"/>
            <a:ext cx="5494020" cy="5200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/>
              <a:t>亮亮图文旗舰店  https://liangliangtuwen.tmall.com</a:t>
            </a:r>
            <a:endParaRPr lang="zh-CN" altLang="en-US" sz="1400"/>
          </a:p>
          <a:p>
            <a:endParaRPr lang="zh-CN" altLang="en-US" sz="1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4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mph" presetSubtype="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20" dur="3000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xit" presetSubtype="8" fill="hold" grpId="1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2" presetClass="exit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6" presetClass="entr" presetSubtype="37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1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0" presetClass="entr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3" dur="1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8" presetClass="entr" presetSubtype="3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8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6" presetClass="emph" presetSubtype="0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82" dur="3000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18" presetClass="entr" presetSubtype="9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8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6" presetClass="emph" presetSubtype="0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87" dur="3000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2" presetClass="exit" presetSubtype="4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22" presetClass="exit" presetSubtype="1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22" presetClass="exit" presetSubtype="1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xit" presetSubtype="8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3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0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20"/>
          <a:stretch>
            <a:fillRect/>
          </a:stretch>
        </p:blipFill>
        <p:spPr>
          <a:xfrm>
            <a:off x="1476692" y="972106"/>
            <a:ext cx="6258986" cy="38213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04008" y="4443958"/>
            <a:ext cx="3426979" cy="41757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086177" y="4421913"/>
            <a:ext cx="24798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prstClr val="white">
                    <a:lumMod val="85000"/>
                  </a:prstClr>
                </a:solidFill>
                <a:latin typeface="Tiranti Solid LET" pitchFamily="2" charset="0"/>
              </a:defRPr>
            </a:lvl1pPr>
          </a:lstStyle>
          <a:p>
            <a:r>
              <a:rPr lang="zh-CN" altLang="en-US" dirty="0"/>
              <a:t> </a:t>
            </a:r>
            <a:r>
              <a:rPr lang="en-US" altLang="zh-CN" dirty="0"/>
              <a:t>The most beautiful time</a:t>
            </a:r>
            <a:endParaRPr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862808" y="4526473"/>
            <a:ext cx="149352" cy="24688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2806896" y="4526472"/>
            <a:ext cx="149352" cy="24688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14494" y="288200"/>
            <a:ext cx="4986538" cy="21945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6233" y="195486"/>
            <a:ext cx="1959868" cy="47548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206696"/>
            <a:ext cx="1959868" cy="47548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6233" y="195486"/>
            <a:ext cx="1959868" cy="47548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206696"/>
            <a:ext cx="1959868" cy="47548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53570" y="210766"/>
            <a:ext cx="1959868" cy="341377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225359"/>
            <a:ext cx="1959868" cy="34137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176780" y="598170"/>
            <a:ext cx="5981700" cy="5200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/>
              <a:t>亮亮图文旗舰店  https://liangliangtuwen.tmall.com</a:t>
            </a:r>
            <a:endParaRPr lang="zh-CN" altLang="en-US" sz="1400"/>
          </a:p>
          <a:p>
            <a:endParaRPr lang="zh-CN" altLang="en-US" sz="1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0" dur="3000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xit" presetSubtype="8" fill="hold" grpId="1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2" presetClass="exit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8" presetClass="exit" presetSubtype="12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6" presetClass="entr" presetSubtype="37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xit" presetSubtype="8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00"/>
          <a:stretch>
            <a:fillRect/>
          </a:stretch>
        </p:blipFill>
        <p:spPr>
          <a:xfrm>
            <a:off x="1597799" y="816880"/>
            <a:ext cx="2773578" cy="383586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14494" y="288200"/>
            <a:ext cx="4986538" cy="21945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6233" y="195486"/>
            <a:ext cx="1959868" cy="47548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206696"/>
            <a:ext cx="1959868" cy="47548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6233" y="195486"/>
            <a:ext cx="1959868" cy="47548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206696"/>
            <a:ext cx="1959868" cy="47548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53570" y="210766"/>
            <a:ext cx="1959868" cy="341377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225359"/>
            <a:ext cx="1959868" cy="34137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356"/>
          <a:stretch>
            <a:fillRect/>
          </a:stretch>
        </p:blipFill>
        <p:spPr>
          <a:xfrm>
            <a:off x="4716015" y="816880"/>
            <a:ext cx="2852671" cy="383586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04008" y="4443958"/>
            <a:ext cx="3653969" cy="41757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350278" y="4443958"/>
            <a:ext cx="23738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>
                    <a:lumMod val="85000"/>
                  </a:schemeClr>
                </a:solidFill>
                <a:latin typeface="Tiranti Solid LET" pitchFamily="2" charset="0"/>
              </a:defRPr>
            </a:lvl1pPr>
          </a:lstStyle>
          <a:p>
            <a:r>
              <a:rPr lang="en-US" altLang="zh-CN" dirty="0" smtClean="0">
                <a:solidFill>
                  <a:prstClr val="white">
                    <a:lumMod val="85000"/>
                  </a:prstClr>
                </a:solidFill>
              </a:rPr>
              <a:t>Use a lifetime to caress</a:t>
            </a:r>
            <a:endParaRPr lang="zh-CN" altLang="en-US" dirty="0">
              <a:solidFill>
                <a:prstClr val="white">
                  <a:lumMod val="85000"/>
                </a:prstClr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78832" y="4526473"/>
            <a:ext cx="149352" cy="24688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2806896" y="4526472"/>
            <a:ext cx="149352" cy="24688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229485" y="500380"/>
            <a:ext cx="5294630" cy="5200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/>
              <a:t>亮亮图文旗舰店  https://liangliangtuwen.tmall.com</a:t>
            </a:r>
            <a:endParaRPr lang="zh-CN" altLang="en-US" sz="1400"/>
          </a:p>
          <a:p>
            <a:endParaRPr lang="zh-CN" altLang="en-US" sz="1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0" dur="3000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xit" presetSubtype="8" fill="hold" grpId="1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2" presetClass="exit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6" presetClass="entr" presetSubtype="37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79" dur="3000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22" presetClass="exit" presetSubtype="1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8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xit" presetSubtype="8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9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17"/>
          <a:stretch>
            <a:fillRect/>
          </a:stretch>
        </p:blipFill>
        <p:spPr>
          <a:xfrm>
            <a:off x="1513236" y="957764"/>
            <a:ext cx="6227116" cy="36899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43808" y="4515966"/>
            <a:ext cx="3240360" cy="41757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549530" y="4515966"/>
            <a:ext cx="18285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>
                    <a:lumMod val="85000"/>
                  </a:schemeClr>
                </a:solidFill>
                <a:latin typeface="Tiranti Solid LET" pitchFamily="2" charset="0"/>
              </a:defRPr>
            </a:lvl1pPr>
          </a:lstStyle>
          <a:p>
            <a:r>
              <a:rPr lang="en-US" altLang="zh-CN" dirty="0" smtClean="0">
                <a:solidFill>
                  <a:prstClr val="white">
                    <a:lumMod val="85000"/>
                  </a:prstClr>
                </a:solidFill>
              </a:rPr>
              <a:t>Warmth is love</a:t>
            </a:r>
            <a:endParaRPr lang="zh-CN" altLang="en-US" dirty="0">
              <a:solidFill>
                <a:prstClr val="white">
                  <a:lumMod val="85000"/>
                </a:prstClr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796136" y="4598481"/>
            <a:ext cx="149352" cy="24688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2982488" y="4598480"/>
            <a:ext cx="149352" cy="24688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50126" y="108421"/>
            <a:ext cx="439163" cy="415009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14494" y="449573"/>
            <a:ext cx="4986538" cy="219456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6233" y="356859"/>
            <a:ext cx="1959868" cy="475489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368069"/>
            <a:ext cx="1959868" cy="475489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6233" y="356859"/>
            <a:ext cx="1959868" cy="475489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368069"/>
            <a:ext cx="1959868" cy="47548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53570" y="372139"/>
            <a:ext cx="1959868" cy="341377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386732"/>
            <a:ext cx="1959868" cy="34137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748790" y="728345"/>
            <a:ext cx="6093460" cy="5200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/>
              <a:t>亮亮图文旗舰店  https://liangliangtuwen.tmall.com</a:t>
            </a:r>
            <a:endParaRPr lang="zh-CN" altLang="en-US" sz="1400"/>
          </a:p>
          <a:p>
            <a:endParaRPr lang="zh-CN" altLang="en-US" sz="1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0" dur="3000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xit" presetSubtype="8" fill="hold" grpId="1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2" presetClass="exit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8" presetClass="exit" presetSubtype="3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strips(upRight)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6" presetClass="entr" presetSubtype="37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0" presetClass="entr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6" dur="14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xit" presetSubtype="8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7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4"/>
          <a:stretch>
            <a:fillRect/>
          </a:stretch>
        </p:blipFill>
        <p:spPr>
          <a:xfrm>
            <a:off x="3247279" y="1038898"/>
            <a:ext cx="2836889" cy="346777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14494" y="288200"/>
            <a:ext cx="4986538" cy="21945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6233" y="195486"/>
            <a:ext cx="1959868" cy="47548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206696"/>
            <a:ext cx="1959868" cy="47548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6233" y="195486"/>
            <a:ext cx="1959868" cy="47548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206696"/>
            <a:ext cx="1959868" cy="47548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53570" y="210766"/>
            <a:ext cx="1959868" cy="341377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225359"/>
            <a:ext cx="1959868" cy="34137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96"/>
          <a:stretch>
            <a:fillRect/>
          </a:stretch>
        </p:blipFill>
        <p:spPr>
          <a:xfrm>
            <a:off x="6372200" y="1038899"/>
            <a:ext cx="2096940" cy="346777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28"/>
          <a:stretch>
            <a:fillRect/>
          </a:stretch>
        </p:blipFill>
        <p:spPr>
          <a:xfrm>
            <a:off x="967740" y="1038899"/>
            <a:ext cx="2019909" cy="346777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37097" y="4443958"/>
            <a:ext cx="3607111" cy="41757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116211" y="4443958"/>
            <a:ext cx="32379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prstClr val="white">
                    <a:lumMod val="85000"/>
                  </a:prstClr>
                </a:solidFill>
                <a:latin typeface="Tiranti Solid LET" pitchFamily="2" charset="0"/>
              </a:defRPr>
            </a:lvl1pPr>
          </a:lstStyle>
          <a:p>
            <a:r>
              <a:rPr lang="en-US" altLang="zh-CN" dirty="0"/>
              <a:t>Happiness like flowers bloom</a:t>
            </a:r>
            <a:endParaRPr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150840" y="4526473"/>
            <a:ext cx="149352" cy="24688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2939985" y="4526472"/>
            <a:ext cx="149352" cy="24688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738630" y="625475"/>
            <a:ext cx="6361430" cy="5200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/>
              <a:t>亮亮图文旗舰店  https://liangliangtuwen.tmall.com</a:t>
            </a:r>
            <a:endParaRPr lang="zh-CN" altLang="en-US" sz="1400"/>
          </a:p>
          <a:p>
            <a:endParaRPr lang="zh-CN" altLang="en-US" sz="1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0" dur="3000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xit" presetSubtype="8" fill="hold" grpId="1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2" presetClass="exit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2" presetClass="exit" presetSubtype="1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6" presetClass="entr" presetSubtype="37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79" dur="3000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8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87" dur="3000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xit" presetSubtype="8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7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80" b="2531"/>
          <a:stretch>
            <a:fillRect/>
          </a:stretch>
        </p:blipFill>
        <p:spPr>
          <a:xfrm>
            <a:off x="1547664" y="1042226"/>
            <a:ext cx="6120680" cy="36796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43808" y="4515966"/>
            <a:ext cx="3456384" cy="41757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131840" y="4507557"/>
            <a:ext cx="28803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>
                    <a:lumMod val="85000"/>
                  </a:schemeClr>
                </a:solidFill>
                <a:latin typeface="Tiranti Solid LET" pitchFamily="2" charset="0"/>
              </a:defRPr>
            </a:lvl1pPr>
          </a:lstStyle>
          <a:p>
            <a:r>
              <a:rPr lang="en-US" altLang="zh-CN" dirty="0" smtClean="0">
                <a:solidFill>
                  <a:prstClr val="white">
                    <a:lumMod val="85000"/>
                  </a:prstClr>
                </a:solidFill>
              </a:rPr>
              <a:t>You are my life the depend on</a:t>
            </a:r>
            <a:endParaRPr lang="zh-CN" altLang="en-US" dirty="0">
              <a:solidFill>
                <a:prstClr val="white">
                  <a:lumMod val="85000"/>
                </a:prstClr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06824" y="4598481"/>
            <a:ext cx="149352" cy="24688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2982488" y="4598480"/>
            <a:ext cx="149352" cy="24688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50126" y="108421"/>
            <a:ext cx="439163" cy="415009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14494" y="449573"/>
            <a:ext cx="4986538" cy="219456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6233" y="356859"/>
            <a:ext cx="1959868" cy="475489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368069"/>
            <a:ext cx="1959868" cy="475489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6233" y="356859"/>
            <a:ext cx="1959868" cy="475489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368069"/>
            <a:ext cx="1959868" cy="47548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53570" y="372139"/>
            <a:ext cx="1959868" cy="341377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386732"/>
            <a:ext cx="1959868" cy="34137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843405" y="646430"/>
            <a:ext cx="6112510" cy="5200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/>
              <a:t>亮亮图文旗舰店  https://liangliangtuwen.tmall.com</a:t>
            </a:r>
            <a:endParaRPr lang="zh-CN" altLang="en-US" sz="1400"/>
          </a:p>
          <a:p>
            <a:endParaRPr lang="zh-CN" altLang="en-US" sz="1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0" dur="3000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xit" presetSubtype="8" fill="hold" grpId="1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2" presetClass="exit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8" presetClass="exit" presetSubtype="3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strips(upRight)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6" presetClass="entr" presetSubtype="37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0" presetClass="entr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6" dur="14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xit" presetSubtype="8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7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42"/>
          <a:stretch>
            <a:fillRect/>
          </a:stretch>
        </p:blipFill>
        <p:spPr>
          <a:xfrm>
            <a:off x="3275856" y="1078913"/>
            <a:ext cx="2469842" cy="34475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14494" y="288200"/>
            <a:ext cx="4986538" cy="21945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6233" y="195486"/>
            <a:ext cx="1959868" cy="47548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206696"/>
            <a:ext cx="1959868" cy="47548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6233" y="195486"/>
            <a:ext cx="1959868" cy="47548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206696"/>
            <a:ext cx="1959868" cy="47548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53570" y="210766"/>
            <a:ext cx="1959868" cy="341377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225359"/>
            <a:ext cx="1959868" cy="34137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75"/>
          <a:stretch>
            <a:fillRect/>
          </a:stretch>
        </p:blipFill>
        <p:spPr>
          <a:xfrm>
            <a:off x="6012160" y="1078913"/>
            <a:ext cx="2088232" cy="34563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76"/>
          <a:stretch>
            <a:fillRect/>
          </a:stretch>
        </p:blipFill>
        <p:spPr>
          <a:xfrm>
            <a:off x="861269" y="1078913"/>
            <a:ext cx="2126555" cy="344755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37097" y="4443958"/>
            <a:ext cx="3607111" cy="41757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078052" y="4421913"/>
            <a:ext cx="32379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prstClr val="white">
                    <a:lumMod val="85000"/>
                  </a:prstClr>
                </a:solidFill>
                <a:latin typeface="Tiranti Solid LET" pitchFamily="2" charset="0"/>
              </a:defRPr>
            </a:lvl1pPr>
          </a:lstStyle>
          <a:p>
            <a:r>
              <a:rPr lang="en-US" altLang="zh-CN" dirty="0"/>
              <a:t>Just want you to be my eternity</a:t>
            </a:r>
            <a:endParaRPr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150840" y="4526473"/>
            <a:ext cx="149352" cy="24688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2939985" y="4526472"/>
            <a:ext cx="149352" cy="24688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707515" y="594360"/>
            <a:ext cx="6464300" cy="5200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/>
              <a:t>亮亮图文旗舰店  https://liangliangtuwen.tmall.com</a:t>
            </a:r>
            <a:endParaRPr lang="zh-CN" altLang="en-US" sz="1400"/>
          </a:p>
          <a:p>
            <a:endParaRPr lang="zh-CN" altLang="en-US" sz="1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0" dur="3000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xit" presetSubtype="8" fill="hold" grpId="1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2" presetClass="exit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2" presetClass="exit" presetSubtype="1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6" presetClass="entr" presetSubtype="37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79" dur="3000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8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87" dur="3000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xit" presetSubtype="8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7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69"/>
          <a:stretch>
            <a:fillRect/>
          </a:stretch>
        </p:blipFill>
        <p:spPr>
          <a:xfrm>
            <a:off x="1475656" y="814779"/>
            <a:ext cx="2909790" cy="37116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14494" y="288200"/>
            <a:ext cx="4986538" cy="21945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6233" y="195486"/>
            <a:ext cx="1959868" cy="47548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206696"/>
            <a:ext cx="1959868" cy="47548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6233" y="195486"/>
            <a:ext cx="1959868" cy="47548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206696"/>
            <a:ext cx="1959868" cy="47548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53570" y="210766"/>
            <a:ext cx="1959868" cy="341377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225359"/>
            <a:ext cx="1959868" cy="34137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996"/>
          <a:stretch>
            <a:fillRect/>
          </a:stretch>
        </p:blipFill>
        <p:spPr>
          <a:xfrm>
            <a:off x="4572000" y="814779"/>
            <a:ext cx="2749031" cy="37116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04008" y="4443958"/>
            <a:ext cx="3653969" cy="41757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598276" y="4443958"/>
            <a:ext cx="16189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>
                    <a:lumMod val="85000"/>
                  </a:schemeClr>
                </a:solidFill>
                <a:latin typeface="Tiranti Solid LET" pitchFamily="2" charset="0"/>
              </a:defRPr>
            </a:lvl1pPr>
          </a:lstStyle>
          <a:p>
            <a:r>
              <a:rPr lang="en-US" altLang="zh-CN" dirty="0" smtClean="0">
                <a:solidFill>
                  <a:prstClr val="white">
                    <a:lumMod val="85000"/>
                  </a:prstClr>
                </a:solidFill>
              </a:rPr>
              <a:t>We’re  married</a:t>
            </a:r>
            <a:endParaRPr lang="zh-CN" altLang="en-US" dirty="0">
              <a:solidFill>
                <a:prstClr val="white">
                  <a:lumMod val="85000"/>
                </a:prstClr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78832" y="4526473"/>
            <a:ext cx="149352" cy="24688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2806896" y="4526472"/>
            <a:ext cx="149352" cy="24688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999615" y="560705"/>
            <a:ext cx="5956300" cy="5200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/>
              <a:t>亮亮图文旗舰店  https://liangliangtuwen.tmall.com</a:t>
            </a:r>
            <a:endParaRPr lang="zh-CN" altLang="en-US" sz="1400"/>
          </a:p>
          <a:p>
            <a:endParaRPr lang="zh-CN" altLang="en-US" sz="1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0" dur="3000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xit" presetSubtype="8" fill="hold" grpId="1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2" presetClass="exit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6" presetClass="entr" presetSubtype="37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79" dur="3000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22" presetClass="exit" presetSubtype="1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8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xit" presetSubtype="8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9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56"/>
          <a:stretch>
            <a:fillRect/>
          </a:stretch>
        </p:blipFill>
        <p:spPr>
          <a:xfrm>
            <a:off x="3346166" y="1077852"/>
            <a:ext cx="2521977" cy="351980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14494" y="288200"/>
            <a:ext cx="4986538" cy="21945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6233" y="195486"/>
            <a:ext cx="1959868" cy="47548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206696"/>
            <a:ext cx="1959868" cy="47548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6233" y="195486"/>
            <a:ext cx="1959868" cy="47548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206696"/>
            <a:ext cx="1959868" cy="47548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53570" y="210766"/>
            <a:ext cx="1959868" cy="341377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225359"/>
            <a:ext cx="1959868" cy="34137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212"/>
          <a:stretch>
            <a:fillRect/>
          </a:stretch>
        </p:blipFill>
        <p:spPr>
          <a:xfrm>
            <a:off x="6180908" y="1077852"/>
            <a:ext cx="2063500" cy="34860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762"/>
          <a:stretch>
            <a:fillRect/>
          </a:stretch>
        </p:blipFill>
        <p:spPr>
          <a:xfrm>
            <a:off x="1033354" y="1077851"/>
            <a:ext cx="2055984" cy="34559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37097" y="4443958"/>
            <a:ext cx="3607111" cy="41757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911656" y="4443958"/>
            <a:ext cx="15244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prstClr val="white">
                    <a:lumMod val="85000"/>
                  </a:prstClr>
                </a:solidFill>
                <a:latin typeface="Tiranti Solid LET" pitchFamily="2" charset="0"/>
              </a:defRPr>
            </a:lvl1pPr>
          </a:lstStyle>
          <a:p>
            <a:r>
              <a:rPr lang="en-US" altLang="zh-CN" dirty="0" smtClean="0"/>
              <a:t>Our  wedding</a:t>
            </a:r>
            <a:endParaRPr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150840" y="4526473"/>
            <a:ext cx="149352" cy="24688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2939985" y="4526472"/>
            <a:ext cx="149352" cy="24688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458720" y="656590"/>
            <a:ext cx="5785485" cy="5200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/>
              <a:t>亮亮图文旗舰店  https://liangliangtuwen.tmall.com</a:t>
            </a:r>
            <a:endParaRPr lang="zh-CN" altLang="en-US" sz="1400"/>
          </a:p>
          <a:p>
            <a:endParaRPr lang="zh-CN" altLang="en-US" sz="1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0" dur="3000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xit" presetSubtype="8" fill="hold" grpId="1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2" presetClass="exit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2" presetClass="exit" presetSubtype="1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6" presetClass="entr" presetSubtype="37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79" dur="3000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8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87" dur="3000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xit" presetSubtype="8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7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57" b="7434"/>
          <a:stretch>
            <a:fillRect/>
          </a:stretch>
        </p:blipFill>
        <p:spPr>
          <a:xfrm>
            <a:off x="1547664" y="993431"/>
            <a:ext cx="6095953" cy="360504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699792" y="4515966"/>
            <a:ext cx="3960440" cy="41757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987824" y="4533433"/>
            <a:ext cx="3528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>
                    <a:lumMod val="85000"/>
                  </a:schemeClr>
                </a:solidFill>
                <a:latin typeface="Tiranti Solid LET" pitchFamily="2" charset="0"/>
              </a:defRPr>
            </a:lvl1pPr>
          </a:lstStyle>
          <a:p>
            <a:r>
              <a:rPr lang="en-US" altLang="zh-CN" sz="2000" dirty="0" smtClean="0">
                <a:solidFill>
                  <a:prstClr val="white">
                    <a:lumMod val="85000"/>
                  </a:prstClr>
                </a:solidFill>
              </a:rPr>
              <a:t>To hold your hand</a:t>
            </a:r>
            <a:r>
              <a:rPr lang="zh-CN" altLang="en-US" sz="2000" dirty="0" smtClean="0">
                <a:solidFill>
                  <a:prstClr val="white">
                    <a:lumMod val="85000"/>
                  </a:prstClr>
                </a:solidFill>
              </a:rPr>
              <a:t>，</a:t>
            </a:r>
            <a:r>
              <a:rPr lang="en-US" altLang="zh-CN" sz="2000" dirty="0" smtClean="0">
                <a:solidFill>
                  <a:prstClr val="white">
                    <a:lumMod val="85000"/>
                  </a:prstClr>
                </a:solidFill>
              </a:rPr>
              <a:t>to grow old with you</a:t>
            </a:r>
            <a:endParaRPr lang="zh-CN" altLang="en-US" sz="2000" dirty="0">
              <a:solidFill>
                <a:prstClr val="white">
                  <a:lumMod val="85000"/>
                </a:prstClr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366864" y="4598481"/>
            <a:ext cx="149352" cy="24688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2838472" y="4598480"/>
            <a:ext cx="149352" cy="24688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50126" y="108421"/>
            <a:ext cx="439163" cy="415009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14494" y="449573"/>
            <a:ext cx="4986538" cy="219456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6233" y="356859"/>
            <a:ext cx="1959868" cy="475489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368069"/>
            <a:ext cx="1959868" cy="475489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6233" y="356859"/>
            <a:ext cx="1959868" cy="475489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368069"/>
            <a:ext cx="1959868" cy="47548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53570" y="372139"/>
            <a:ext cx="1959868" cy="341377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386732"/>
            <a:ext cx="1959868" cy="34137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197735" y="552450"/>
            <a:ext cx="6262370" cy="5200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/>
              <a:t>亮亮图文旗舰店  https://liangliangtuwen.tmall.com</a:t>
            </a:r>
            <a:endParaRPr lang="zh-CN" altLang="en-US" sz="1400"/>
          </a:p>
          <a:p>
            <a:endParaRPr lang="zh-CN" altLang="en-US" sz="1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0" dur="3000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xit" presetSubtype="8" fill="hold" grpId="1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2" presetClass="exit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8" presetClass="exit" presetSubtype="3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strips(upRight)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6" presetClass="entr" presetSubtype="37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0" presetClass="entr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6" dur="14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xit" presetSubtype="8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7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07045" y="922432"/>
            <a:ext cx="2569469" cy="3054102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1578528" y="3450317"/>
            <a:ext cx="2051308" cy="417577"/>
            <a:chOff x="1578528" y="3450317"/>
            <a:chExt cx="2051308" cy="417577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1578528" y="3450317"/>
              <a:ext cx="2051308" cy="417577"/>
            </a:xfrm>
            <a:prstGeom prst="rect">
              <a:avLst/>
            </a:prstGeom>
          </p:spPr>
        </p:pic>
        <p:sp>
          <p:nvSpPr>
            <p:cNvPr id="18" name="TextBox 17"/>
            <p:cNvSpPr txBox="1"/>
            <p:nvPr/>
          </p:nvSpPr>
          <p:spPr>
            <a:xfrm>
              <a:off x="1691680" y="3467784"/>
              <a:ext cx="18002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方正启体简体" pitchFamily="65" charset="-122"/>
                  <a:ea typeface="方正启体简体" pitchFamily="65" charset="-122"/>
                </a:rPr>
                <a:t>新娘：朱丽叶</a:t>
              </a:r>
              <a:endParaRPr lang="zh-CN" altLang="en-US" sz="2000" dirty="0">
                <a:solidFill>
                  <a:schemeClr val="bg1"/>
                </a:solidFill>
                <a:latin typeface="方正启体简体" pitchFamily="65" charset="-122"/>
                <a:ea typeface="方正启体简体" pitchFamily="65" charset="-122"/>
              </a:endParaRPr>
            </a:p>
          </p:txBody>
        </p:sp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508103" y="906422"/>
            <a:ext cx="2569469" cy="3054102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5833060" y="3450316"/>
            <a:ext cx="2051308" cy="417578"/>
            <a:chOff x="5833060" y="3450316"/>
            <a:chExt cx="2051308" cy="417578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5833060" y="3450316"/>
              <a:ext cx="2051308" cy="417577"/>
            </a:xfrm>
            <a:prstGeom prst="rect">
              <a:avLst/>
            </a:prstGeom>
          </p:spPr>
        </p:pic>
        <p:sp>
          <p:nvSpPr>
            <p:cNvPr id="19" name="TextBox 18"/>
            <p:cNvSpPr txBox="1"/>
            <p:nvPr/>
          </p:nvSpPr>
          <p:spPr>
            <a:xfrm>
              <a:off x="5958614" y="3467784"/>
              <a:ext cx="18002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方正启体简体" pitchFamily="65" charset="-122"/>
                  <a:ea typeface="方正启体简体" pitchFamily="65" charset="-122"/>
                </a:rPr>
                <a:t>新郎</a:t>
              </a:r>
              <a:r>
                <a:rPr lang="zh-CN" altLang="en-US" sz="2000" dirty="0" smtClean="0">
                  <a:solidFill>
                    <a:schemeClr val="bg1"/>
                  </a:solidFill>
                  <a:latin typeface="方正启体简体" pitchFamily="65" charset="-122"/>
                  <a:ea typeface="方正启体简体" pitchFamily="65" charset="-122"/>
                </a:rPr>
                <a:t>：罗密欧</a:t>
              </a:r>
              <a:endParaRPr lang="zh-CN" altLang="en-US" sz="2000" dirty="0">
                <a:solidFill>
                  <a:schemeClr val="bg1"/>
                </a:solidFill>
                <a:latin typeface="方正启体简体" pitchFamily="65" charset="-122"/>
                <a:ea typeface="方正启体简体" pitchFamily="65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907030" y="4621530"/>
            <a:ext cx="5092700" cy="5200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/>
              <a:t>亮亮图文旗舰店  https://liangliangtuwen.tmall.com</a:t>
            </a:r>
            <a:endParaRPr lang="zh-CN" altLang="en-US" sz="1400"/>
          </a:p>
          <a:p>
            <a:endParaRPr lang="zh-CN" altLang="en-US" sz="1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7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7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2987824" y="2439928"/>
            <a:ext cx="37444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ranti Solid LET" pitchFamily="2" charset="0"/>
              </a:rPr>
              <a:t>Our romantic love story</a:t>
            </a:r>
            <a:endParaRPr lang="zh-CN" altLang="en-US" sz="4000" dirty="0">
              <a:solidFill>
                <a:schemeClr val="tx1">
                  <a:lumMod val="75000"/>
                  <a:lumOff val="25000"/>
                </a:schemeClr>
              </a:solidFill>
              <a:latin typeface="Tiranti Solid LET" pitchFamily="2" charset="0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95151" y="1695453"/>
            <a:ext cx="2212853" cy="58826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95151" y="1695453"/>
            <a:ext cx="2212853" cy="58826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95151" y="1695452"/>
            <a:ext cx="2212853" cy="58826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95151" y="1695453"/>
            <a:ext cx="2212853" cy="588265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5004048" y="1695451"/>
            <a:ext cx="2212853" cy="58826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5004048" y="1695451"/>
            <a:ext cx="2212853" cy="588265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5004048" y="1695450"/>
            <a:ext cx="2212853" cy="588265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5004048" y="1695451"/>
            <a:ext cx="2212853" cy="588265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95936" y="3452605"/>
            <a:ext cx="1603251" cy="27127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779905" y="4298315"/>
            <a:ext cx="5373370" cy="5810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/>
              <a:t>亮亮图文旗舰店  https://liangliangtuwen.tmall.com</a:t>
            </a:r>
            <a:endParaRPr lang="zh-CN" altLang="en-US" sz="1400"/>
          </a:p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1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1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37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6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200"/>
                            </p:stCondLst>
                            <p:childTnLst>
                              <p:par>
                                <p:cTn id="38" presetID="2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07045" y="915566"/>
            <a:ext cx="2569469" cy="305410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508103" y="915566"/>
            <a:ext cx="2569469" cy="3054102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1578528" y="3406229"/>
            <a:ext cx="2051308" cy="461665"/>
            <a:chOff x="1578528" y="3406229"/>
            <a:chExt cx="2051308" cy="461665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1578528" y="3450317"/>
              <a:ext cx="2051308" cy="417577"/>
            </a:xfrm>
            <a:prstGeom prst="rect">
              <a:avLst/>
            </a:prstGeom>
          </p:spPr>
        </p:pic>
        <p:sp>
          <p:nvSpPr>
            <p:cNvPr id="18" name="TextBox 17"/>
            <p:cNvSpPr txBox="1"/>
            <p:nvPr/>
          </p:nvSpPr>
          <p:spPr>
            <a:xfrm>
              <a:off x="2051720" y="3406229"/>
              <a:ext cx="11521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prstClr val="white"/>
                  </a:solidFill>
                  <a:latin typeface="华康海报体W12(P)" panose="040B0C00000000000000" pitchFamily="82" charset="-122"/>
                  <a:ea typeface="华康海报体W12(P)" panose="040B0C00000000000000" pitchFamily="82" charset="-122"/>
                </a:defRPr>
              </a:lvl1pPr>
            </a:lstStyle>
            <a:p>
              <a:r>
                <a:rPr lang="en-US" altLang="zh-CN" dirty="0"/>
                <a:t>Bride</a:t>
              </a:r>
              <a:endParaRPr lang="zh-CN" altLang="en-US" dirty="0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833060" y="3363838"/>
            <a:ext cx="2051308" cy="504055"/>
            <a:chOff x="5833060" y="3363838"/>
            <a:chExt cx="2051308" cy="504055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5833060" y="3450316"/>
              <a:ext cx="2051308" cy="417577"/>
            </a:xfrm>
            <a:prstGeom prst="rect">
              <a:avLst/>
            </a:prstGeom>
          </p:spPr>
        </p:pic>
        <p:sp>
          <p:nvSpPr>
            <p:cNvPr id="19" name="TextBox 18"/>
            <p:cNvSpPr txBox="1"/>
            <p:nvPr/>
          </p:nvSpPr>
          <p:spPr>
            <a:xfrm>
              <a:off x="6228184" y="3363838"/>
              <a:ext cx="122413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prstClr val="white"/>
                  </a:solidFill>
                  <a:latin typeface="华康海报体W12(P)" panose="040B0C00000000000000" pitchFamily="82" charset="-122"/>
                  <a:ea typeface="华康海报体W12(P)" panose="040B0C00000000000000" pitchFamily="82" charset="-122"/>
                </a:rPr>
                <a:t>Groom</a:t>
              </a:r>
              <a:endParaRPr lang="zh-CN" altLang="en-US" sz="2400" dirty="0">
                <a:solidFill>
                  <a:prstClr val="white"/>
                </a:solidFill>
                <a:latin typeface="华康海报体W12(P)" panose="040B0C00000000000000" pitchFamily="82" charset="-122"/>
                <a:ea typeface="华康海报体W12(P)" panose="040B0C00000000000000" pitchFamily="82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2270760" y="4402455"/>
            <a:ext cx="6117590" cy="5200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/>
              <a:t>亮亮图文旗舰店  https://liangliangtuwen.tmall.com</a:t>
            </a:r>
            <a:endParaRPr lang="zh-CN" altLang="en-US" sz="1400"/>
          </a:p>
          <a:p>
            <a:endParaRPr lang="zh-CN" altLang="en-US" sz="1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2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120000">
                                      <p:cBhvr>
                                        <p:cTn id="20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2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120000">
                                      <p:cBhvr>
                                        <p:cTn id="30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07045" y="915566"/>
            <a:ext cx="2569469" cy="3054102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508103" y="915566"/>
            <a:ext cx="2569469" cy="3054102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1578528" y="3406229"/>
            <a:ext cx="2051308" cy="461665"/>
            <a:chOff x="1578528" y="3406229"/>
            <a:chExt cx="2051308" cy="461665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1578528" y="3450317"/>
              <a:ext cx="2051308" cy="417577"/>
            </a:xfrm>
            <a:prstGeom prst="rect">
              <a:avLst/>
            </a:prstGeom>
          </p:spPr>
        </p:pic>
        <p:sp>
          <p:nvSpPr>
            <p:cNvPr id="18" name="TextBox 17"/>
            <p:cNvSpPr txBox="1"/>
            <p:nvPr/>
          </p:nvSpPr>
          <p:spPr>
            <a:xfrm>
              <a:off x="2051720" y="3406229"/>
              <a:ext cx="11521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prstClr val="white"/>
                  </a:solidFill>
                  <a:latin typeface="华康海报体W12(P)" panose="040B0C00000000000000" pitchFamily="82" charset="-122"/>
                  <a:ea typeface="华康海报体W12(P)" panose="040B0C00000000000000" pitchFamily="82" charset="-122"/>
                </a:defRPr>
              </a:lvl1pPr>
            </a:lstStyle>
            <a:p>
              <a:r>
                <a:rPr lang="en-US" altLang="zh-CN" dirty="0"/>
                <a:t>Bride</a:t>
              </a:r>
              <a:endParaRPr lang="zh-CN" altLang="en-US" dirty="0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833060" y="3363838"/>
            <a:ext cx="2051308" cy="504055"/>
            <a:chOff x="5833060" y="3363838"/>
            <a:chExt cx="2051308" cy="504055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5833060" y="3450316"/>
              <a:ext cx="2051308" cy="417577"/>
            </a:xfrm>
            <a:prstGeom prst="rect">
              <a:avLst/>
            </a:prstGeom>
          </p:spPr>
        </p:pic>
        <p:sp>
          <p:nvSpPr>
            <p:cNvPr id="19" name="TextBox 18"/>
            <p:cNvSpPr txBox="1"/>
            <p:nvPr/>
          </p:nvSpPr>
          <p:spPr>
            <a:xfrm>
              <a:off x="6228184" y="3363838"/>
              <a:ext cx="122413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prstClr val="white"/>
                  </a:solidFill>
                  <a:latin typeface="华康海报体W12(P)" panose="040B0C00000000000000" pitchFamily="82" charset="-122"/>
                  <a:ea typeface="华康海报体W12(P)" panose="040B0C00000000000000" pitchFamily="82" charset="-122"/>
                </a:rPr>
                <a:t>Groom</a:t>
              </a:r>
              <a:endParaRPr lang="zh-CN" altLang="en-US" sz="2400" dirty="0">
                <a:solidFill>
                  <a:prstClr val="white"/>
                </a:solidFill>
                <a:latin typeface="华康海报体W12(P)" panose="040B0C00000000000000" pitchFamily="82" charset="-122"/>
                <a:ea typeface="华康海报体W12(P)" panose="040B0C00000000000000" pitchFamily="82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656840" y="4485640"/>
            <a:ext cx="6185535" cy="5200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/>
              <a:t>亮亮图文旗舰店  https://liangliangtuwen.tmall.com</a:t>
            </a:r>
            <a:endParaRPr lang="zh-CN" altLang="en-US" sz="1400"/>
          </a:p>
          <a:p>
            <a:endParaRPr lang="zh-CN" altLang="en-US" sz="1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7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7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/>
          <p:cNvSpPr txBox="1"/>
          <p:nvPr/>
        </p:nvSpPr>
        <p:spPr>
          <a:xfrm>
            <a:off x="2093119" y="2234952"/>
            <a:ext cx="46085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prstClr val="white">
                    <a:lumMod val="85000"/>
                  </a:prstClr>
                </a:solidFill>
                <a:latin typeface="Tiranti Solid LET" pitchFamily="2" charset="0"/>
              </a:defRPr>
            </a:lvl1pPr>
          </a:lstStyle>
          <a:p>
            <a:r>
              <a: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My life, Just </a:t>
            </a: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want you to be my eternity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69707" y="1563638"/>
            <a:ext cx="439163" cy="415009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05674" y="3301326"/>
            <a:ext cx="4986538" cy="219456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57413" y="3208612"/>
            <a:ext cx="1959868" cy="475489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589289" y="3219822"/>
            <a:ext cx="1959868" cy="475489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57413" y="3208612"/>
            <a:ext cx="1959868" cy="475489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589289" y="3219822"/>
            <a:ext cx="1959868" cy="475489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44750" y="3223892"/>
            <a:ext cx="1959868" cy="341377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589289" y="3238485"/>
            <a:ext cx="1959868" cy="34137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989455" y="4538345"/>
            <a:ext cx="5102860" cy="5200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/>
              <a:t>亮亮图文旗舰店  https://liangliangtuwen.tmall.com</a:t>
            </a:r>
            <a:endParaRPr lang="zh-CN" altLang="en-US" sz="1400"/>
          </a:p>
          <a:p>
            <a:endParaRPr lang="zh-CN" altLang="en-US" sz="1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xit" presetSubtype="8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1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1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6" dur="14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xit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2" presetClass="exit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2" presetClass="exit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2" presetClass="exit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2" presetClass="exit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2" presetClass="exit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2" presetClass="exit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22" presetClass="exit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2987675" y="2439670"/>
            <a:ext cx="4738370" cy="1448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ranti Solid LET" pitchFamily="2" charset="0"/>
              </a:rPr>
              <a:t>The Sacred Moment </a:t>
            </a:r>
            <a:endParaRPr lang="zh-CN" altLang="en-US" sz="4000" dirty="0">
              <a:solidFill>
                <a:schemeClr val="tx1">
                  <a:lumMod val="75000"/>
                  <a:lumOff val="25000"/>
                </a:schemeClr>
              </a:solidFill>
              <a:latin typeface="Tiranti Solid LET" pitchFamily="2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95151" y="1695453"/>
            <a:ext cx="2212853" cy="58826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95151" y="1695453"/>
            <a:ext cx="2212853" cy="58826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95151" y="1695452"/>
            <a:ext cx="2212853" cy="58826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95151" y="1695453"/>
            <a:ext cx="2212853" cy="58826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5004048" y="1695451"/>
            <a:ext cx="2212853" cy="58826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5004048" y="1695451"/>
            <a:ext cx="2212853" cy="58826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5004048" y="1695450"/>
            <a:ext cx="2212853" cy="58826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5004048" y="1695451"/>
            <a:ext cx="2212853" cy="58826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817888" y="4130893"/>
            <a:ext cx="2376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2018.12.10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Adobe Gothic Std B" panose="020B0800000000000000" pitchFamily="34" charset="-128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204216" y="3859640"/>
            <a:ext cx="1603251" cy="27127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749425" y="4736465"/>
            <a:ext cx="6278880" cy="5200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/>
              <a:t>亮亮图文旗舰店  https://liangliangtuwen.tmall.com</a:t>
            </a:r>
            <a:endParaRPr lang="zh-CN" altLang="en-US" sz="1400"/>
          </a:p>
          <a:p>
            <a:endParaRPr lang="zh-CN" altLang="en-US" sz="1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1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1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5" presetClass="exit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6" presetClass="entr" presetSubtype="37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3" grpId="1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395151" y="1695450"/>
            <a:ext cx="4821750" cy="588268"/>
            <a:chOff x="2395151" y="1695450"/>
            <a:chExt cx="4821750" cy="588268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2395151" y="1695453"/>
              <a:ext cx="2212853" cy="58826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2395151" y="1695453"/>
              <a:ext cx="2212853" cy="58826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2395151" y="1695452"/>
              <a:ext cx="2212853" cy="58826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2395151" y="1695453"/>
              <a:ext cx="2212853" cy="588265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flipH="1">
              <a:off x="5004048" y="1695451"/>
              <a:ext cx="2212853" cy="588265"/>
            </a:xfrm>
            <a:prstGeom prst="rect">
              <a:avLst/>
            </a:prstGeom>
          </p:spPr>
        </p:pic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flipH="1">
              <a:off x="5004048" y="1695451"/>
              <a:ext cx="2212853" cy="588265"/>
            </a:xfrm>
            <a:prstGeom prst="rect">
              <a:avLst/>
            </a:prstGeom>
          </p:spPr>
        </p:pic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flipH="1">
              <a:off x="5004048" y="1695450"/>
              <a:ext cx="2212853" cy="588265"/>
            </a:xfrm>
            <a:prstGeom prst="rect">
              <a:avLst/>
            </a:prstGeom>
          </p:spPr>
        </p:pic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 flipH="1">
              <a:off x="5004048" y="1695451"/>
              <a:ext cx="2212853" cy="588265"/>
            </a:xfrm>
            <a:prstGeom prst="rect">
              <a:avLst/>
            </a:prstGeom>
          </p:spPr>
        </p:pic>
      </p:grpSp>
      <p:sp>
        <p:nvSpPr>
          <p:cNvPr id="9" name="TextBox 8"/>
          <p:cNvSpPr txBox="1"/>
          <p:nvPr/>
        </p:nvSpPr>
        <p:spPr>
          <a:xfrm>
            <a:off x="3563888" y="2501483"/>
            <a:ext cx="2376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dobe Gothic Std B" panose="020B0800000000000000" pitchFamily="34" charset="-128"/>
                <a:ea typeface="Adobe Gothic Std B" panose="020B0800000000000000" pitchFamily="34" charset="-128"/>
              </a:rPr>
              <a:t>2018.12.10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Adobe Gothic Std B" panose="020B0800000000000000" pitchFamily="34" charset="-128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95936" y="3452605"/>
            <a:ext cx="1603251" cy="271273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676400" y="4162425"/>
            <a:ext cx="6207760" cy="5200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/>
              <a:t>亮亮图文旗舰店  https://liangliangtuwen.tmall.com</a:t>
            </a:r>
            <a:endParaRPr lang="zh-CN" altLang="en-US" sz="1400"/>
          </a:p>
          <a:p>
            <a:endParaRPr lang="zh-CN" altLang="en-US" sz="1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6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1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4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73010" y="3562982"/>
            <a:ext cx="4986538" cy="21945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24749" y="3470268"/>
            <a:ext cx="1959868" cy="47548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24749" y="3470268"/>
            <a:ext cx="1959868" cy="475489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420869" y="3096637"/>
            <a:ext cx="609601" cy="57607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756625" y="3481478"/>
            <a:ext cx="1959868" cy="475489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756625" y="3481478"/>
            <a:ext cx="1959868" cy="475489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12086" y="3485548"/>
            <a:ext cx="1959868" cy="341377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756625" y="3500141"/>
            <a:ext cx="1959868" cy="341377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3251586" y="1995686"/>
            <a:ext cx="28660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ranti Solid LET" pitchFamily="2" charset="0"/>
              </a:rPr>
              <a:t>We’re Married</a:t>
            </a:r>
            <a:endParaRPr lang="zh-CN" altLang="en-US" sz="4000" dirty="0">
              <a:solidFill>
                <a:schemeClr val="tx1">
                  <a:lumMod val="75000"/>
                  <a:lumOff val="25000"/>
                </a:schemeClr>
              </a:solidFill>
              <a:latin typeface="Tiranti Solid LET" pitchFamily="2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832610" y="4298315"/>
            <a:ext cx="5187315" cy="5200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/>
              <a:t>亮亮图文旗舰店  https://liangliangtuwen.tmall.com</a:t>
            </a:r>
            <a:endParaRPr lang="zh-CN" altLang="en-US" sz="1400"/>
          </a:p>
          <a:p>
            <a:endParaRPr lang="zh-CN" altLang="en-US" sz="1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3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2" presetClass="exit" presetSubtype="4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2" presetClass="exit" presetSubtype="4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2" presetClass="exit" presetSubtype="4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2" presetClass="exit" presetSubtype="4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2" presetClass="exit" presetSubtype="4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2" presetClass="exit" presetSubtype="4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2" presetClass="exit" presetSubtype="4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2" presetClass="exit" presetSubtype="4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1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14494" y="288200"/>
            <a:ext cx="4986538" cy="21945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6233" y="195486"/>
            <a:ext cx="1959868" cy="475489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206696"/>
            <a:ext cx="1959868" cy="475489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6233" y="195486"/>
            <a:ext cx="1959868" cy="475489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206696"/>
            <a:ext cx="1959868" cy="475489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53570" y="210766"/>
            <a:ext cx="1959868" cy="341377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225359"/>
            <a:ext cx="1959868" cy="34137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81"/>
          <a:stretch>
            <a:fillRect/>
          </a:stretch>
        </p:blipFill>
        <p:spPr>
          <a:xfrm>
            <a:off x="1619672" y="843558"/>
            <a:ext cx="5971116" cy="36829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04008" y="4443958"/>
            <a:ext cx="3426979" cy="417577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2944963" y="4506674"/>
            <a:ext cx="32379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启体简体" pitchFamily="65" charset="-122"/>
                <a:ea typeface="方正启体简体" pitchFamily="65" charset="-122"/>
              </a:rPr>
              <a:t>  你是我这一生中最美的约定</a:t>
            </a:r>
            <a:endParaRPr lang="zh-CN" altLang="en-US" sz="1600" dirty="0">
              <a:solidFill>
                <a:schemeClr val="bg1"/>
              </a:solidFill>
              <a:latin typeface="方正启体简体" pitchFamily="65" charset="-122"/>
              <a:ea typeface="方正启体简体" pitchFamily="65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862808" y="4526473"/>
            <a:ext cx="149352" cy="24688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2806896" y="4526472"/>
            <a:ext cx="149352" cy="246889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905635" y="490220"/>
            <a:ext cx="6698615" cy="5200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/>
              <a:t>亮亮图文旗舰店  https://liangliangtuwen.tmall.com</a:t>
            </a:r>
            <a:endParaRPr lang="zh-CN" altLang="en-US" sz="1400"/>
          </a:p>
          <a:p>
            <a:endParaRPr lang="zh-CN" altLang="en-US" sz="1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1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4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67" dur="3000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22" presetClass="exit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22" presetClass="exit" presetSubtype="8" fill="hold" grpId="1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22" presetClass="exit" presetSubtype="8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5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2" presetClass="exit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8" presetClass="exit" presetSubtype="12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8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0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15"/>
          <a:stretch>
            <a:fillRect/>
          </a:stretch>
        </p:blipFill>
        <p:spPr>
          <a:xfrm>
            <a:off x="1547664" y="871289"/>
            <a:ext cx="6120680" cy="37329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04008" y="4443958"/>
            <a:ext cx="3426979" cy="417577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2944963" y="4506674"/>
            <a:ext cx="32379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启体简体" pitchFamily="65" charset="-122"/>
                <a:ea typeface="方正启体简体" pitchFamily="65" charset="-122"/>
              </a:rPr>
              <a:t>             两颗心，一种爱</a:t>
            </a:r>
            <a:endParaRPr lang="zh-CN" altLang="en-US" sz="1600" dirty="0">
              <a:solidFill>
                <a:schemeClr val="bg1"/>
              </a:solidFill>
              <a:latin typeface="方正启体简体" pitchFamily="65" charset="-122"/>
              <a:ea typeface="方正启体简体" pitchFamily="65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862808" y="4526473"/>
            <a:ext cx="149352" cy="24688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2806896" y="4526472"/>
            <a:ext cx="149352" cy="24688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14494" y="288200"/>
            <a:ext cx="4986538" cy="219456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6233" y="195486"/>
            <a:ext cx="1959868" cy="47548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206696"/>
            <a:ext cx="1959868" cy="475489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6233" y="195486"/>
            <a:ext cx="1959868" cy="475489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206696"/>
            <a:ext cx="1959868" cy="475489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53570" y="210766"/>
            <a:ext cx="1959868" cy="341377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4398109" y="225359"/>
            <a:ext cx="1959868" cy="341377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436370" y="427355"/>
            <a:ext cx="6375400" cy="5200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/>
              <a:t>亮亮图文旗舰店  https://liangliangtuwen.tmall.com</a:t>
            </a:r>
            <a:endParaRPr lang="zh-CN" altLang="en-US" sz="1400"/>
          </a:p>
          <a:p>
            <a:endParaRPr lang="zh-CN" altLang="en-US" sz="1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4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20" dur="3000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xit" presetSubtype="8" fill="hold" grpId="1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2" presetClass="exit" presetSubtype="8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8" presetClass="exit" presetSubtype="12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6" presetClass="entr" presetSubtype="37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2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2" presetClass="exit" presetSubtype="4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xit" presetSubtype="8" fill="hold" nodeType="withEffect">
                                  <p:stCondLst>
                                    <p:cond delay="78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0" grpId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2588</Words>
  <Application>WPS 演示</Application>
  <PresentationFormat>全屏显示(16:9)</PresentationFormat>
  <Paragraphs>220</Paragraphs>
  <Slides>43</Slides>
  <Notes>43</Notes>
  <HiddenSlides>0</HiddenSlides>
  <MMClips>2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54" baseType="lpstr">
      <vt:lpstr>Arial</vt:lpstr>
      <vt:lpstr>宋体</vt:lpstr>
      <vt:lpstr>Wingdings</vt:lpstr>
      <vt:lpstr>Tiranti Solid LET</vt:lpstr>
      <vt:lpstr>方正启体简体</vt:lpstr>
      <vt:lpstr>Adobe Gothic Std B</vt:lpstr>
      <vt:lpstr>微软雅黑</vt:lpstr>
      <vt:lpstr>Calibri</vt:lpstr>
      <vt:lpstr>华康海报体W12(P)</vt:lpstr>
      <vt:lpstr>Segoe Print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Administrator</cp:lastModifiedBy>
  <cp:revision>65</cp:revision>
  <dcterms:created xsi:type="dcterms:W3CDTF">2014-08-24T03:01:00Z</dcterms:created>
  <dcterms:modified xsi:type="dcterms:W3CDTF">2017-07-05T14:49:26Z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2052-10.1.0.6235</vt:lpwstr>
  </property>
</Properties>
</file>