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4" r:id="rId7"/>
    <p:sldId id="270" r:id="rId8"/>
    <p:sldId id="275" r:id="rId9"/>
    <p:sldId id="269" r:id="rId10"/>
    <p:sldId id="259" r:id="rId11"/>
    <p:sldId id="272" r:id="rId12"/>
    <p:sldId id="271" r:id="rId13"/>
    <p:sldId id="266" r:id="rId14"/>
    <p:sldId id="262" r:id="rId15"/>
    <p:sldId id="260" r:id="rId16"/>
    <p:sldId id="263" r:id="rId17"/>
    <p:sldId id="274" r:id="rId18"/>
    <p:sldId id="276" r:id="rId19"/>
    <p:sldId id="267" r:id="rId20"/>
    <p:sldId id="261" r:id="rId21"/>
    <p:sldId id="273" r:id="rId22"/>
    <p:sldId id="265" r:id="rId23"/>
    <p:sldId id="268" r:id="rId24"/>
    <p:sldId id="277" r:id="rId25"/>
    <p:sldId id="278" r:id="rId26"/>
    <p:sldId id="279" r:id="rId27"/>
  </p:sldIdLst>
  <p:sldSz cx="9144000" cy="52197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35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78" d="100"/>
          <a:sy n="78" d="100"/>
        </p:scale>
        <p:origin x="-90" y="-1506"/>
      </p:cViewPr>
      <p:guideLst>
        <p:guide orient="horz" pos="1644"/>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E623B3-EDFA-4612-BC46-55153CC1EDA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725488" y="1143000"/>
            <a:ext cx="54070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DA1117-C703-4121-8C9A-517726051A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DA1117-C703-4121-8C9A-517726051A2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54243"/>
            <a:ext cx="6858000" cy="1817229"/>
          </a:xfrm>
          <a:prstGeom prst="rect">
            <a:avLst/>
          </a:prstGeo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41551"/>
            <a:ext cx="6858000" cy="1260219"/>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1389503"/>
            <a:ext cx="7886700" cy="3311852"/>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7901"/>
            <a:ext cx="1971675" cy="4423454"/>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7901"/>
            <a:ext cx="5800725" cy="4423454"/>
          </a:xfrm>
          <a:prstGeom prst="rect">
            <a:avLst/>
          </a:prstGeo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a:xfrm>
            <a:off x="628650" y="1389503"/>
            <a:ext cx="7886700" cy="331185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301301"/>
            <a:ext cx="7886700" cy="2171250"/>
          </a:xfrm>
          <a:prstGeom prst="rect">
            <a:avLst/>
          </a:prstGeo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93092"/>
            <a:ext cx="7886700" cy="1141809"/>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Date Placeholder 3"/>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9" name="矩形 8"/>
          <p:cNvSpPr/>
          <p:nvPr userDrawn="1"/>
        </p:nvSpPr>
        <p:spPr>
          <a:xfrm>
            <a:off x="6740268" y="3960721"/>
            <a:ext cx="775136" cy="246221"/>
          </a:xfrm>
          <a:prstGeom prst="rect">
            <a:avLst/>
          </a:prstGeom>
        </p:spPr>
        <p:txBody>
          <a:bodyPr wrap="square">
            <a:spAutoFit/>
          </a:bodyPr>
          <a:lstStyle/>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模板下载：</a:t>
            </a:r>
            <a:r>
              <a:rPr lang="en-US" altLang="zh-CN" sz="100" dirty="0">
                <a:solidFill>
                  <a:prstClr val="white"/>
                </a:solidFill>
                <a:ea typeface="宋体" panose="02010600030101010101" pitchFamily="2" charset="-122"/>
              </a:rPr>
              <a:t>www.1ppt.com/moban/     </a:t>
            </a:r>
            <a:r>
              <a:rPr lang="zh-CN" altLang="en-US" sz="100" dirty="0">
                <a:solidFill>
                  <a:prstClr val="white"/>
                </a:solidFill>
                <a:ea typeface="宋体" panose="02010600030101010101" pitchFamily="2" charset="-122"/>
              </a:rPr>
              <a:t>行业</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www.1ppt.com/hangye/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节日</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模板：</a:t>
            </a:r>
            <a:r>
              <a:rPr lang="en-US" altLang="zh-CN" sz="100" dirty="0">
                <a:solidFill>
                  <a:prstClr val="white"/>
                </a:solidFill>
                <a:ea typeface="宋体" panose="02010600030101010101" pitchFamily="2" charset="-122"/>
              </a:rPr>
              <a:t>www.1ppt.com/jieri/           PPT</a:t>
            </a:r>
            <a:r>
              <a:rPr lang="zh-CN" altLang="en-US" sz="100" dirty="0">
                <a:solidFill>
                  <a:prstClr val="white"/>
                </a:solidFill>
                <a:ea typeface="宋体" panose="02010600030101010101" pitchFamily="2" charset="-122"/>
              </a:rPr>
              <a:t>素材下载：</a:t>
            </a:r>
            <a:r>
              <a:rPr lang="en-US" altLang="zh-CN" sz="100" dirty="0">
                <a:solidFill>
                  <a:prstClr val="white"/>
                </a:solidFill>
                <a:ea typeface="宋体" panose="02010600030101010101" pitchFamily="2" charset="-122"/>
              </a:rPr>
              <a:t>www.1ppt.com/sucai/</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背景图片：</a:t>
            </a:r>
            <a:r>
              <a:rPr lang="en-US" altLang="zh-CN" sz="100" dirty="0">
                <a:solidFill>
                  <a:prstClr val="white"/>
                </a:solidFill>
                <a:ea typeface="宋体" panose="02010600030101010101" pitchFamily="2" charset="-122"/>
              </a:rPr>
              <a:t>www.1ppt.com/beijing/      PPT</a:t>
            </a:r>
            <a:r>
              <a:rPr lang="zh-CN" altLang="en-US" sz="100" dirty="0">
                <a:solidFill>
                  <a:prstClr val="white"/>
                </a:solidFill>
                <a:ea typeface="宋体" panose="02010600030101010101" pitchFamily="2" charset="-122"/>
              </a:rPr>
              <a:t>图表下载：</a:t>
            </a:r>
            <a:r>
              <a:rPr lang="en-US" altLang="zh-CN" sz="100" dirty="0">
                <a:solidFill>
                  <a:prstClr val="white"/>
                </a:solidFill>
                <a:ea typeface="宋体" panose="02010600030101010101" pitchFamily="2" charset="-122"/>
              </a:rPr>
              <a:t>www.1ppt.com/tubiao/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优秀</a:t>
            </a:r>
            <a:r>
              <a:rPr lang="en-US" altLang="zh-CN" sz="100" dirty="0">
                <a:solidFill>
                  <a:prstClr val="white"/>
                </a:solidFill>
                <a:ea typeface="宋体" panose="02010600030101010101" pitchFamily="2" charset="-122"/>
              </a:rPr>
              <a:t>PPT</a:t>
            </a:r>
            <a:r>
              <a:rPr lang="zh-CN" altLang="en-US" sz="100" dirty="0">
                <a:solidFill>
                  <a:prstClr val="white"/>
                </a:solidFill>
                <a:ea typeface="宋体" panose="02010600030101010101" pitchFamily="2" charset="-122"/>
              </a:rPr>
              <a:t>下载：</a:t>
            </a:r>
            <a:r>
              <a:rPr lang="en-US" altLang="zh-CN" sz="100" dirty="0">
                <a:solidFill>
                  <a:prstClr val="white"/>
                </a:solidFill>
                <a:ea typeface="宋体" panose="02010600030101010101" pitchFamily="2" charset="-122"/>
              </a:rPr>
              <a:t>www.1ppt.com/xiazai/        PPT</a:t>
            </a:r>
            <a:r>
              <a:rPr lang="zh-CN" altLang="en-US" sz="100" dirty="0">
                <a:solidFill>
                  <a:prstClr val="white"/>
                </a:solidFill>
                <a:ea typeface="宋体" panose="02010600030101010101" pitchFamily="2" charset="-122"/>
              </a:rPr>
              <a:t>教程： </a:t>
            </a:r>
            <a:r>
              <a:rPr lang="en-US" altLang="zh-CN" sz="100" dirty="0">
                <a:solidFill>
                  <a:prstClr val="white"/>
                </a:solidFill>
                <a:ea typeface="宋体" panose="02010600030101010101" pitchFamily="2" charset="-122"/>
              </a:rPr>
              <a:t>www.1ppt.com/powerpoint/      </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Word</a:t>
            </a:r>
            <a:r>
              <a:rPr lang="zh-CN" altLang="en-US" sz="100" dirty="0">
                <a:solidFill>
                  <a:prstClr val="white"/>
                </a:solidFill>
                <a:ea typeface="宋体" panose="02010600030101010101" pitchFamily="2" charset="-122"/>
              </a:rPr>
              <a:t>教程： </a:t>
            </a:r>
            <a:r>
              <a:rPr lang="en-US" altLang="zh-CN" sz="100" dirty="0">
                <a:solidFill>
                  <a:prstClr val="white"/>
                </a:solidFill>
                <a:ea typeface="宋体" panose="02010600030101010101" pitchFamily="2" charset="-122"/>
              </a:rPr>
              <a:t>www.1ppt.com/word/              Excel</a:t>
            </a:r>
            <a:r>
              <a:rPr lang="zh-CN" altLang="en-US" sz="100" dirty="0">
                <a:solidFill>
                  <a:prstClr val="white"/>
                </a:solidFill>
                <a:ea typeface="宋体" panose="02010600030101010101" pitchFamily="2" charset="-122"/>
              </a:rPr>
              <a:t>教程：</a:t>
            </a:r>
            <a:r>
              <a:rPr lang="en-US" altLang="zh-CN" sz="100" dirty="0">
                <a:solidFill>
                  <a:prstClr val="white"/>
                </a:solidFill>
                <a:ea typeface="宋体" panose="02010600030101010101" pitchFamily="2" charset="-122"/>
              </a:rPr>
              <a:t>www.1ppt.com/excel/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资料下载：</a:t>
            </a:r>
            <a:r>
              <a:rPr lang="en-US" altLang="zh-CN" sz="100" dirty="0">
                <a:solidFill>
                  <a:prstClr val="white"/>
                </a:solidFill>
                <a:ea typeface="宋体" panose="02010600030101010101" pitchFamily="2" charset="-122"/>
              </a:rPr>
              <a:t>www.1ppt.com/ziliao/                PPT</a:t>
            </a:r>
            <a:r>
              <a:rPr lang="zh-CN" altLang="en-US" sz="100" dirty="0">
                <a:solidFill>
                  <a:prstClr val="white"/>
                </a:solidFill>
                <a:ea typeface="宋体" panose="02010600030101010101" pitchFamily="2" charset="-122"/>
              </a:rPr>
              <a:t>课件下载：</a:t>
            </a:r>
            <a:r>
              <a:rPr lang="en-US" altLang="zh-CN" sz="100" dirty="0">
                <a:solidFill>
                  <a:prstClr val="white"/>
                </a:solidFill>
                <a:ea typeface="宋体" panose="02010600030101010101" pitchFamily="2" charset="-122"/>
              </a:rPr>
              <a:t>www.1ppt.com/kejian/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范文下载：</a:t>
            </a:r>
            <a:r>
              <a:rPr lang="en-US" altLang="zh-CN" sz="100" dirty="0">
                <a:solidFill>
                  <a:prstClr val="white"/>
                </a:solidFill>
                <a:ea typeface="宋体" panose="02010600030101010101" pitchFamily="2" charset="-122"/>
              </a:rPr>
              <a:t>www.1ppt.com/fanwen/             </a:t>
            </a:r>
            <a:r>
              <a:rPr lang="zh-CN" altLang="en-US" sz="100" dirty="0">
                <a:solidFill>
                  <a:prstClr val="white"/>
                </a:solidFill>
                <a:ea typeface="宋体" panose="02010600030101010101" pitchFamily="2" charset="-122"/>
              </a:rPr>
              <a:t>试卷下载：</a:t>
            </a:r>
            <a:r>
              <a:rPr lang="en-US" altLang="zh-CN" sz="100" dirty="0">
                <a:solidFill>
                  <a:prstClr val="white"/>
                </a:solidFill>
                <a:ea typeface="宋体" panose="02010600030101010101" pitchFamily="2" charset="-122"/>
              </a:rPr>
              <a:t>www.1ppt.com/shiti/  </a:t>
            </a:r>
            <a:endParaRPr lang="en-US" altLang="zh-CN" sz="100" dirty="0">
              <a:solidFill>
                <a:prstClr val="white"/>
              </a:solidFill>
              <a:ea typeface="宋体" panose="02010600030101010101" pitchFamily="2" charset="-122"/>
            </a:endParaRPr>
          </a:p>
          <a:p>
            <a:pPr defTabSz="914400"/>
            <a:r>
              <a:rPr lang="zh-CN" altLang="en-US" sz="100" dirty="0">
                <a:solidFill>
                  <a:prstClr val="white"/>
                </a:solidFill>
                <a:ea typeface="宋体" panose="02010600030101010101" pitchFamily="2" charset="-122"/>
              </a:rPr>
              <a:t>教案下载：</a:t>
            </a:r>
            <a:r>
              <a:rPr lang="en-US" altLang="zh-CN" sz="100" dirty="0">
                <a:solidFill>
                  <a:prstClr val="white"/>
                </a:solidFill>
                <a:ea typeface="宋体" panose="02010600030101010101" pitchFamily="2" charset="-122"/>
              </a:rPr>
              <a:t>www.1ppt.com/jiaoan/  </a:t>
            </a:r>
            <a:r>
              <a:rPr lang="en-US" altLang="zh-CN" sz="100" dirty="0" smtClean="0">
                <a:solidFill>
                  <a:prstClr val="white"/>
                </a:solidFill>
                <a:ea typeface="宋体" panose="02010600030101010101" pitchFamily="2" charset="-122"/>
              </a:rPr>
              <a:t>      </a:t>
            </a:r>
            <a:endParaRPr lang="en-US" altLang="zh-CN" sz="100" dirty="0">
              <a:solidFill>
                <a:prstClr val="white"/>
              </a:solidFill>
              <a:ea typeface="宋体" panose="02010600030101010101" pitchFamily="2" charset="-122"/>
            </a:endParaRPr>
          </a:p>
          <a:p>
            <a:pPr defTabSz="914400"/>
            <a:r>
              <a:rPr lang="zh-CN" altLang="en-US" sz="100" dirty="0" smtClean="0">
                <a:solidFill>
                  <a:prstClr val="white"/>
                </a:solidFill>
                <a:ea typeface="宋体" panose="02010600030101010101" pitchFamily="2" charset="-122"/>
              </a:rPr>
              <a:t>字体下载：</a:t>
            </a:r>
            <a:r>
              <a:rPr lang="en-US" altLang="zh-CN" sz="100" dirty="0" smtClean="0">
                <a:solidFill>
                  <a:prstClr val="white"/>
                </a:solidFill>
                <a:ea typeface="宋体" panose="02010600030101010101" pitchFamily="2" charset="-122"/>
              </a:rPr>
              <a:t>www.1ppt.com/ziti/</a:t>
            </a:r>
            <a:endParaRPr lang="en-US" altLang="zh-CN" sz="100" dirty="0">
              <a:solidFill>
                <a:prstClr val="white"/>
              </a:solidFill>
              <a:ea typeface="宋体" panose="02010600030101010101" pitchFamily="2" charset="-122"/>
            </a:endParaRPr>
          </a:p>
          <a:p>
            <a:pPr defTabSz="914400"/>
            <a:r>
              <a:rPr lang="en-US" altLang="zh-CN" sz="100" dirty="0">
                <a:solidFill>
                  <a:prstClr val="white"/>
                </a:solidFill>
                <a:ea typeface="宋体" panose="02010600030101010101" pitchFamily="2" charset="-122"/>
              </a:rPr>
              <a:t> </a:t>
            </a:r>
            <a:endParaRPr lang="zh-CN" altLang="en-US" sz="100" dirty="0">
              <a:solidFill>
                <a:prstClr val="white"/>
              </a:solidFill>
              <a:ea typeface="宋体" panose="02010600030101010101" pitchFamily="2" charset="-122"/>
            </a:endParaRPr>
          </a:p>
        </p:txBody>
      </p:sp>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89503"/>
            <a:ext cx="3886200" cy="331185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4629150" y="1389503"/>
            <a:ext cx="3886200" cy="3311852"/>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7901"/>
            <a:ext cx="7886700" cy="1008901"/>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79552"/>
            <a:ext cx="3868340" cy="627089"/>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629842" y="1906640"/>
            <a:ext cx="3868340" cy="2804381"/>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79552"/>
            <a:ext cx="3887391" cy="627089"/>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4629150" y="1906640"/>
            <a:ext cx="3887391" cy="2804381"/>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7901"/>
            <a:ext cx="7886700" cy="1008901"/>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7980"/>
            <a:ext cx="2949178" cy="1217930"/>
          </a:xfrm>
          <a:prstGeom prst="rect">
            <a:avLst/>
          </a:prstGeo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51541"/>
            <a:ext cx="4629150" cy="3709370"/>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629841" y="1565910"/>
            <a:ext cx="2949178" cy="2901042"/>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7980"/>
            <a:ext cx="2949178" cy="1217930"/>
          </a:xfrm>
          <a:prstGeom prst="rect">
            <a:avLst/>
          </a:prstGeo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51541"/>
            <a:ext cx="4629150" cy="3709370"/>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65910"/>
            <a:ext cx="2949178" cy="2901042"/>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endParaRPr lang="zh-CN" altLang="en-US"/>
          </a:p>
        </p:txBody>
      </p:sp>
      <p:sp>
        <p:nvSpPr>
          <p:cNvPr id="5" name="Date Placeholder 4"/>
          <p:cNvSpPr>
            <a:spLocks noGrp="1"/>
          </p:cNvSpPr>
          <p:nvPr>
            <p:ph type="dt" sz="half" idx="10"/>
          </p:nvPr>
        </p:nvSpPr>
        <p:spPr/>
        <p:txBody>
          <a:bodyPr/>
          <a:lstStyle/>
          <a:p>
            <a:fld id="{94359475-E5C1-44AD-B13C-B329ECCD930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4F01D32-9BB1-43C7-92F5-462E1746EB9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0" y="4837889"/>
            <a:ext cx="2057400" cy="277901"/>
          </a:xfrm>
          <a:prstGeom prst="rect">
            <a:avLst/>
          </a:prstGeom>
        </p:spPr>
        <p:txBody>
          <a:bodyPr vert="horz" lIns="91440" tIns="45720" rIns="91440" bIns="45720" rtlCol="0" anchor="ctr"/>
          <a:lstStyle>
            <a:lvl1pPr algn="l">
              <a:defRPr sz="900">
                <a:solidFill>
                  <a:schemeClr val="tx1">
                    <a:tint val="75000"/>
                  </a:schemeClr>
                </a:solidFill>
              </a:defRPr>
            </a:lvl1pPr>
          </a:lstStyle>
          <a:p>
            <a:fld id="{94359475-E5C1-44AD-B13C-B329ECCD9309}" type="datetimeFigureOut">
              <a:rPr lang="zh-CN" altLang="en-US" smtClean="0"/>
            </a:fld>
            <a:endParaRPr lang="zh-CN" altLang="en-US"/>
          </a:p>
        </p:txBody>
      </p:sp>
      <p:sp>
        <p:nvSpPr>
          <p:cNvPr id="5" name="Footer Placeholder 4"/>
          <p:cNvSpPr>
            <a:spLocks noGrp="1"/>
          </p:cNvSpPr>
          <p:nvPr>
            <p:ph type="ftr" sz="quarter" idx="3"/>
          </p:nvPr>
        </p:nvSpPr>
        <p:spPr>
          <a:xfrm>
            <a:off x="3028950" y="4837889"/>
            <a:ext cx="3086100" cy="27790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837889"/>
            <a:ext cx="2057400" cy="277901"/>
          </a:xfrm>
          <a:prstGeom prst="rect">
            <a:avLst/>
          </a:prstGeom>
        </p:spPr>
        <p:txBody>
          <a:bodyPr vert="horz" lIns="91440" tIns="45720" rIns="91440" bIns="45720" rtlCol="0" anchor="ctr"/>
          <a:lstStyle>
            <a:lvl1pPr algn="r">
              <a:defRPr sz="900">
                <a:solidFill>
                  <a:schemeClr val="tx1">
                    <a:tint val="75000"/>
                  </a:schemeClr>
                </a:solidFill>
              </a:defRPr>
            </a:lvl1pPr>
          </a:lstStyle>
          <a:p>
            <a:fld id="{44F01D32-9BB1-43C7-92F5-462E1746EB9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advClick="0" advTm="2000">
        <p:blinds dir="vert"/>
      </p:transition>
    </mc:Choice>
    <mc:Fallback>
      <p:transition spd="slow" advClick="0" advTm="2000">
        <p:blinds dir="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23.emf"/><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926798" y="0"/>
            <a:ext cx="11066841" cy="5309483"/>
          </a:xfrm>
          <a:prstGeom prst="rect">
            <a:avLst/>
          </a:prstGeom>
        </p:spPr>
      </p:pic>
      <p:sp>
        <p:nvSpPr>
          <p:cNvPr id="6" name="矩形 5"/>
          <p:cNvSpPr/>
          <p:nvPr/>
        </p:nvSpPr>
        <p:spPr>
          <a:xfrm>
            <a:off x="2489685" y="2464543"/>
            <a:ext cx="5046372" cy="535531"/>
          </a:xfrm>
          <a:prstGeom prst="rect">
            <a:avLst/>
          </a:prstGeom>
        </p:spPr>
        <p:txBody>
          <a:bodyPr wrap="square">
            <a:spAutoFit/>
          </a:bodyPr>
          <a:lstStyle/>
          <a:p>
            <a:pPr algn="ctr">
              <a:lnSpc>
                <a:spcPct val="90000"/>
              </a:lnSpc>
              <a:buNone/>
            </a:pPr>
            <a:r>
              <a:rPr lang="zh-CN" altLang="en-US" sz="3200" b="1" cap="all"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圣 诞 活 动 主 题 策 划</a:t>
            </a:r>
            <a:endParaRPr lang="en-US" altLang="zh-CN" sz="3200" b="1" cap="all"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3332761" y="1879802"/>
            <a:ext cx="3360215" cy="400110"/>
          </a:xfrm>
          <a:prstGeom prst="rect">
            <a:avLst/>
          </a:prstGeom>
        </p:spPr>
        <p:txBody>
          <a:bodyPr wrap="none">
            <a:spAutoFit/>
          </a:bodyPr>
          <a:lstStyle/>
          <a:p>
            <a:r>
              <a:rPr lang="zh-CN" altLang="en-US" sz="2000" b="1" spc="600" dirty="0">
                <a:solidFill>
                  <a:schemeClr val="bg1"/>
                </a:solidFill>
                <a:latin typeface="Arial" panose="020B0604020202020204" pitchFamily="34" charset="0"/>
                <a:cs typeface="Arial" panose="020B0604020202020204" pitchFamily="34" charset="0"/>
              </a:rPr>
              <a:t>Merry Christmas</a:t>
            </a:r>
            <a:endParaRPr lang="zh-CN" altLang="en-US" sz="2000" b="1" spc="600" dirty="0">
              <a:solidFill>
                <a:schemeClr val="bg1"/>
              </a:solidFill>
              <a:latin typeface="Arial" panose="020B0604020202020204" pitchFamily="34" charset="0"/>
              <a:cs typeface="Arial" panose="020B0604020202020204" pitchFamily="34" charset="0"/>
            </a:endParaRPr>
          </a:p>
        </p:txBody>
      </p:sp>
      <p:sp>
        <p:nvSpPr>
          <p:cNvPr id="8" name="矩形 7"/>
          <p:cNvSpPr/>
          <p:nvPr/>
        </p:nvSpPr>
        <p:spPr>
          <a:xfrm>
            <a:off x="2857843" y="3104023"/>
            <a:ext cx="4178300" cy="245110"/>
          </a:xfrm>
          <a:prstGeom prst="rect">
            <a:avLst/>
          </a:prstGeom>
        </p:spPr>
        <p:txBody>
          <a:bodyPr wrap="none">
            <a:spAutoFit/>
          </a:bodyPr>
          <a:lstStyle/>
          <a:p>
            <a:r>
              <a:rPr lang="zh-CN" altLang="en-US" sz="1000" spc="600" dirty="0">
                <a:solidFill>
                  <a:schemeClr val="bg1"/>
                </a:solidFill>
                <a:latin typeface="Arial" panose="020B0604020202020204" pitchFamily="34" charset="0"/>
                <a:cs typeface="Arial" panose="020B0604020202020204" pitchFamily="34" charset="0"/>
              </a:rPr>
              <a:t>汇报人：</a:t>
            </a:r>
            <a:r>
              <a:rPr lang="en-US" altLang="zh-CN" sz="1000" spc="600" dirty="0">
                <a:solidFill>
                  <a:schemeClr val="bg1"/>
                </a:solidFill>
                <a:latin typeface="Arial" panose="020B0604020202020204" pitchFamily="34" charset="0"/>
                <a:cs typeface="Arial" panose="020B0604020202020204" pitchFamily="34" charset="0"/>
              </a:rPr>
              <a:t>xxx</a:t>
            </a:r>
            <a:r>
              <a:rPr lang="zh-CN" altLang="en-US" sz="1000" spc="600" dirty="0">
                <a:solidFill>
                  <a:schemeClr val="bg1"/>
                </a:solidFill>
                <a:latin typeface="Arial" panose="020B0604020202020204" pitchFamily="34" charset="0"/>
                <a:cs typeface="Arial" panose="020B0604020202020204" pitchFamily="34" charset="0"/>
              </a:rPr>
              <a:t>       汇报时间：</a:t>
            </a:r>
            <a:r>
              <a:rPr lang="en-US" altLang="zh-CN" sz="1000" spc="600" dirty="0">
                <a:solidFill>
                  <a:schemeClr val="bg1"/>
                </a:solidFill>
                <a:latin typeface="Arial" panose="020B0604020202020204" pitchFamily="34" charset="0"/>
                <a:cs typeface="Arial" panose="020B0604020202020204" pitchFamily="34" charset="0"/>
              </a:rPr>
              <a:t>xx</a:t>
            </a:r>
            <a:r>
              <a:rPr lang="zh-CN" altLang="en-US" sz="1000" spc="600" dirty="0">
                <a:solidFill>
                  <a:schemeClr val="bg1"/>
                </a:solidFill>
                <a:latin typeface="Arial" panose="020B0604020202020204" pitchFamily="34" charset="0"/>
                <a:cs typeface="Arial" panose="020B0604020202020204" pitchFamily="34" charset="0"/>
              </a:rPr>
              <a:t>年</a:t>
            </a:r>
            <a:r>
              <a:rPr lang="en-US" altLang="zh-CN" sz="1000" spc="600" dirty="0">
                <a:solidFill>
                  <a:schemeClr val="bg1"/>
                </a:solidFill>
                <a:latin typeface="Arial" panose="020B0604020202020204" pitchFamily="34" charset="0"/>
                <a:cs typeface="Arial" panose="020B0604020202020204" pitchFamily="34" charset="0"/>
              </a:rPr>
              <a:t>xx</a:t>
            </a:r>
            <a:r>
              <a:rPr lang="zh-CN" altLang="en-US" sz="1000" spc="600" dirty="0">
                <a:solidFill>
                  <a:schemeClr val="bg1"/>
                </a:solidFill>
                <a:latin typeface="Arial" panose="020B0604020202020204" pitchFamily="34" charset="0"/>
                <a:cs typeface="Arial" panose="020B0604020202020204" pitchFamily="34" charset="0"/>
              </a:rPr>
              <a:t>月</a:t>
            </a:r>
            <a:endParaRPr lang="zh-CN" altLang="en-US" sz="1000" spc="600"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2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p:stCondLst>
                              <p:cond delay="24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1" cstate="screen"/>
          <a:srcRect/>
          <a:stretch>
            <a:fillRect/>
          </a:stretch>
        </p:blipFill>
        <p:spPr>
          <a:xfrm>
            <a:off x="0" y="0"/>
            <a:ext cx="9144000" cy="5219700"/>
          </a:xfrm>
          <a:prstGeom prst="rect">
            <a:avLst/>
          </a:prstGeom>
        </p:spPr>
      </p:pic>
      <p:pic>
        <p:nvPicPr>
          <p:cNvPr id="7" name="图片 6"/>
          <p:cNvPicPr>
            <a:picLocks noChangeAspect="1"/>
          </p:cNvPicPr>
          <p:nvPr/>
        </p:nvPicPr>
        <p:blipFill>
          <a:blip r:embed="rId2" cstate="screen"/>
          <a:stretch>
            <a:fillRect/>
          </a:stretch>
        </p:blipFill>
        <p:spPr>
          <a:xfrm>
            <a:off x="550236" y="1063339"/>
            <a:ext cx="2718474" cy="2718474"/>
          </a:xfrm>
          <a:prstGeom prst="rect">
            <a:avLst/>
          </a:prstGeom>
        </p:spPr>
      </p:pic>
      <p:pic>
        <p:nvPicPr>
          <p:cNvPr id="8" name="图片 7"/>
          <p:cNvPicPr>
            <a:picLocks noChangeAspect="1"/>
          </p:cNvPicPr>
          <p:nvPr/>
        </p:nvPicPr>
        <p:blipFill>
          <a:blip r:embed="rId3" cstate="screen"/>
          <a:stretch>
            <a:fillRect/>
          </a:stretch>
        </p:blipFill>
        <p:spPr>
          <a:xfrm>
            <a:off x="3788607" y="1546044"/>
            <a:ext cx="1812454" cy="1812454"/>
          </a:xfrm>
          <a:prstGeom prst="rect">
            <a:avLst/>
          </a:prstGeom>
        </p:spPr>
      </p:pic>
      <p:pic>
        <p:nvPicPr>
          <p:cNvPr id="9" name="图片 8"/>
          <p:cNvPicPr>
            <a:picLocks noChangeAspect="1"/>
          </p:cNvPicPr>
          <p:nvPr/>
        </p:nvPicPr>
        <p:blipFill>
          <a:blip r:embed="rId4" cstate="screen"/>
          <a:stretch>
            <a:fillRect/>
          </a:stretch>
        </p:blipFill>
        <p:spPr>
          <a:xfrm>
            <a:off x="6357205" y="1916610"/>
            <a:ext cx="1313700" cy="1313700"/>
          </a:xfrm>
          <a:prstGeom prst="rect">
            <a:avLst/>
          </a:prstGeom>
        </p:spPr>
      </p:pic>
      <p:sp>
        <p:nvSpPr>
          <p:cNvPr id="10" name="文本框 9"/>
          <p:cNvSpPr txBox="1"/>
          <p:nvPr/>
        </p:nvSpPr>
        <p:spPr>
          <a:xfrm>
            <a:off x="1349369" y="3781813"/>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1" name="矩形 10"/>
          <p:cNvSpPr/>
          <p:nvPr/>
        </p:nvSpPr>
        <p:spPr>
          <a:xfrm>
            <a:off x="393107" y="4187894"/>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2" name="文本框 11"/>
          <p:cNvSpPr txBox="1"/>
          <p:nvPr/>
        </p:nvSpPr>
        <p:spPr>
          <a:xfrm>
            <a:off x="3901399" y="3794454"/>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3" name="矩形 12"/>
          <p:cNvSpPr/>
          <p:nvPr/>
        </p:nvSpPr>
        <p:spPr>
          <a:xfrm>
            <a:off x="2945137" y="4200535"/>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6403654" y="3788131"/>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5" name="矩形 14"/>
          <p:cNvSpPr/>
          <p:nvPr/>
        </p:nvSpPr>
        <p:spPr>
          <a:xfrm>
            <a:off x="5447392" y="419421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screen"/>
          <a:srcRect/>
          <a:stretch>
            <a:fillRect/>
          </a:stretch>
        </p:blipFill>
        <p:spPr>
          <a:xfrm>
            <a:off x="0" y="0"/>
            <a:ext cx="9144000" cy="5219700"/>
          </a:xfrm>
          <a:prstGeom prst="rect">
            <a:avLst/>
          </a:prstGeom>
        </p:spPr>
      </p:pic>
      <p:sp>
        <p:nvSpPr>
          <p:cNvPr id="10" name="文本框 9"/>
          <p:cNvSpPr txBox="1"/>
          <p:nvPr/>
        </p:nvSpPr>
        <p:spPr>
          <a:xfrm>
            <a:off x="3999308" y="1876667"/>
            <a:ext cx="3454219" cy="1323439"/>
          </a:xfrm>
          <a:prstGeom prst="rect">
            <a:avLst/>
          </a:prstGeom>
          <a:noFill/>
        </p:spPr>
        <p:txBody>
          <a:bodyPr wrap="square" rtlCol="0">
            <a:spAutoFit/>
          </a:bodyPr>
          <a:lstStyle/>
          <a:p>
            <a:pPr>
              <a:lnSpc>
                <a:spcPct val="200000"/>
              </a:lnSpc>
            </a:pPr>
            <a:r>
              <a:rPr lang="zh-CN" altLang="en-US" sz="1000" dirty="0">
                <a:latin typeface="微软雅黑" panose="020B0503020204020204" pitchFamily="34" charset="-122"/>
                <a:ea typeface="微软雅黑" panose="020B0503020204020204" pitchFamily="34" charset="-122"/>
              </a:rPr>
              <a:t>         圣诞节这个名称是“基督悒撒”的缩写。很长时间以来圣诞节的日期都是没有确定的，直到西元</a:t>
            </a:r>
            <a:r>
              <a:rPr lang="en-US" altLang="zh-CN" sz="1000" dirty="0">
                <a:latin typeface="微软雅黑" panose="020B0503020204020204" pitchFamily="34" charset="-122"/>
                <a:ea typeface="微软雅黑" panose="020B0503020204020204" pitchFamily="34" charset="-122"/>
              </a:rPr>
              <a:t>3</a:t>
            </a:r>
            <a:r>
              <a:rPr lang="zh-CN" altLang="en-US" sz="1000" dirty="0">
                <a:latin typeface="微软雅黑" panose="020B0503020204020204" pitchFamily="34" charset="-122"/>
                <a:ea typeface="微软雅黑" panose="020B0503020204020204" pitchFamily="34" charset="-122"/>
              </a:rPr>
              <a:t>世纪中期，基督教在罗马合法化以后，西元</a:t>
            </a:r>
            <a:r>
              <a:rPr lang="en-US" altLang="zh-CN" sz="1000" dirty="0">
                <a:latin typeface="微软雅黑" panose="020B0503020204020204" pitchFamily="34" charset="-122"/>
                <a:ea typeface="微软雅黑" panose="020B0503020204020204" pitchFamily="34" charset="-122"/>
              </a:rPr>
              <a:t>354</a:t>
            </a:r>
            <a:r>
              <a:rPr lang="zh-CN" altLang="en-US" sz="1000" dirty="0">
                <a:latin typeface="微软雅黑" panose="020B0503020204020204" pitchFamily="34" charset="-122"/>
                <a:ea typeface="微软雅黑" panose="020B0503020204020204" pitchFamily="34" charset="-122"/>
              </a:rPr>
              <a:t>年罗马主教指定儒略历</a:t>
            </a:r>
            <a:r>
              <a:rPr lang="en-US" altLang="zh-CN" sz="1000" b="1" dirty="0">
                <a:latin typeface="微软雅黑" panose="020B0503020204020204" pitchFamily="34" charset="-122"/>
                <a:ea typeface="微软雅黑" panose="020B0503020204020204" pitchFamily="34" charset="-122"/>
              </a:rPr>
              <a:t>12</a:t>
            </a:r>
            <a:r>
              <a:rPr lang="zh-CN" altLang="en-US" sz="1000" b="1" dirty="0">
                <a:latin typeface="微软雅黑" panose="020B0503020204020204" pitchFamily="34" charset="-122"/>
                <a:ea typeface="微软雅黑" panose="020B0503020204020204" pitchFamily="34" charset="-122"/>
              </a:rPr>
              <a:t>月</a:t>
            </a:r>
            <a:r>
              <a:rPr lang="en-US" altLang="zh-CN" sz="1000" b="1" dirty="0">
                <a:latin typeface="微软雅黑" panose="020B0503020204020204" pitchFamily="34" charset="-122"/>
                <a:ea typeface="微软雅黑" panose="020B0503020204020204" pitchFamily="34" charset="-122"/>
              </a:rPr>
              <a:t>25</a:t>
            </a:r>
            <a:r>
              <a:rPr lang="zh-CN" altLang="en-US" sz="1000" b="1" dirty="0">
                <a:latin typeface="微软雅黑" panose="020B0503020204020204" pitchFamily="34" charset="-122"/>
                <a:ea typeface="微软雅黑" panose="020B0503020204020204" pitchFamily="34" charset="-122"/>
              </a:rPr>
              <a:t>日为耶稣诞生日</a:t>
            </a:r>
            <a:r>
              <a:rPr lang="zh-CN" altLang="en-US" sz="1000" dirty="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p:txBody>
      </p:sp>
      <p:sp>
        <p:nvSpPr>
          <p:cNvPr id="11" name="矩形 10"/>
          <p:cNvSpPr/>
          <p:nvPr/>
        </p:nvSpPr>
        <p:spPr>
          <a:xfrm>
            <a:off x="3956703" y="3391094"/>
            <a:ext cx="4013700" cy="707886"/>
          </a:xfrm>
          <a:prstGeom prst="rect">
            <a:avLst/>
          </a:prstGeom>
        </p:spPr>
        <p:txBody>
          <a:bodyPr wrap="square">
            <a:spAutoFit/>
          </a:bodyPr>
          <a:lstStyle/>
          <a:p>
            <a:r>
              <a:rPr lang="zh-CN" altLang="en-US" sz="1000" dirty="0"/>
              <a:t>The name Christmas is the abbreviation of "Christ and sad". For a long time since the date of Christmas is not certain, until the mid third Century, Rome after the legalization of Christianity in the year 354, the bishop of Rome appointed Julian calendar in December 25th as Jesus was born</a:t>
            </a:r>
            <a:endParaRPr lang="zh-CN" altLang="en-US" sz="1000" dirty="0"/>
          </a:p>
        </p:txBody>
      </p:sp>
      <p:pic>
        <p:nvPicPr>
          <p:cNvPr id="12" name="图片 11"/>
          <p:cNvPicPr>
            <a:picLocks noChangeAspect="1"/>
          </p:cNvPicPr>
          <p:nvPr/>
        </p:nvPicPr>
        <p:blipFill>
          <a:blip r:embed="rId2"/>
          <a:stretch>
            <a:fillRect/>
          </a:stretch>
        </p:blipFill>
        <p:spPr>
          <a:xfrm>
            <a:off x="1177920" y="1091405"/>
            <a:ext cx="2426107" cy="374373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1" cstate="screen"/>
          <a:srcRect/>
          <a:stretch>
            <a:fillRect/>
          </a:stretch>
        </p:blipFill>
        <p:spPr>
          <a:xfrm>
            <a:off x="0" y="0"/>
            <a:ext cx="9144000" cy="5219700"/>
          </a:xfrm>
          <a:prstGeom prst="rect">
            <a:avLst/>
          </a:prstGeom>
        </p:spPr>
      </p:pic>
      <p:pic>
        <p:nvPicPr>
          <p:cNvPr id="17" name="图片 16"/>
          <p:cNvPicPr>
            <a:picLocks noChangeAspect="1"/>
          </p:cNvPicPr>
          <p:nvPr/>
        </p:nvPicPr>
        <p:blipFill>
          <a:blip r:embed="rId2" cstate="screen"/>
          <a:stretch>
            <a:fillRect/>
          </a:stretch>
        </p:blipFill>
        <p:spPr>
          <a:xfrm>
            <a:off x="3840651" y="1743720"/>
            <a:ext cx="1462698" cy="1462698"/>
          </a:xfrm>
          <a:prstGeom prst="rect">
            <a:avLst/>
          </a:prstGeom>
        </p:spPr>
      </p:pic>
      <p:pic>
        <p:nvPicPr>
          <p:cNvPr id="18" name="图片 17"/>
          <p:cNvPicPr>
            <a:picLocks noChangeAspect="1"/>
          </p:cNvPicPr>
          <p:nvPr/>
        </p:nvPicPr>
        <p:blipFill>
          <a:blip r:embed="rId3" cstate="print"/>
          <a:stretch>
            <a:fillRect/>
          </a:stretch>
        </p:blipFill>
        <p:spPr>
          <a:xfrm flipH="1">
            <a:off x="1485515" y="1854343"/>
            <a:ext cx="1609515" cy="1462698"/>
          </a:xfrm>
          <a:prstGeom prst="rect">
            <a:avLst/>
          </a:prstGeom>
        </p:spPr>
      </p:pic>
      <p:pic>
        <p:nvPicPr>
          <p:cNvPr id="19" name="图片 18"/>
          <p:cNvPicPr>
            <a:picLocks noChangeAspect="1"/>
          </p:cNvPicPr>
          <p:nvPr/>
        </p:nvPicPr>
        <p:blipFill>
          <a:blip r:embed="rId3" cstate="screen"/>
          <a:stretch>
            <a:fillRect/>
          </a:stretch>
        </p:blipFill>
        <p:spPr>
          <a:xfrm>
            <a:off x="6403706" y="1854343"/>
            <a:ext cx="1462698" cy="1462698"/>
          </a:xfrm>
          <a:prstGeom prst="rect">
            <a:avLst/>
          </a:prstGeom>
        </p:spPr>
      </p:pic>
      <p:sp>
        <p:nvSpPr>
          <p:cNvPr id="20" name="文本框 19"/>
          <p:cNvSpPr txBox="1"/>
          <p:nvPr/>
        </p:nvSpPr>
        <p:spPr>
          <a:xfrm>
            <a:off x="1887851" y="34750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1" name="矩形 20"/>
          <p:cNvSpPr/>
          <p:nvPr/>
        </p:nvSpPr>
        <p:spPr>
          <a:xfrm>
            <a:off x="1345674" y="38247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2" name="文本框 21"/>
          <p:cNvSpPr txBox="1"/>
          <p:nvPr/>
        </p:nvSpPr>
        <p:spPr>
          <a:xfrm>
            <a:off x="4382828" y="34750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3" name="矩形 22"/>
          <p:cNvSpPr/>
          <p:nvPr/>
        </p:nvSpPr>
        <p:spPr>
          <a:xfrm>
            <a:off x="3840651" y="38247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4" name="文本框 23"/>
          <p:cNvSpPr txBox="1"/>
          <p:nvPr/>
        </p:nvSpPr>
        <p:spPr>
          <a:xfrm>
            <a:off x="6673101" y="34750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5" name="矩形 24"/>
          <p:cNvSpPr/>
          <p:nvPr/>
        </p:nvSpPr>
        <p:spPr>
          <a:xfrm>
            <a:off x="6130924" y="38247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 presetClass="entr" presetSubtype="1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checkerboard(across)">
                                      <p:cBhvr>
                                        <p:cTn id="25" dur="500"/>
                                        <p:tgtEl>
                                          <p:spTgt spid="20"/>
                                        </p:tgtEl>
                                      </p:cBhvr>
                                    </p:animEffect>
                                  </p:childTnLst>
                                </p:cTn>
                              </p:par>
                            </p:childTnLst>
                          </p:cTn>
                        </p:par>
                        <p:par>
                          <p:cTn id="26" fill="hold">
                            <p:stCondLst>
                              <p:cond delay="2000"/>
                            </p:stCondLst>
                            <p:childTnLst>
                              <p:par>
                                <p:cTn id="27" presetID="5" presetClass="entr" presetSubtype="1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checkerboard(across)">
                                      <p:cBhvr>
                                        <p:cTn id="29" dur="500"/>
                                        <p:tgtEl>
                                          <p:spTgt spid="21"/>
                                        </p:tgtEl>
                                      </p:cBhvr>
                                    </p:animEffect>
                                  </p:childTnLst>
                                </p:cTn>
                              </p:par>
                            </p:childTnLst>
                          </p:cTn>
                        </p:par>
                        <p:par>
                          <p:cTn id="30" fill="hold">
                            <p:stCondLst>
                              <p:cond delay="2500"/>
                            </p:stCondLst>
                            <p:childTnLst>
                              <p:par>
                                <p:cTn id="31" presetID="5" presetClass="entr" presetSubtype="1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checkerboard(across)">
                                      <p:cBhvr>
                                        <p:cTn id="33" dur="500"/>
                                        <p:tgtEl>
                                          <p:spTgt spid="22"/>
                                        </p:tgtEl>
                                      </p:cBhvr>
                                    </p:animEffect>
                                  </p:childTnLst>
                                </p:cTn>
                              </p:par>
                            </p:childTnLst>
                          </p:cTn>
                        </p:par>
                        <p:par>
                          <p:cTn id="34" fill="hold">
                            <p:stCondLst>
                              <p:cond delay="3000"/>
                            </p:stCondLst>
                            <p:childTnLst>
                              <p:par>
                                <p:cTn id="35" presetID="5" presetClass="entr" presetSubtype="1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checkerboard(across)">
                                      <p:cBhvr>
                                        <p:cTn id="37" dur="500"/>
                                        <p:tgtEl>
                                          <p:spTgt spid="23"/>
                                        </p:tgtEl>
                                      </p:cBhvr>
                                    </p:animEffect>
                                  </p:childTnLst>
                                </p:cTn>
                              </p:par>
                            </p:childTnLst>
                          </p:cTn>
                        </p:par>
                        <p:par>
                          <p:cTn id="38" fill="hold">
                            <p:stCondLst>
                              <p:cond delay="3500"/>
                            </p:stCondLst>
                            <p:childTnLst>
                              <p:par>
                                <p:cTn id="39" presetID="5" presetClass="entr" presetSubtype="1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checkerboard(across)">
                                      <p:cBhvr>
                                        <p:cTn id="41" dur="500"/>
                                        <p:tgtEl>
                                          <p:spTgt spid="24"/>
                                        </p:tgtEl>
                                      </p:cBhvr>
                                    </p:animEffect>
                                  </p:childTnLst>
                                </p:cTn>
                              </p:par>
                            </p:childTnLst>
                          </p:cTn>
                        </p:par>
                        <p:par>
                          <p:cTn id="42" fill="hold">
                            <p:stCondLst>
                              <p:cond delay="4000"/>
                            </p:stCondLst>
                            <p:childTnLst>
                              <p:par>
                                <p:cTn id="43" presetID="5" presetClass="entr" presetSubtype="1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checkerboard(across)">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926798" y="0"/>
            <a:ext cx="11066841" cy="5309483"/>
          </a:xfrm>
          <a:prstGeom prst="rect">
            <a:avLst/>
          </a:prstGeom>
        </p:spPr>
      </p:pic>
      <p:sp>
        <p:nvSpPr>
          <p:cNvPr id="5" name="文本框 4"/>
          <p:cNvSpPr txBox="1"/>
          <p:nvPr/>
        </p:nvSpPr>
        <p:spPr>
          <a:xfrm>
            <a:off x="3568584" y="1594187"/>
            <a:ext cx="2627066" cy="1015663"/>
          </a:xfrm>
          <a:prstGeom prst="rect">
            <a:avLst/>
          </a:prstGeom>
          <a:noFill/>
        </p:spPr>
        <p:txBody>
          <a:bodyPr wrap="none" rtlCol="0">
            <a:spAutoFit/>
          </a:bodyPr>
          <a:lstStyle/>
          <a:p>
            <a:r>
              <a:rPr lang="en-US" altLang="zh-CN" sz="6000" b="1" dirty="0">
                <a:solidFill>
                  <a:schemeClr val="bg1"/>
                </a:solidFill>
              </a:rPr>
              <a:t>Part  03</a:t>
            </a:r>
            <a:endParaRPr lang="zh-CN" altLang="en-US" sz="6000" b="1" dirty="0">
              <a:solidFill>
                <a:schemeClr val="bg1"/>
              </a:solidFill>
            </a:endParaRPr>
          </a:p>
        </p:txBody>
      </p:sp>
      <p:sp>
        <p:nvSpPr>
          <p:cNvPr id="6" name="矩形 5"/>
          <p:cNvSpPr/>
          <p:nvPr/>
        </p:nvSpPr>
        <p:spPr>
          <a:xfrm>
            <a:off x="3858222" y="2609624"/>
            <a:ext cx="1800493" cy="396583"/>
          </a:xfrm>
          <a:prstGeom prst="rect">
            <a:avLst/>
          </a:prstGeom>
          <a:solidFill>
            <a:srgbClr val="F13534"/>
          </a:solidFill>
          <a:effectLst/>
        </p:spPr>
        <p:txBody>
          <a:bodyPr wrap="none">
            <a:spAutoFit/>
          </a:bodyPr>
          <a:lstStyle/>
          <a:p>
            <a:pPr>
              <a:lnSpc>
                <a:spcPct val="120000"/>
              </a:lnSpc>
            </a:pPr>
            <a:r>
              <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活动受众分析</a:t>
            </a:r>
            <a:endPar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矩形 6"/>
          <p:cNvSpPr/>
          <p:nvPr/>
        </p:nvSpPr>
        <p:spPr>
          <a:xfrm>
            <a:off x="3858222" y="3159885"/>
            <a:ext cx="1813510" cy="276999"/>
          </a:xfrm>
          <a:prstGeom prst="rect">
            <a:avLst/>
          </a:prstGeom>
        </p:spPr>
        <p:txBody>
          <a:bodyPr wrap="none">
            <a:spAutoFit/>
          </a:bodyPr>
          <a:lstStyle/>
          <a:p>
            <a:r>
              <a:rPr lang="zh-CN" altLang="en-US" sz="1200" dirty="0">
                <a:solidFill>
                  <a:schemeClr val="bg1"/>
                </a:solidFill>
              </a:rPr>
              <a:t>Activ ity audience analysis</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p:stCondLst>
                              <p:cond delay="16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0" y="0"/>
            <a:ext cx="9144000" cy="5219700"/>
          </a:xfrm>
          <a:prstGeom prst="rect">
            <a:avLst/>
          </a:prstGeom>
        </p:spPr>
      </p:pic>
      <p:grpSp>
        <p:nvGrpSpPr>
          <p:cNvPr id="7" name="组合 6"/>
          <p:cNvGrpSpPr/>
          <p:nvPr/>
        </p:nvGrpSpPr>
        <p:grpSpPr>
          <a:xfrm>
            <a:off x="1379553" y="1184092"/>
            <a:ext cx="5682866" cy="3198476"/>
            <a:chOff x="1773" y="2234"/>
            <a:chExt cx="12956" cy="7292"/>
          </a:xfrm>
        </p:grpSpPr>
        <p:sp>
          <p:nvSpPr>
            <p:cNvPr id="8" name="矩形 15"/>
            <p:cNvSpPr>
              <a:spLocks noChangeArrowheads="1"/>
            </p:cNvSpPr>
            <p:nvPr/>
          </p:nvSpPr>
          <p:spPr bwMode="auto">
            <a:xfrm rot="5400000">
              <a:off x="8444" y="-2868"/>
              <a:ext cx="207" cy="12153"/>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dirty="0">
                <a:latin typeface="宋体" panose="02010600030101010101" pitchFamily="2" charset="-122"/>
                <a:sym typeface="宋体" panose="02010600030101010101" pitchFamily="2" charset="-122"/>
              </a:endParaRPr>
            </a:p>
          </p:txBody>
        </p:sp>
        <p:sp>
          <p:nvSpPr>
            <p:cNvPr id="9" name="矩形 18"/>
            <p:cNvSpPr>
              <a:spLocks noChangeArrowheads="1"/>
            </p:cNvSpPr>
            <p:nvPr/>
          </p:nvSpPr>
          <p:spPr bwMode="auto">
            <a:xfrm flipH="1">
              <a:off x="14457" y="3106"/>
              <a:ext cx="273" cy="642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0" name="矩形 19"/>
            <p:cNvSpPr>
              <a:spLocks noChangeArrowheads="1"/>
            </p:cNvSpPr>
            <p:nvPr/>
          </p:nvSpPr>
          <p:spPr bwMode="auto">
            <a:xfrm rot="5400000">
              <a:off x="8442" y="3345"/>
              <a:ext cx="210" cy="12153"/>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1" name="矩形 24"/>
            <p:cNvSpPr>
              <a:spLocks noChangeArrowheads="1"/>
            </p:cNvSpPr>
            <p:nvPr/>
          </p:nvSpPr>
          <p:spPr bwMode="auto">
            <a:xfrm flipH="1">
              <a:off x="2443" y="3313"/>
              <a:ext cx="270" cy="604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pic>
          <p:nvPicPr>
            <p:cNvPr id="12" name="图片 11" descr="9f864bacc6a43efdfc8c12c46d773962"/>
            <p:cNvPicPr>
              <a:picLocks noChangeAspect="1"/>
            </p:cNvPicPr>
            <p:nvPr/>
          </p:nvPicPr>
          <p:blipFill>
            <a:blip r:embed="rId3" cstate="screen"/>
            <a:stretch>
              <a:fillRect/>
            </a:stretch>
          </p:blipFill>
          <p:spPr>
            <a:xfrm>
              <a:off x="1773" y="2234"/>
              <a:ext cx="5625" cy="5952"/>
            </a:xfrm>
            <a:prstGeom prst="rect">
              <a:avLst/>
            </a:prstGeom>
          </p:spPr>
        </p:pic>
      </p:grpSp>
      <p:sp>
        <p:nvSpPr>
          <p:cNvPr id="13" name="文本框 12"/>
          <p:cNvSpPr txBox="1"/>
          <p:nvPr/>
        </p:nvSpPr>
        <p:spPr>
          <a:xfrm>
            <a:off x="2299498" y="2147568"/>
            <a:ext cx="1616847"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圣诞节的习俗</a:t>
            </a:r>
            <a:endParaRPr lang="zh-CN" altLang="en-US" sz="1400" b="1"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305873" y="2653630"/>
            <a:ext cx="24145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descr="84a60553b3cec1db619c244dff34e9ad"/>
          <p:cNvPicPr>
            <a:picLocks noChangeAspect="1"/>
          </p:cNvPicPr>
          <p:nvPr/>
        </p:nvPicPr>
        <p:blipFill>
          <a:blip r:embed="rId4" cstate="screen"/>
          <a:stretch>
            <a:fillRect/>
          </a:stretch>
        </p:blipFill>
        <p:spPr>
          <a:xfrm>
            <a:off x="6533164" y="1159440"/>
            <a:ext cx="1209577" cy="1209577"/>
          </a:xfrm>
          <a:prstGeom prst="rect">
            <a:avLst/>
          </a:prstGeom>
        </p:spPr>
      </p:pic>
      <p:sp>
        <p:nvSpPr>
          <p:cNvPr id="16" name="文本框 15"/>
          <p:cNvSpPr txBox="1"/>
          <p:nvPr/>
        </p:nvSpPr>
        <p:spPr>
          <a:xfrm>
            <a:off x="2218827" y="2761564"/>
            <a:ext cx="3763653" cy="1446550"/>
          </a:xfrm>
          <a:prstGeom prst="rect">
            <a:avLst/>
          </a:prstGeom>
          <a:noFill/>
        </p:spPr>
        <p:txBody>
          <a:bodyPr wrap="square" rtlCol="0">
            <a:spAutoFit/>
          </a:bodyPr>
          <a:lstStyle/>
          <a:p>
            <a:pPr>
              <a:lnSpc>
                <a:spcPct val="200000"/>
              </a:lnSpc>
            </a:pPr>
            <a:r>
              <a:rPr lang="zh-CN" altLang="en-US" sz="1000" dirty="0">
                <a:latin typeface="微软雅黑" panose="020B0503020204020204" pitchFamily="34" charset="-122"/>
                <a:ea typeface="微软雅黑" panose="020B0503020204020204" pitchFamily="34" charset="-122"/>
              </a:rPr>
              <a:t>红色与白色相映成趣的是</a:t>
            </a:r>
            <a:r>
              <a:rPr lang="zh-CN" altLang="en-US" sz="1400" b="1" spc="300" dirty="0">
                <a:latin typeface="微软雅黑" panose="020B0503020204020204" pitchFamily="34" charset="-122"/>
                <a:ea typeface="微软雅黑" panose="020B0503020204020204" pitchFamily="34" charset="-122"/>
              </a:rPr>
              <a:t>圣诞老人</a:t>
            </a:r>
            <a:r>
              <a:rPr lang="zh-CN" altLang="en-US" sz="1000" dirty="0">
                <a:latin typeface="微软雅黑" panose="020B0503020204020204" pitchFamily="34" charset="-122"/>
                <a:ea typeface="微软雅黑" panose="020B0503020204020204" pitchFamily="34" charset="-122"/>
              </a:rPr>
              <a:t>，他是圣诞节活动中最受欢迎的人物。西方儿童在圣诞夜临睡之前，要在壁炉前或枕头旁放上一只袜子，等候圣诞老人在他们入睡后把礼物放在袜子内。在西方，扮演圣诞老人也是一种习俗。</a:t>
            </a:r>
            <a:endParaRPr lang="zh-CN" altLang="en-US" sz="1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32" presetClass="emph" presetSubtype="0" fill="hold" nodeType="afterEffect">
                                  <p:stCondLst>
                                    <p:cond delay="0"/>
                                  </p:stCondLst>
                                  <p:childTnLst>
                                    <p:animRot by="120000">
                                      <p:cBhvr>
                                        <p:cTn id="22" dur="100" fill="hold">
                                          <p:stCondLst>
                                            <p:cond delay="0"/>
                                          </p:stCondLst>
                                        </p:cTn>
                                        <p:tgtEl>
                                          <p:spTgt spid="15"/>
                                        </p:tgtEl>
                                        <p:attrNameLst>
                                          <p:attrName>r</p:attrName>
                                        </p:attrNameLst>
                                      </p:cBhvr>
                                    </p:animRot>
                                    <p:animRot by="-240000">
                                      <p:cBhvr>
                                        <p:cTn id="23" dur="200" fill="hold">
                                          <p:stCondLst>
                                            <p:cond delay="200"/>
                                          </p:stCondLst>
                                        </p:cTn>
                                        <p:tgtEl>
                                          <p:spTgt spid="15"/>
                                        </p:tgtEl>
                                        <p:attrNameLst>
                                          <p:attrName>r</p:attrName>
                                        </p:attrNameLst>
                                      </p:cBhvr>
                                    </p:animRot>
                                    <p:animRot by="240000">
                                      <p:cBhvr>
                                        <p:cTn id="24" dur="200" fill="hold">
                                          <p:stCondLst>
                                            <p:cond delay="400"/>
                                          </p:stCondLst>
                                        </p:cTn>
                                        <p:tgtEl>
                                          <p:spTgt spid="15"/>
                                        </p:tgtEl>
                                        <p:attrNameLst>
                                          <p:attrName>r</p:attrName>
                                        </p:attrNameLst>
                                      </p:cBhvr>
                                    </p:animRot>
                                    <p:animRot by="-240000">
                                      <p:cBhvr>
                                        <p:cTn id="25" dur="200" fill="hold">
                                          <p:stCondLst>
                                            <p:cond delay="600"/>
                                          </p:stCondLst>
                                        </p:cTn>
                                        <p:tgtEl>
                                          <p:spTgt spid="15"/>
                                        </p:tgtEl>
                                        <p:attrNameLst>
                                          <p:attrName>r</p:attrName>
                                        </p:attrNameLst>
                                      </p:cBhvr>
                                    </p:animRot>
                                    <p:animRot by="120000">
                                      <p:cBhvr>
                                        <p:cTn id="26" dur="200" fill="hold">
                                          <p:stCondLst>
                                            <p:cond delay="800"/>
                                          </p:stCondLst>
                                        </p:cTn>
                                        <p:tgtEl>
                                          <p:spTgt spid="15"/>
                                        </p:tgtEl>
                                        <p:attrNameLst>
                                          <p:attrName>r</p:attrName>
                                        </p:attrNameLst>
                                      </p:cBhvr>
                                    </p:animRot>
                                  </p:childTnLst>
                                </p:cTn>
                              </p:par>
                            </p:childTnLst>
                          </p:cTn>
                        </p:par>
                        <p:par>
                          <p:cTn id="27" fill="hold">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0" y="0"/>
            <a:ext cx="9144000" cy="5219700"/>
          </a:xfrm>
          <a:prstGeom prst="rect">
            <a:avLst/>
          </a:prstGeom>
        </p:spPr>
      </p:pic>
      <p:pic>
        <p:nvPicPr>
          <p:cNvPr id="8" name="图片 7"/>
          <p:cNvPicPr>
            <a:picLocks noChangeAspect="1"/>
          </p:cNvPicPr>
          <p:nvPr/>
        </p:nvPicPr>
        <p:blipFill rotWithShape="1">
          <a:blip r:embed="rId2" cstate="screen"/>
          <a:srcRect b="32711"/>
          <a:stretch>
            <a:fillRect/>
          </a:stretch>
        </p:blipFill>
        <p:spPr>
          <a:xfrm>
            <a:off x="1306144" y="1206324"/>
            <a:ext cx="2830019" cy="2981184"/>
          </a:xfrm>
          <a:prstGeom prst="rect">
            <a:avLst/>
          </a:prstGeom>
        </p:spPr>
      </p:pic>
      <p:pic>
        <p:nvPicPr>
          <p:cNvPr id="9" name="图片 8"/>
          <p:cNvPicPr>
            <a:picLocks noChangeAspect="1"/>
          </p:cNvPicPr>
          <p:nvPr/>
        </p:nvPicPr>
        <p:blipFill rotWithShape="1">
          <a:blip r:embed="rId2" cstate="screen"/>
          <a:srcRect b="32711"/>
          <a:stretch>
            <a:fillRect/>
          </a:stretch>
        </p:blipFill>
        <p:spPr>
          <a:xfrm>
            <a:off x="4632620" y="1231242"/>
            <a:ext cx="2830019" cy="2981184"/>
          </a:xfrm>
          <a:prstGeom prst="rect">
            <a:avLst/>
          </a:prstGeom>
        </p:spPr>
      </p:pic>
      <p:sp>
        <p:nvSpPr>
          <p:cNvPr id="10" name="文本框 9"/>
          <p:cNvSpPr txBox="1"/>
          <p:nvPr/>
        </p:nvSpPr>
        <p:spPr>
          <a:xfrm>
            <a:off x="2154629" y="2438534"/>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1" name="矩形 10"/>
          <p:cNvSpPr/>
          <p:nvPr/>
        </p:nvSpPr>
        <p:spPr>
          <a:xfrm>
            <a:off x="1198367" y="2844615"/>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2" name="矩形 11"/>
          <p:cNvSpPr/>
          <p:nvPr/>
        </p:nvSpPr>
        <p:spPr>
          <a:xfrm>
            <a:off x="1198367" y="3258980"/>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5506839" y="2438534"/>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5" name="矩形 14"/>
          <p:cNvSpPr/>
          <p:nvPr/>
        </p:nvSpPr>
        <p:spPr>
          <a:xfrm>
            <a:off x="4550577" y="2844615"/>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6" name="矩形 15"/>
          <p:cNvSpPr/>
          <p:nvPr/>
        </p:nvSpPr>
        <p:spPr>
          <a:xfrm>
            <a:off x="4550577" y="3258980"/>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screen"/>
          <a:srcRect/>
          <a:stretch>
            <a:fillRect/>
          </a:stretch>
        </p:blipFill>
        <p:spPr>
          <a:xfrm>
            <a:off x="0" y="0"/>
            <a:ext cx="9144000" cy="5219700"/>
          </a:xfrm>
          <a:prstGeom prst="rect">
            <a:avLst/>
          </a:prstGeom>
        </p:spPr>
      </p:pic>
      <p:pic>
        <p:nvPicPr>
          <p:cNvPr id="7" name="图片 6"/>
          <p:cNvPicPr>
            <a:picLocks noChangeAspect="1"/>
          </p:cNvPicPr>
          <p:nvPr/>
        </p:nvPicPr>
        <p:blipFill>
          <a:blip r:embed="rId2" cstate="print"/>
          <a:stretch>
            <a:fillRect/>
          </a:stretch>
        </p:blipFill>
        <p:spPr>
          <a:xfrm>
            <a:off x="1881777" y="1383413"/>
            <a:ext cx="5568454" cy="3208822"/>
          </a:xfrm>
          <a:prstGeom prst="rect">
            <a:avLst/>
          </a:prstGeom>
        </p:spPr>
      </p:pic>
      <p:sp>
        <p:nvSpPr>
          <p:cNvPr id="8" name="文本框 7"/>
          <p:cNvSpPr txBox="1"/>
          <p:nvPr/>
        </p:nvSpPr>
        <p:spPr>
          <a:xfrm>
            <a:off x="3403579" y="28827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9" name="矩形 8"/>
          <p:cNvSpPr/>
          <p:nvPr/>
        </p:nvSpPr>
        <p:spPr>
          <a:xfrm>
            <a:off x="2861402" y="32324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10" name="文本框 9"/>
          <p:cNvSpPr txBox="1"/>
          <p:nvPr/>
        </p:nvSpPr>
        <p:spPr>
          <a:xfrm>
            <a:off x="5266077" y="2882797"/>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11" name="矩形 10"/>
          <p:cNvSpPr/>
          <p:nvPr/>
        </p:nvSpPr>
        <p:spPr>
          <a:xfrm>
            <a:off x="4723900" y="3232471"/>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1" cstate="screen"/>
          <a:srcRect/>
          <a:stretch>
            <a:fillRect/>
          </a:stretch>
        </p:blipFill>
        <p:spPr>
          <a:xfrm>
            <a:off x="0" y="0"/>
            <a:ext cx="9144000" cy="5219700"/>
          </a:xfrm>
          <a:prstGeom prst="rect">
            <a:avLst/>
          </a:prstGeom>
        </p:spPr>
      </p:pic>
      <p:grpSp>
        <p:nvGrpSpPr>
          <p:cNvPr id="7" name="组合 6"/>
          <p:cNvGrpSpPr/>
          <p:nvPr/>
        </p:nvGrpSpPr>
        <p:grpSpPr>
          <a:xfrm>
            <a:off x="3950187" y="1886126"/>
            <a:ext cx="1085102" cy="933981"/>
            <a:chOff x="5930900" y="6048376"/>
            <a:chExt cx="695325" cy="598488"/>
          </a:xfrm>
        </p:grpSpPr>
        <p:sp>
          <p:nvSpPr>
            <p:cNvPr id="8" name="Oval 252"/>
            <p:cNvSpPr>
              <a:spLocks noChangeArrowheads="1"/>
            </p:cNvSpPr>
            <p:nvPr/>
          </p:nvSpPr>
          <p:spPr bwMode="auto">
            <a:xfrm>
              <a:off x="5980113" y="6048376"/>
              <a:ext cx="596900" cy="598488"/>
            </a:xfrm>
            <a:prstGeom prst="ellipse">
              <a:avLst/>
            </a:prstGeom>
            <a:solidFill>
              <a:srgbClr val="283F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9" name="Freeform 253"/>
            <p:cNvSpPr/>
            <p:nvPr/>
          </p:nvSpPr>
          <p:spPr bwMode="auto">
            <a:xfrm>
              <a:off x="5988050" y="6418263"/>
              <a:ext cx="579438" cy="53975"/>
            </a:xfrm>
            <a:custGeom>
              <a:avLst/>
              <a:gdLst>
                <a:gd name="T0" fmla="*/ 293 w 293"/>
                <a:gd name="T1" fmla="*/ 0 h 27"/>
                <a:gd name="T2" fmla="*/ 265 w 293"/>
                <a:gd name="T3" fmla="*/ 7 h 27"/>
                <a:gd name="T4" fmla="*/ 147 w 293"/>
                <a:gd name="T5" fmla="*/ 16 h 27"/>
                <a:gd name="T6" fmla="*/ 29 w 293"/>
                <a:gd name="T7" fmla="*/ 7 h 27"/>
                <a:gd name="T8" fmla="*/ 0 w 293"/>
                <a:gd name="T9" fmla="*/ 0 h 27"/>
                <a:gd name="T10" fmla="*/ 4 w 293"/>
                <a:gd name="T11" fmla="*/ 12 h 27"/>
                <a:gd name="T12" fmla="*/ 29 w 293"/>
                <a:gd name="T13" fmla="*/ 18 h 27"/>
                <a:gd name="T14" fmla="*/ 147 w 293"/>
                <a:gd name="T15" fmla="*/ 27 h 27"/>
                <a:gd name="T16" fmla="*/ 265 w 293"/>
                <a:gd name="T17" fmla="*/ 18 h 27"/>
                <a:gd name="T18" fmla="*/ 290 w 293"/>
                <a:gd name="T19" fmla="*/ 12 h 27"/>
                <a:gd name="T20" fmla="*/ 293 w 293"/>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27">
                  <a:moveTo>
                    <a:pt x="293" y="0"/>
                  </a:moveTo>
                  <a:cubicBezTo>
                    <a:pt x="285" y="3"/>
                    <a:pt x="276" y="5"/>
                    <a:pt x="265" y="7"/>
                  </a:cubicBezTo>
                  <a:cubicBezTo>
                    <a:pt x="233" y="13"/>
                    <a:pt x="191" y="16"/>
                    <a:pt x="147" y="16"/>
                  </a:cubicBezTo>
                  <a:cubicBezTo>
                    <a:pt x="102" y="16"/>
                    <a:pt x="60" y="13"/>
                    <a:pt x="29" y="7"/>
                  </a:cubicBezTo>
                  <a:cubicBezTo>
                    <a:pt x="18" y="5"/>
                    <a:pt x="8" y="3"/>
                    <a:pt x="0" y="0"/>
                  </a:cubicBezTo>
                  <a:cubicBezTo>
                    <a:pt x="1" y="4"/>
                    <a:pt x="2" y="8"/>
                    <a:pt x="4" y="12"/>
                  </a:cubicBezTo>
                  <a:cubicBezTo>
                    <a:pt x="11" y="14"/>
                    <a:pt x="19" y="16"/>
                    <a:pt x="29" y="18"/>
                  </a:cubicBezTo>
                  <a:cubicBezTo>
                    <a:pt x="60" y="24"/>
                    <a:pt x="102" y="27"/>
                    <a:pt x="147" y="27"/>
                  </a:cubicBezTo>
                  <a:cubicBezTo>
                    <a:pt x="191" y="27"/>
                    <a:pt x="233" y="24"/>
                    <a:pt x="265" y="18"/>
                  </a:cubicBezTo>
                  <a:cubicBezTo>
                    <a:pt x="274" y="16"/>
                    <a:pt x="283" y="14"/>
                    <a:pt x="290" y="12"/>
                  </a:cubicBezTo>
                  <a:cubicBezTo>
                    <a:pt x="291" y="8"/>
                    <a:pt x="292" y="4"/>
                    <a:pt x="293" y="0"/>
                  </a:cubicBezTo>
                </a:path>
              </a:pathLst>
            </a:custGeom>
            <a:solidFill>
              <a:srgbClr val="BA90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0" name="Freeform 254"/>
            <p:cNvSpPr/>
            <p:nvPr/>
          </p:nvSpPr>
          <p:spPr bwMode="auto">
            <a:xfrm>
              <a:off x="5930900" y="6326188"/>
              <a:ext cx="695325" cy="123825"/>
            </a:xfrm>
            <a:custGeom>
              <a:avLst/>
              <a:gdLst>
                <a:gd name="T0" fmla="*/ 326 w 352"/>
                <a:gd name="T1" fmla="*/ 0 h 63"/>
                <a:gd name="T2" fmla="*/ 327 w 352"/>
                <a:gd name="T3" fmla="*/ 11 h 63"/>
                <a:gd name="T4" fmla="*/ 326 w 352"/>
                <a:gd name="T5" fmla="*/ 19 h 63"/>
                <a:gd name="T6" fmla="*/ 176 w 352"/>
                <a:gd name="T7" fmla="*/ 39 h 63"/>
                <a:gd name="T8" fmla="*/ 25 w 352"/>
                <a:gd name="T9" fmla="*/ 19 h 63"/>
                <a:gd name="T10" fmla="*/ 25 w 352"/>
                <a:gd name="T11" fmla="*/ 11 h 63"/>
                <a:gd name="T12" fmla="*/ 25 w 352"/>
                <a:gd name="T13" fmla="*/ 0 h 63"/>
                <a:gd name="T14" fmla="*/ 0 w 352"/>
                <a:gd name="T15" fmla="*/ 20 h 63"/>
                <a:gd name="T16" fmla="*/ 58 w 352"/>
                <a:gd name="T17" fmla="*/ 54 h 63"/>
                <a:gd name="T18" fmla="*/ 176 w 352"/>
                <a:gd name="T19" fmla="*/ 63 h 63"/>
                <a:gd name="T20" fmla="*/ 294 w 352"/>
                <a:gd name="T21" fmla="*/ 54 h 63"/>
                <a:gd name="T22" fmla="*/ 352 w 352"/>
                <a:gd name="T23" fmla="*/ 20 h 63"/>
                <a:gd name="T24" fmla="*/ 326 w 352"/>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2" h="63">
                  <a:moveTo>
                    <a:pt x="326" y="0"/>
                  </a:moveTo>
                  <a:cubicBezTo>
                    <a:pt x="327" y="4"/>
                    <a:pt x="327" y="7"/>
                    <a:pt x="327" y="11"/>
                  </a:cubicBezTo>
                  <a:cubicBezTo>
                    <a:pt x="327" y="13"/>
                    <a:pt x="327" y="16"/>
                    <a:pt x="326" y="19"/>
                  </a:cubicBezTo>
                  <a:cubicBezTo>
                    <a:pt x="316" y="26"/>
                    <a:pt x="264" y="39"/>
                    <a:pt x="176" y="39"/>
                  </a:cubicBezTo>
                  <a:cubicBezTo>
                    <a:pt x="87" y="39"/>
                    <a:pt x="36" y="26"/>
                    <a:pt x="25" y="19"/>
                  </a:cubicBezTo>
                  <a:cubicBezTo>
                    <a:pt x="25" y="16"/>
                    <a:pt x="25" y="13"/>
                    <a:pt x="25" y="11"/>
                  </a:cubicBezTo>
                  <a:cubicBezTo>
                    <a:pt x="25" y="7"/>
                    <a:pt x="25" y="4"/>
                    <a:pt x="25" y="0"/>
                  </a:cubicBezTo>
                  <a:cubicBezTo>
                    <a:pt x="8" y="2"/>
                    <a:pt x="0" y="12"/>
                    <a:pt x="0" y="20"/>
                  </a:cubicBezTo>
                  <a:cubicBezTo>
                    <a:pt x="0" y="36"/>
                    <a:pt x="18" y="47"/>
                    <a:pt x="58" y="54"/>
                  </a:cubicBezTo>
                  <a:cubicBezTo>
                    <a:pt x="89" y="60"/>
                    <a:pt x="131" y="63"/>
                    <a:pt x="176" y="63"/>
                  </a:cubicBezTo>
                  <a:cubicBezTo>
                    <a:pt x="220" y="63"/>
                    <a:pt x="262" y="60"/>
                    <a:pt x="294" y="54"/>
                  </a:cubicBezTo>
                  <a:cubicBezTo>
                    <a:pt x="334" y="47"/>
                    <a:pt x="352" y="36"/>
                    <a:pt x="352" y="20"/>
                  </a:cubicBezTo>
                  <a:cubicBezTo>
                    <a:pt x="352" y="12"/>
                    <a:pt x="343" y="2"/>
                    <a:pt x="326" y="0"/>
                  </a:cubicBezTo>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latin typeface="方正喵呜体" panose="02010600010101010101" pitchFamily="2" charset="-122"/>
                <a:ea typeface="方正喵呜体" panose="02010600010101010101" pitchFamily="2" charset="-122"/>
              </a:endParaRPr>
            </a:p>
          </p:txBody>
        </p:sp>
        <p:sp>
          <p:nvSpPr>
            <p:cNvPr id="11" name="Freeform 255"/>
            <p:cNvSpPr/>
            <p:nvPr/>
          </p:nvSpPr>
          <p:spPr bwMode="auto">
            <a:xfrm>
              <a:off x="6238875" y="6505576"/>
              <a:ext cx="77788" cy="141288"/>
            </a:xfrm>
            <a:custGeom>
              <a:avLst/>
              <a:gdLst>
                <a:gd name="T0" fmla="*/ 20 w 39"/>
                <a:gd name="T1" fmla="*/ 0 h 71"/>
                <a:gd name="T2" fmla="*/ 0 w 39"/>
                <a:gd name="T3" fmla="*/ 20 h 71"/>
                <a:gd name="T4" fmla="*/ 11 w 39"/>
                <a:gd name="T5" fmla="*/ 37 h 71"/>
                <a:gd name="T6" fmla="*/ 11 w 39"/>
                <a:gd name="T7" fmla="*/ 70 h 71"/>
                <a:gd name="T8" fmla="*/ 20 w 39"/>
                <a:gd name="T9" fmla="*/ 71 h 71"/>
                <a:gd name="T10" fmla="*/ 29 w 39"/>
                <a:gd name="T11" fmla="*/ 70 h 71"/>
                <a:gd name="T12" fmla="*/ 29 w 39"/>
                <a:gd name="T13" fmla="*/ 37 h 71"/>
                <a:gd name="T14" fmla="*/ 39 w 39"/>
                <a:gd name="T15" fmla="*/ 20 h 71"/>
                <a:gd name="T16" fmla="*/ 20 w 3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1">
                  <a:moveTo>
                    <a:pt x="20" y="0"/>
                  </a:moveTo>
                  <a:cubicBezTo>
                    <a:pt x="9" y="0"/>
                    <a:pt x="0" y="9"/>
                    <a:pt x="0" y="20"/>
                  </a:cubicBezTo>
                  <a:cubicBezTo>
                    <a:pt x="0" y="27"/>
                    <a:pt x="5" y="34"/>
                    <a:pt x="11" y="37"/>
                  </a:cubicBezTo>
                  <a:cubicBezTo>
                    <a:pt x="11" y="70"/>
                    <a:pt x="11" y="70"/>
                    <a:pt x="11" y="70"/>
                  </a:cubicBezTo>
                  <a:cubicBezTo>
                    <a:pt x="14" y="71"/>
                    <a:pt x="17" y="71"/>
                    <a:pt x="20" y="71"/>
                  </a:cubicBezTo>
                  <a:cubicBezTo>
                    <a:pt x="23" y="71"/>
                    <a:pt x="26" y="71"/>
                    <a:pt x="29" y="70"/>
                  </a:cubicBezTo>
                  <a:cubicBezTo>
                    <a:pt x="29" y="37"/>
                    <a:pt x="29" y="37"/>
                    <a:pt x="29" y="37"/>
                  </a:cubicBezTo>
                  <a:cubicBezTo>
                    <a:pt x="35" y="34"/>
                    <a:pt x="39" y="27"/>
                    <a:pt x="39" y="20"/>
                  </a:cubicBezTo>
                  <a:cubicBezTo>
                    <a:pt x="39" y="9"/>
                    <a:pt x="31" y="0"/>
                    <a:pt x="20" y="0"/>
                  </a:cubicBez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2" name="Freeform 256"/>
            <p:cNvSpPr/>
            <p:nvPr/>
          </p:nvSpPr>
          <p:spPr bwMode="auto">
            <a:xfrm>
              <a:off x="6380163" y="6107113"/>
              <a:ext cx="150813" cy="131763"/>
            </a:xfrm>
            <a:custGeom>
              <a:avLst/>
              <a:gdLst>
                <a:gd name="T0" fmla="*/ 14 w 77"/>
                <a:gd name="T1" fmla="*/ 0 h 67"/>
                <a:gd name="T2" fmla="*/ 8 w 77"/>
                <a:gd name="T3" fmla="*/ 2 h 67"/>
                <a:gd name="T4" fmla="*/ 31 w 77"/>
                <a:gd name="T5" fmla="*/ 38 h 67"/>
                <a:gd name="T6" fmla="*/ 63 w 77"/>
                <a:gd name="T7" fmla="*/ 67 h 67"/>
                <a:gd name="T8" fmla="*/ 67 w 77"/>
                <a:gd name="T9" fmla="*/ 66 h 67"/>
                <a:gd name="T10" fmla="*/ 51 w 77"/>
                <a:gd name="T11" fmla="*/ 23 h 67"/>
                <a:gd name="T12" fmla="*/ 14 w 77"/>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7" h="67">
                  <a:moveTo>
                    <a:pt x="14" y="0"/>
                  </a:moveTo>
                  <a:cubicBezTo>
                    <a:pt x="11" y="0"/>
                    <a:pt x="9" y="1"/>
                    <a:pt x="8" y="2"/>
                  </a:cubicBezTo>
                  <a:cubicBezTo>
                    <a:pt x="0" y="9"/>
                    <a:pt x="14" y="20"/>
                    <a:pt x="31" y="38"/>
                  </a:cubicBezTo>
                  <a:cubicBezTo>
                    <a:pt x="45" y="54"/>
                    <a:pt x="55" y="67"/>
                    <a:pt x="63" y="67"/>
                  </a:cubicBezTo>
                  <a:cubicBezTo>
                    <a:pt x="65" y="67"/>
                    <a:pt x="66" y="67"/>
                    <a:pt x="67" y="66"/>
                  </a:cubicBezTo>
                  <a:cubicBezTo>
                    <a:pt x="77" y="61"/>
                    <a:pt x="73" y="45"/>
                    <a:pt x="51" y="23"/>
                  </a:cubicBezTo>
                  <a:cubicBezTo>
                    <a:pt x="37" y="8"/>
                    <a:pt x="23" y="0"/>
                    <a:pt x="14" y="0"/>
                  </a:cubicBezTo>
                </a:path>
              </a:pathLst>
            </a:custGeom>
            <a:solidFill>
              <a:srgbClr val="F1D3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3" name="Freeform 257"/>
            <p:cNvSpPr/>
            <p:nvPr/>
          </p:nvSpPr>
          <p:spPr bwMode="auto">
            <a:xfrm>
              <a:off x="6507163" y="6245226"/>
              <a:ext cx="31750" cy="28575"/>
            </a:xfrm>
            <a:custGeom>
              <a:avLst/>
              <a:gdLst>
                <a:gd name="T0" fmla="*/ 7 w 16"/>
                <a:gd name="T1" fmla="*/ 0 h 15"/>
                <a:gd name="T2" fmla="*/ 4 w 16"/>
                <a:gd name="T3" fmla="*/ 1 h 15"/>
                <a:gd name="T4" fmla="*/ 2 w 16"/>
                <a:gd name="T5" fmla="*/ 11 h 15"/>
                <a:gd name="T6" fmla="*/ 8 w 16"/>
                <a:gd name="T7" fmla="*/ 15 h 15"/>
                <a:gd name="T8" fmla="*/ 12 w 16"/>
                <a:gd name="T9" fmla="*/ 15 h 15"/>
                <a:gd name="T10" fmla="*/ 14 w 16"/>
                <a:gd name="T11" fmla="*/ 4 h 15"/>
                <a:gd name="T12" fmla="*/ 7 w 16"/>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6" h="15">
                  <a:moveTo>
                    <a:pt x="7" y="0"/>
                  </a:moveTo>
                  <a:cubicBezTo>
                    <a:pt x="6" y="0"/>
                    <a:pt x="5" y="0"/>
                    <a:pt x="4" y="1"/>
                  </a:cubicBezTo>
                  <a:cubicBezTo>
                    <a:pt x="1" y="3"/>
                    <a:pt x="0" y="7"/>
                    <a:pt x="2" y="11"/>
                  </a:cubicBezTo>
                  <a:cubicBezTo>
                    <a:pt x="3" y="14"/>
                    <a:pt x="6" y="15"/>
                    <a:pt x="8" y="15"/>
                  </a:cubicBezTo>
                  <a:cubicBezTo>
                    <a:pt x="9" y="15"/>
                    <a:pt x="11" y="15"/>
                    <a:pt x="12" y="15"/>
                  </a:cubicBezTo>
                  <a:cubicBezTo>
                    <a:pt x="15" y="13"/>
                    <a:pt x="16" y="8"/>
                    <a:pt x="14" y="4"/>
                  </a:cubicBezTo>
                  <a:cubicBezTo>
                    <a:pt x="13" y="2"/>
                    <a:pt x="10" y="0"/>
                    <a:pt x="7" y="0"/>
                  </a:cubicBezTo>
                </a:path>
              </a:pathLst>
            </a:custGeom>
            <a:solidFill>
              <a:srgbClr val="F1D3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4" name="Freeform 258"/>
            <p:cNvSpPr/>
            <p:nvPr/>
          </p:nvSpPr>
          <p:spPr bwMode="auto">
            <a:xfrm>
              <a:off x="6391275" y="6213476"/>
              <a:ext cx="106363" cy="136525"/>
            </a:xfrm>
            <a:custGeom>
              <a:avLst/>
              <a:gdLst>
                <a:gd name="T0" fmla="*/ 41 w 67"/>
                <a:gd name="T1" fmla="*/ 67 h 86"/>
                <a:gd name="T2" fmla="*/ 22 w 67"/>
                <a:gd name="T3" fmla="*/ 86 h 86"/>
                <a:gd name="T4" fmla="*/ 21 w 67"/>
                <a:gd name="T5" fmla="*/ 55 h 86"/>
                <a:gd name="T6" fmla="*/ 0 w 67"/>
                <a:gd name="T7" fmla="*/ 37 h 86"/>
                <a:gd name="T8" fmla="*/ 22 w 67"/>
                <a:gd name="T9" fmla="*/ 28 h 86"/>
                <a:gd name="T10" fmla="*/ 27 w 67"/>
                <a:gd name="T11" fmla="*/ 0 h 86"/>
                <a:gd name="T12" fmla="*/ 44 w 67"/>
                <a:gd name="T13" fmla="*/ 25 h 86"/>
                <a:gd name="T14" fmla="*/ 67 w 67"/>
                <a:gd name="T15" fmla="*/ 25 h 86"/>
                <a:gd name="T16" fmla="*/ 55 w 67"/>
                <a:gd name="T17" fmla="*/ 48 h 86"/>
                <a:gd name="T18" fmla="*/ 65 w 67"/>
                <a:gd name="T19" fmla="*/ 77 h 86"/>
                <a:gd name="T20" fmla="*/ 41 w 67"/>
                <a:gd name="T21"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86">
                  <a:moveTo>
                    <a:pt x="41" y="67"/>
                  </a:moveTo>
                  <a:lnTo>
                    <a:pt x="22" y="86"/>
                  </a:lnTo>
                  <a:lnTo>
                    <a:pt x="21" y="55"/>
                  </a:lnTo>
                  <a:lnTo>
                    <a:pt x="0" y="37"/>
                  </a:lnTo>
                  <a:lnTo>
                    <a:pt x="22" y="28"/>
                  </a:lnTo>
                  <a:lnTo>
                    <a:pt x="27" y="0"/>
                  </a:lnTo>
                  <a:lnTo>
                    <a:pt x="44" y="25"/>
                  </a:lnTo>
                  <a:lnTo>
                    <a:pt x="67" y="25"/>
                  </a:lnTo>
                  <a:lnTo>
                    <a:pt x="55" y="48"/>
                  </a:lnTo>
                  <a:lnTo>
                    <a:pt x="65" y="77"/>
                  </a:lnTo>
                  <a:lnTo>
                    <a:pt x="41" y="67"/>
                  </a:ln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5" name="Freeform 259"/>
            <p:cNvSpPr/>
            <p:nvPr/>
          </p:nvSpPr>
          <p:spPr bwMode="auto">
            <a:xfrm>
              <a:off x="6434138" y="6213476"/>
              <a:ext cx="63500" cy="122238"/>
            </a:xfrm>
            <a:custGeom>
              <a:avLst/>
              <a:gdLst>
                <a:gd name="T0" fmla="*/ 40 w 40"/>
                <a:gd name="T1" fmla="*/ 25 h 77"/>
                <a:gd name="T2" fmla="*/ 17 w 40"/>
                <a:gd name="T3" fmla="*/ 25 h 77"/>
                <a:gd name="T4" fmla="*/ 0 w 40"/>
                <a:gd name="T5" fmla="*/ 0 h 77"/>
                <a:gd name="T6" fmla="*/ 0 w 40"/>
                <a:gd name="T7" fmla="*/ 5 h 77"/>
                <a:gd name="T8" fmla="*/ 14 w 40"/>
                <a:gd name="T9" fmla="*/ 28 h 77"/>
                <a:gd name="T10" fmla="*/ 34 w 40"/>
                <a:gd name="T11" fmla="*/ 28 h 77"/>
                <a:gd name="T12" fmla="*/ 24 w 40"/>
                <a:gd name="T13" fmla="*/ 50 h 77"/>
                <a:gd name="T14" fmla="*/ 32 w 40"/>
                <a:gd name="T15" fmla="*/ 75 h 77"/>
                <a:gd name="T16" fmla="*/ 38 w 40"/>
                <a:gd name="T17" fmla="*/ 77 h 77"/>
                <a:gd name="T18" fmla="*/ 28 w 40"/>
                <a:gd name="T19" fmla="*/ 48 h 77"/>
                <a:gd name="T20" fmla="*/ 40 w 40"/>
                <a:gd name="T21" fmla="*/ 2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77">
                  <a:moveTo>
                    <a:pt x="40" y="25"/>
                  </a:moveTo>
                  <a:lnTo>
                    <a:pt x="17" y="25"/>
                  </a:lnTo>
                  <a:lnTo>
                    <a:pt x="0" y="0"/>
                  </a:lnTo>
                  <a:lnTo>
                    <a:pt x="0" y="5"/>
                  </a:lnTo>
                  <a:lnTo>
                    <a:pt x="14" y="28"/>
                  </a:lnTo>
                  <a:lnTo>
                    <a:pt x="34" y="28"/>
                  </a:lnTo>
                  <a:lnTo>
                    <a:pt x="24" y="50"/>
                  </a:lnTo>
                  <a:lnTo>
                    <a:pt x="32" y="75"/>
                  </a:lnTo>
                  <a:lnTo>
                    <a:pt x="38" y="77"/>
                  </a:lnTo>
                  <a:lnTo>
                    <a:pt x="28" y="48"/>
                  </a:lnTo>
                  <a:lnTo>
                    <a:pt x="40" y="25"/>
                  </a:lnTo>
                  <a:close/>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6" name="Freeform 260"/>
            <p:cNvSpPr/>
            <p:nvPr/>
          </p:nvSpPr>
          <p:spPr bwMode="auto">
            <a:xfrm>
              <a:off x="6042025" y="6213476"/>
              <a:ext cx="104775" cy="136525"/>
            </a:xfrm>
            <a:custGeom>
              <a:avLst/>
              <a:gdLst>
                <a:gd name="T0" fmla="*/ 26 w 66"/>
                <a:gd name="T1" fmla="*/ 67 h 86"/>
                <a:gd name="T2" fmla="*/ 43 w 66"/>
                <a:gd name="T3" fmla="*/ 86 h 86"/>
                <a:gd name="T4" fmla="*/ 46 w 66"/>
                <a:gd name="T5" fmla="*/ 55 h 86"/>
                <a:gd name="T6" fmla="*/ 66 w 66"/>
                <a:gd name="T7" fmla="*/ 37 h 86"/>
                <a:gd name="T8" fmla="*/ 44 w 66"/>
                <a:gd name="T9" fmla="*/ 28 h 86"/>
                <a:gd name="T10" fmla="*/ 38 w 66"/>
                <a:gd name="T11" fmla="*/ 0 h 86"/>
                <a:gd name="T12" fmla="*/ 23 w 66"/>
                <a:gd name="T13" fmla="*/ 25 h 86"/>
                <a:gd name="T14" fmla="*/ 0 w 66"/>
                <a:gd name="T15" fmla="*/ 25 h 86"/>
                <a:gd name="T16" fmla="*/ 12 w 66"/>
                <a:gd name="T17" fmla="*/ 48 h 86"/>
                <a:gd name="T18" fmla="*/ 2 w 66"/>
                <a:gd name="T19" fmla="*/ 77 h 86"/>
                <a:gd name="T20" fmla="*/ 26 w 66"/>
                <a:gd name="T21"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86">
                  <a:moveTo>
                    <a:pt x="26" y="67"/>
                  </a:moveTo>
                  <a:lnTo>
                    <a:pt x="43" y="86"/>
                  </a:lnTo>
                  <a:lnTo>
                    <a:pt x="46" y="55"/>
                  </a:lnTo>
                  <a:lnTo>
                    <a:pt x="66" y="37"/>
                  </a:lnTo>
                  <a:lnTo>
                    <a:pt x="44" y="28"/>
                  </a:lnTo>
                  <a:lnTo>
                    <a:pt x="38" y="0"/>
                  </a:lnTo>
                  <a:lnTo>
                    <a:pt x="23" y="25"/>
                  </a:lnTo>
                  <a:lnTo>
                    <a:pt x="0" y="25"/>
                  </a:lnTo>
                  <a:lnTo>
                    <a:pt x="12" y="48"/>
                  </a:lnTo>
                  <a:lnTo>
                    <a:pt x="2" y="77"/>
                  </a:lnTo>
                  <a:lnTo>
                    <a:pt x="26" y="67"/>
                  </a:lnTo>
                  <a:close/>
                </a:path>
              </a:pathLst>
            </a:custGeom>
            <a:solidFill>
              <a:srgbClr val="AD7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7" name="Freeform 261"/>
            <p:cNvSpPr/>
            <p:nvPr/>
          </p:nvSpPr>
          <p:spPr bwMode="auto">
            <a:xfrm>
              <a:off x="6042025" y="6213476"/>
              <a:ext cx="61913" cy="122238"/>
            </a:xfrm>
            <a:custGeom>
              <a:avLst/>
              <a:gdLst>
                <a:gd name="T0" fmla="*/ 0 w 39"/>
                <a:gd name="T1" fmla="*/ 25 h 77"/>
                <a:gd name="T2" fmla="*/ 23 w 39"/>
                <a:gd name="T3" fmla="*/ 25 h 77"/>
                <a:gd name="T4" fmla="*/ 38 w 39"/>
                <a:gd name="T5" fmla="*/ 0 h 77"/>
                <a:gd name="T6" fmla="*/ 39 w 39"/>
                <a:gd name="T7" fmla="*/ 5 h 77"/>
                <a:gd name="T8" fmla="*/ 26 w 39"/>
                <a:gd name="T9" fmla="*/ 28 h 77"/>
                <a:gd name="T10" fmla="*/ 6 w 39"/>
                <a:gd name="T11" fmla="*/ 28 h 77"/>
                <a:gd name="T12" fmla="*/ 16 w 39"/>
                <a:gd name="T13" fmla="*/ 50 h 77"/>
                <a:gd name="T14" fmla="*/ 7 w 39"/>
                <a:gd name="T15" fmla="*/ 75 h 77"/>
                <a:gd name="T16" fmla="*/ 2 w 39"/>
                <a:gd name="T17" fmla="*/ 77 h 77"/>
                <a:gd name="T18" fmla="*/ 12 w 39"/>
                <a:gd name="T19" fmla="*/ 48 h 77"/>
                <a:gd name="T20" fmla="*/ 0 w 39"/>
                <a:gd name="T21" fmla="*/ 2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77">
                  <a:moveTo>
                    <a:pt x="0" y="25"/>
                  </a:moveTo>
                  <a:lnTo>
                    <a:pt x="23" y="25"/>
                  </a:lnTo>
                  <a:lnTo>
                    <a:pt x="38" y="0"/>
                  </a:lnTo>
                  <a:lnTo>
                    <a:pt x="39" y="5"/>
                  </a:lnTo>
                  <a:lnTo>
                    <a:pt x="26" y="28"/>
                  </a:lnTo>
                  <a:lnTo>
                    <a:pt x="6" y="28"/>
                  </a:lnTo>
                  <a:lnTo>
                    <a:pt x="16" y="50"/>
                  </a:lnTo>
                  <a:lnTo>
                    <a:pt x="7" y="75"/>
                  </a:lnTo>
                  <a:lnTo>
                    <a:pt x="2" y="77"/>
                  </a:lnTo>
                  <a:lnTo>
                    <a:pt x="12" y="48"/>
                  </a:lnTo>
                  <a:lnTo>
                    <a:pt x="0" y="25"/>
                  </a:lnTo>
                  <a:close/>
                </a:path>
              </a:pathLst>
            </a:custGeom>
            <a:solidFill>
              <a:srgbClr val="D18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8" name="Freeform 262"/>
            <p:cNvSpPr/>
            <p:nvPr/>
          </p:nvSpPr>
          <p:spPr bwMode="auto">
            <a:xfrm>
              <a:off x="6534150" y="6384926"/>
              <a:ext cx="57150" cy="23813"/>
            </a:xfrm>
            <a:custGeom>
              <a:avLst/>
              <a:gdLst>
                <a:gd name="T0" fmla="*/ 27 w 29"/>
                <a:gd name="T1" fmla="*/ 0 h 12"/>
                <a:gd name="T2" fmla="*/ 26 w 29"/>
                <a:gd name="T3" fmla="*/ 0 h 12"/>
                <a:gd name="T4" fmla="*/ 2 w 29"/>
                <a:gd name="T5" fmla="*/ 8 h 12"/>
                <a:gd name="T6" fmla="*/ 0 w 29"/>
                <a:gd name="T7" fmla="*/ 10 h 12"/>
                <a:gd name="T8" fmla="*/ 2 w 29"/>
                <a:gd name="T9" fmla="*/ 12 h 12"/>
                <a:gd name="T10" fmla="*/ 3 w 29"/>
                <a:gd name="T11" fmla="*/ 12 h 12"/>
                <a:gd name="T12" fmla="*/ 27 w 29"/>
                <a:gd name="T13" fmla="*/ 4 h 12"/>
                <a:gd name="T14" fmla="*/ 29 w 29"/>
                <a:gd name="T15" fmla="*/ 1 h 12"/>
                <a:gd name="T16" fmla="*/ 27 w 2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
                  <a:moveTo>
                    <a:pt x="27" y="0"/>
                  </a:moveTo>
                  <a:cubicBezTo>
                    <a:pt x="26" y="0"/>
                    <a:pt x="26" y="0"/>
                    <a:pt x="26" y="0"/>
                  </a:cubicBezTo>
                  <a:cubicBezTo>
                    <a:pt x="19" y="3"/>
                    <a:pt x="11" y="5"/>
                    <a:pt x="2" y="8"/>
                  </a:cubicBezTo>
                  <a:cubicBezTo>
                    <a:pt x="0" y="8"/>
                    <a:pt x="0" y="9"/>
                    <a:pt x="0" y="10"/>
                  </a:cubicBezTo>
                  <a:cubicBezTo>
                    <a:pt x="0" y="11"/>
                    <a:pt x="1" y="12"/>
                    <a:pt x="2" y="12"/>
                  </a:cubicBezTo>
                  <a:cubicBezTo>
                    <a:pt x="3" y="12"/>
                    <a:pt x="3" y="12"/>
                    <a:pt x="3" y="12"/>
                  </a:cubicBezTo>
                  <a:cubicBezTo>
                    <a:pt x="13" y="10"/>
                    <a:pt x="21" y="7"/>
                    <a:pt x="27" y="4"/>
                  </a:cubicBezTo>
                  <a:cubicBezTo>
                    <a:pt x="29" y="3"/>
                    <a:pt x="29" y="2"/>
                    <a:pt x="29" y="1"/>
                  </a:cubicBezTo>
                  <a:cubicBezTo>
                    <a:pt x="28" y="0"/>
                    <a:pt x="27" y="0"/>
                    <a:pt x="27"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19" name="Freeform 263"/>
            <p:cNvSpPr/>
            <p:nvPr/>
          </p:nvSpPr>
          <p:spPr bwMode="auto">
            <a:xfrm>
              <a:off x="6375400" y="6405563"/>
              <a:ext cx="139700" cy="25400"/>
            </a:xfrm>
            <a:custGeom>
              <a:avLst/>
              <a:gdLst>
                <a:gd name="T0" fmla="*/ 69 w 71"/>
                <a:gd name="T1" fmla="*/ 0 h 13"/>
                <a:gd name="T2" fmla="*/ 68 w 71"/>
                <a:gd name="T3" fmla="*/ 0 h 13"/>
                <a:gd name="T4" fmla="*/ 2 w 71"/>
                <a:gd name="T5" fmla="*/ 8 h 13"/>
                <a:gd name="T6" fmla="*/ 0 w 71"/>
                <a:gd name="T7" fmla="*/ 10 h 13"/>
                <a:gd name="T8" fmla="*/ 2 w 71"/>
                <a:gd name="T9" fmla="*/ 13 h 13"/>
                <a:gd name="T10" fmla="*/ 2 w 71"/>
                <a:gd name="T11" fmla="*/ 13 h 13"/>
                <a:gd name="T12" fmla="*/ 69 w 71"/>
                <a:gd name="T13" fmla="*/ 5 h 13"/>
                <a:gd name="T14" fmla="*/ 71 w 71"/>
                <a:gd name="T15" fmla="*/ 2 h 13"/>
                <a:gd name="T16" fmla="*/ 69 w 71"/>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3">
                  <a:moveTo>
                    <a:pt x="69" y="0"/>
                  </a:moveTo>
                  <a:cubicBezTo>
                    <a:pt x="69" y="0"/>
                    <a:pt x="68" y="0"/>
                    <a:pt x="68" y="0"/>
                  </a:cubicBezTo>
                  <a:cubicBezTo>
                    <a:pt x="50" y="4"/>
                    <a:pt x="27" y="7"/>
                    <a:pt x="2" y="8"/>
                  </a:cubicBezTo>
                  <a:cubicBezTo>
                    <a:pt x="1" y="8"/>
                    <a:pt x="0" y="9"/>
                    <a:pt x="0" y="10"/>
                  </a:cubicBezTo>
                  <a:cubicBezTo>
                    <a:pt x="0" y="12"/>
                    <a:pt x="1" y="13"/>
                    <a:pt x="2" y="13"/>
                  </a:cubicBezTo>
                  <a:cubicBezTo>
                    <a:pt x="2" y="13"/>
                    <a:pt x="2" y="13"/>
                    <a:pt x="2" y="13"/>
                  </a:cubicBezTo>
                  <a:cubicBezTo>
                    <a:pt x="27" y="11"/>
                    <a:pt x="50" y="8"/>
                    <a:pt x="69" y="5"/>
                  </a:cubicBezTo>
                  <a:cubicBezTo>
                    <a:pt x="70" y="5"/>
                    <a:pt x="71" y="3"/>
                    <a:pt x="71" y="2"/>
                  </a:cubicBezTo>
                  <a:cubicBezTo>
                    <a:pt x="71" y="1"/>
                    <a:pt x="70" y="0"/>
                    <a:pt x="69"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sp>
          <p:nvSpPr>
            <p:cNvPr id="20" name="Freeform 264"/>
            <p:cNvSpPr/>
            <p:nvPr/>
          </p:nvSpPr>
          <p:spPr bwMode="auto">
            <a:xfrm>
              <a:off x="5988050" y="6392863"/>
              <a:ext cx="169863" cy="36513"/>
            </a:xfrm>
            <a:custGeom>
              <a:avLst/>
              <a:gdLst>
                <a:gd name="T0" fmla="*/ 2 w 86"/>
                <a:gd name="T1" fmla="*/ 0 h 18"/>
                <a:gd name="T2" fmla="*/ 0 w 86"/>
                <a:gd name="T3" fmla="*/ 2 h 18"/>
                <a:gd name="T4" fmla="*/ 2 w 86"/>
                <a:gd name="T5" fmla="*/ 4 h 18"/>
                <a:gd name="T6" fmla="*/ 83 w 86"/>
                <a:gd name="T7" fmla="*/ 18 h 18"/>
                <a:gd name="T8" fmla="*/ 84 w 86"/>
                <a:gd name="T9" fmla="*/ 18 h 18"/>
                <a:gd name="T10" fmla="*/ 84 w 86"/>
                <a:gd name="T11" fmla="*/ 18 h 18"/>
                <a:gd name="T12" fmla="*/ 86 w 86"/>
                <a:gd name="T13" fmla="*/ 16 h 18"/>
                <a:gd name="T14" fmla="*/ 84 w 86"/>
                <a:gd name="T15" fmla="*/ 13 h 18"/>
                <a:gd name="T16" fmla="*/ 83 w 86"/>
                <a:gd name="T17" fmla="*/ 13 h 18"/>
                <a:gd name="T18" fmla="*/ 3 w 86"/>
                <a:gd name="T19" fmla="*/ 0 h 18"/>
                <a:gd name="T20" fmla="*/ 2 w 8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8">
                  <a:moveTo>
                    <a:pt x="2" y="0"/>
                  </a:moveTo>
                  <a:cubicBezTo>
                    <a:pt x="1" y="0"/>
                    <a:pt x="1" y="1"/>
                    <a:pt x="0" y="2"/>
                  </a:cubicBezTo>
                  <a:cubicBezTo>
                    <a:pt x="0" y="3"/>
                    <a:pt x="0" y="4"/>
                    <a:pt x="2" y="4"/>
                  </a:cubicBezTo>
                  <a:cubicBezTo>
                    <a:pt x="28" y="13"/>
                    <a:pt x="56" y="16"/>
                    <a:pt x="83" y="18"/>
                  </a:cubicBezTo>
                  <a:cubicBezTo>
                    <a:pt x="84" y="18"/>
                    <a:pt x="84" y="18"/>
                    <a:pt x="84" y="18"/>
                  </a:cubicBezTo>
                  <a:cubicBezTo>
                    <a:pt x="84" y="18"/>
                    <a:pt x="84" y="18"/>
                    <a:pt x="84" y="18"/>
                  </a:cubicBezTo>
                  <a:cubicBezTo>
                    <a:pt x="85" y="18"/>
                    <a:pt x="86" y="17"/>
                    <a:pt x="86" y="16"/>
                  </a:cubicBezTo>
                  <a:cubicBezTo>
                    <a:pt x="86" y="15"/>
                    <a:pt x="85" y="13"/>
                    <a:pt x="84" y="13"/>
                  </a:cubicBezTo>
                  <a:cubicBezTo>
                    <a:pt x="83" y="13"/>
                    <a:pt x="83" y="13"/>
                    <a:pt x="83" y="13"/>
                  </a:cubicBezTo>
                  <a:cubicBezTo>
                    <a:pt x="56" y="11"/>
                    <a:pt x="29" y="9"/>
                    <a:pt x="3" y="0"/>
                  </a:cubicBezTo>
                  <a:cubicBezTo>
                    <a:pt x="3" y="0"/>
                    <a:pt x="3" y="0"/>
                    <a:pt x="2" y="0"/>
                  </a:cubicBezTo>
                </a:path>
              </a:pathLst>
            </a:custGeom>
            <a:solidFill>
              <a:srgbClr val="E8C7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方正喵呜体" panose="02010600010101010101" pitchFamily="2" charset="-122"/>
                <a:ea typeface="方正喵呜体" panose="02010600010101010101" pitchFamily="2" charset="-122"/>
              </a:endParaRPr>
            </a:p>
          </p:txBody>
        </p:sp>
      </p:grpSp>
      <p:pic>
        <p:nvPicPr>
          <p:cNvPr id="21" name="图片 20"/>
          <p:cNvPicPr>
            <a:picLocks noChangeAspect="1"/>
          </p:cNvPicPr>
          <p:nvPr/>
        </p:nvPicPr>
        <p:blipFill>
          <a:blip r:embed="rId2" cstate="screen"/>
          <a:stretch>
            <a:fillRect/>
          </a:stretch>
        </p:blipFill>
        <p:spPr>
          <a:xfrm>
            <a:off x="1793602" y="1705112"/>
            <a:ext cx="1274858" cy="936558"/>
          </a:xfrm>
          <a:prstGeom prst="rect">
            <a:avLst/>
          </a:prstGeom>
        </p:spPr>
      </p:pic>
      <p:pic>
        <p:nvPicPr>
          <p:cNvPr id="22" name="图片 21"/>
          <p:cNvPicPr>
            <a:picLocks noChangeAspect="1"/>
          </p:cNvPicPr>
          <p:nvPr/>
        </p:nvPicPr>
        <p:blipFill>
          <a:blip r:embed="rId2" cstate="screen"/>
          <a:stretch>
            <a:fillRect/>
          </a:stretch>
        </p:blipFill>
        <p:spPr>
          <a:xfrm>
            <a:off x="6150919" y="1866258"/>
            <a:ext cx="1274858" cy="936558"/>
          </a:xfrm>
          <a:prstGeom prst="rect">
            <a:avLst/>
          </a:prstGeom>
        </p:spPr>
      </p:pic>
      <p:sp>
        <p:nvSpPr>
          <p:cNvPr id="23" name="文本框 22"/>
          <p:cNvSpPr txBox="1"/>
          <p:nvPr/>
        </p:nvSpPr>
        <p:spPr>
          <a:xfrm>
            <a:off x="1793602" y="2991650"/>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4" name="矩形 23"/>
          <p:cNvSpPr/>
          <p:nvPr/>
        </p:nvSpPr>
        <p:spPr>
          <a:xfrm>
            <a:off x="1194676" y="3320301"/>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5" name="文本框 24"/>
          <p:cNvSpPr txBox="1"/>
          <p:nvPr/>
        </p:nvSpPr>
        <p:spPr>
          <a:xfrm>
            <a:off x="3846425" y="2963797"/>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6" name="矩形 25"/>
          <p:cNvSpPr/>
          <p:nvPr/>
        </p:nvSpPr>
        <p:spPr>
          <a:xfrm>
            <a:off x="3247499" y="3292448"/>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7" name="文本框 26"/>
          <p:cNvSpPr txBox="1"/>
          <p:nvPr/>
        </p:nvSpPr>
        <p:spPr>
          <a:xfrm>
            <a:off x="6065898" y="2989561"/>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8" name="矩形 27"/>
          <p:cNvSpPr/>
          <p:nvPr/>
        </p:nvSpPr>
        <p:spPr>
          <a:xfrm>
            <a:off x="5466972" y="3318212"/>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down)">
                                      <p:cBhvr>
                                        <p:cTn id="34" dur="500"/>
                                        <p:tgtEl>
                                          <p:spTgt spid="26"/>
                                        </p:tgtEl>
                                      </p:cBhvr>
                                    </p:animEffect>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down)">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26798" y="0"/>
            <a:ext cx="11066841" cy="5309483"/>
          </a:xfrm>
          <a:prstGeom prst="rect">
            <a:avLst/>
          </a:prstGeom>
        </p:spPr>
      </p:pic>
      <p:sp>
        <p:nvSpPr>
          <p:cNvPr id="3" name="文本框 2"/>
          <p:cNvSpPr txBox="1"/>
          <p:nvPr/>
        </p:nvSpPr>
        <p:spPr>
          <a:xfrm>
            <a:off x="3573926" y="1594187"/>
            <a:ext cx="2627066" cy="1015663"/>
          </a:xfrm>
          <a:prstGeom prst="rect">
            <a:avLst/>
          </a:prstGeom>
          <a:noFill/>
        </p:spPr>
        <p:txBody>
          <a:bodyPr wrap="none" rtlCol="0">
            <a:spAutoFit/>
          </a:bodyPr>
          <a:lstStyle/>
          <a:p>
            <a:r>
              <a:rPr lang="en-US" altLang="zh-CN" sz="6000" b="1" dirty="0">
                <a:solidFill>
                  <a:schemeClr val="bg1"/>
                </a:solidFill>
              </a:rPr>
              <a:t>Part  04</a:t>
            </a:r>
            <a:endParaRPr lang="zh-CN" altLang="en-US" sz="6000" b="1" dirty="0">
              <a:solidFill>
                <a:schemeClr val="bg1"/>
              </a:solidFill>
            </a:endParaRPr>
          </a:p>
        </p:txBody>
      </p:sp>
      <p:sp>
        <p:nvSpPr>
          <p:cNvPr id="4" name="矩形 3"/>
          <p:cNvSpPr/>
          <p:nvPr/>
        </p:nvSpPr>
        <p:spPr>
          <a:xfrm>
            <a:off x="3863564" y="2609624"/>
            <a:ext cx="1800493" cy="396583"/>
          </a:xfrm>
          <a:prstGeom prst="rect">
            <a:avLst/>
          </a:prstGeom>
          <a:solidFill>
            <a:srgbClr val="F13534"/>
          </a:solidFill>
          <a:effectLst/>
        </p:spPr>
        <p:txBody>
          <a:bodyPr wrap="none">
            <a:spAutoFit/>
          </a:bodyPr>
          <a:lstStyle/>
          <a:p>
            <a:pPr>
              <a:lnSpc>
                <a:spcPct val="120000"/>
              </a:lnSpc>
            </a:pPr>
            <a:r>
              <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活动经费预算</a:t>
            </a:r>
            <a:endPar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4048966" y="3189250"/>
            <a:ext cx="1429687" cy="276999"/>
          </a:xfrm>
          <a:prstGeom prst="rect">
            <a:avLst/>
          </a:prstGeom>
        </p:spPr>
        <p:txBody>
          <a:bodyPr wrap="none">
            <a:spAutoFit/>
          </a:bodyPr>
          <a:lstStyle/>
          <a:p>
            <a:r>
              <a:rPr lang="zh-CN" altLang="en-US" sz="1200" dirty="0">
                <a:solidFill>
                  <a:schemeClr val="bg1"/>
                </a:solidFill>
              </a:rPr>
              <a:t>Budget for activities</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6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cstate="screen"/>
          <a:srcRect/>
          <a:stretch>
            <a:fillRect/>
          </a:stretch>
        </p:blipFill>
        <p:spPr>
          <a:xfrm>
            <a:off x="0" y="0"/>
            <a:ext cx="9144000" cy="5219700"/>
          </a:xfrm>
          <a:prstGeom prst="rect">
            <a:avLst/>
          </a:prstGeom>
        </p:spPr>
      </p:pic>
      <p:grpSp>
        <p:nvGrpSpPr>
          <p:cNvPr id="11" name="组合 10"/>
          <p:cNvGrpSpPr/>
          <p:nvPr/>
        </p:nvGrpSpPr>
        <p:grpSpPr>
          <a:xfrm>
            <a:off x="1327647" y="1036721"/>
            <a:ext cx="2497103" cy="2133769"/>
            <a:chOff x="1532746" y="1216182"/>
            <a:chExt cx="2979433" cy="2545919"/>
          </a:xfrm>
        </p:grpSpPr>
        <p:pic>
          <p:nvPicPr>
            <p:cNvPr id="8" name="图片 7"/>
            <p:cNvPicPr>
              <a:picLocks noChangeAspect="1"/>
            </p:cNvPicPr>
            <p:nvPr/>
          </p:nvPicPr>
          <p:blipFill>
            <a:blip r:embed="rId2" cstate="screen"/>
            <a:stretch>
              <a:fillRect/>
            </a:stretch>
          </p:blipFill>
          <p:spPr>
            <a:xfrm>
              <a:off x="1532746" y="1457599"/>
              <a:ext cx="2270277" cy="2304502"/>
            </a:xfrm>
            <a:prstGeom prst="rect">
              <a:avLst/>
            </a:prstGeom>
          </p:spPr>
        </p:pic>
        <p:sp>
          <p:nvSpPr>
            <p:cNvPr id="10" name="椭圆 9"/>
            <p:cNvSpPr/>
            <p:nvPr/>
          </p:nvSpPr>
          <p:spPr>
            <a:xfrm>
              <a:off x="2871387" y="1216182"/>
              <a:ext cx="1640792" cy="77766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648300" y="1036721"/>
            <a:ext cx="2497103" cy="2133769"/>
            <a:chOff x="1532746" y="1216182"/>
            <a:chExt cx="2979433" cy="2545919"/>
          </a:xfrm>
        </p:grpSpPr>
        <p:pic>
          <p:nvPicPr>
            <p:cNvPr id="13" name="图片 12"/>
            <p:cNvPicPr>
              <a:picLocks noChangeAspect="1"/>
            </p:cNvPicPr>
            <p:nvPr/>
          </p:nvPicPr>
          <p:blipFill>
            <a:blip r:embed="rId2" cstate="screen"/>
            <a:stretch>
              <a:fillRect/>
            </a:stretch>
          </p:blipFill>
          <p:spPr>
            <a:xfrm>
              <a:off x="1532746" y="1457599"/>
              <a:ext cx="2270277" cy="2304502"/>
            </a:xfrm>
            <a:prstGeom prst="rect">
              <a:avLst/>
            </a:prstGeom>
          </p:spPr>
        </p:pic>
        <p:sp>
          <p:nvSpPr>
            <p:cNvPr id="14" name="椭圆 13"/>
            <p:cNvSpPr/>
            <p:nvPr/>
          </p:nvSpPr>
          <p:spPr>
            <a:xfrm>
              <a:off x="2871387" y="1216182"/>
              <a:ext cx="1640792" cy="77766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114715" y="1045267"/>
            <a:ext cx="2497103" cy="2133769"/>
            <a:chOff x="1532746" y="1216182"/>
            <a:chExt cx="2979433" cy="2545919"/>
          </a:xfrm>
        </p:grpSpPr>
        <p:pic>
          <p:nvPicPr>
            <p:cNvPr id="16" name="图片 15"/>
            <p:cNvPicPr>
              <a:picLocks noChangeAspect="1"/>
            </p:cNvPicPr>
            <p:nvPr/>
          </p:nvPicPr>
          <p:blipFill>
            <a:blip r:embed="rId2" cstate="screen"/>
            <a:stretch>
              <a:fillRect/>
            </a:stretch>
          </p:blipFill>
          <p:spPr>
            <a:xfrm>
              <a:off x="1532746" y="1457599"/>
              <a:ext cx="2270277" cy="2304502"/>
            </a:xfrm>
            <a:prstGeom prst="rect">
              <a:avLst/>
            </a:prstGeom>
          </p:spPr>
        </p:pic>
        <p:sp>
          <p:nvSpPr>
            <p:cNvPr id="17" name="椭圆 16"/>
            <p:cNvSpPr/>
            <p:nvPr/>
          </p:nvSpPr>
          <p:spPr>
            <a:xfrm>
              <a:off x="2871387" y="1216182"/>
              <a:ext cx="1640792" cy="777667"/>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1327647" y="3555052"/>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9" name="矩形 18"/>
          <p:cNvSpPr/>
          <p:nvPr/>
        </p:nvSpPr>
        <p:spPr>
          <a:xfrm>
            <a:off x="371385" y="3961133"/>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20" name="文本框 19"/>
          <p:cNvSpPr txBox="1"/>
          <p:nvPr/>
        </p:nvSpPr>
        <p:spPr>
          <a:xfrm>
            <a:off x="3700252" y="3555052"/>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21" name="矩形 20"/>
          <p:cNvSpPr/>
          <p:nvPr/>
        </p:nvSpPr>
        <p:spPr>
          <a:xfrm>
            <a:off x="2743990" y="3961133"/>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30" name="文本框 29"/>
          <p:cNvSpPr txBox="1"/>
          <p:nvPr/>
        </p:nvSpPr>
        <p:spPr>
          <a:xfrm>
            <a:off x="6274200" y="3572339"/>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31" name="矩形 30"/>
          <p:cNvSpPr/>
          <p:nvPr/>
        </p:nvSpPr>
        <p:spPr>
          <a:xfrm>
            <a:off x="5317938" y="3978420"/>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down)">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30"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stretch>
            <a:fillRect/>
          </a:stretch>
        </p:blipFill>
        <p:spPr>
          <a:xfrm>
            <a:off x="-926798" y="0"/>
            <a:ext cx="11066841" cy="5309483"/>
          </a:xfrm>
          <a:prstGeom prst="rect">
            <a:avLst/>
          </a:prstGeom>
        </p:spPr>
      </p:pic>
      <p:sp>
        <p:nvSpPr>
          <p:cNvPr id="6" name="矩形 5"/>
          <p:cNvSpPr/>
          <p:nvPr/>
        </p:nvSpPr>
        <p:spPr>
          <a:xfrm>
            <a:off x="2676408" y="2149452"/>
            <a:ext cx="2108269" cy="498598"/>
          </a:xfrm>
          <a:prstGeom prst="rect">
            <a:avLst/>
          </a:prstGeom>
          <a:effectLst/>
        </p:spPr>
        <p:txBody>
          <a:bodyPr wrap="none">
            <a:spAutoFit/>
          </a:bodyPr>
          <a:lstStyle/>
          <a:p>
            <a:pPr>
              <a:lnSpc>
                <a:spcPct val="120000"/>
              </a:lnSpc>
            </a:pPr>
            <a:r>
              <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节日来源讲解</a:t>
            </a:r>
            <a:endPar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矩形 6"/>
          <p:cNvSpPr/>
          <p:nvPr/>
        </p:nvSpPr>
        <p:spPr>
          <a:xfrm>
            <a:off x="2731225" y="3161497"/>
            <a:ext cx="2108269" cy="498598"/>
          </a:xfrm>
          <a:prstGeom prst="rect">
            <a:avLst/>
          </a:prstGeom>
          <a:effectLst/>
        </p:spPr>
        <p:txBody>
          <a:bodyPr wrap="none">
            <a:spAutoFit/>
          </a:bodyPr>
          <a:lstStyle/>
          <a:p>
            <a:pPr>
              <a:lnSpc>
                <a:spcPct val="120000"/>
              </a:lnSpc>
            </a:pPr>
            <a:r>
              <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活动方向定位</a:t>
            </a:r>
            <a:endPar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矩形 7"/>
          <p:cNvSpPr/>
          <p:nvPr/>
        </p:nvSpPr>
        <p:spPr>
          <a:xfrm>
            <a:off x="5440769" y="2156950"/>
            <a:ext cx="2108269" cy="498598"/>
          </a:xfrm>
          <a:prstGeom prst="rect">
            <a:avLst/>
          </a:prstGeom>
          <a:effectLst/>
        </p:spPr>
        <p:txBody>
          <a:bodyPr wrap="none">
            <a:spAutoFit/>
          </a:bodyPr>
          <a:lstStyle/>
          <a:p>
            <a:pPr>
              <a:lnSpc>
                <a:spcPct val="120000"/>
              </a:lnSpc>
            </a:pPr>
            <a:r>
              <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活动受众分析</a:t>
            </a:r>
            <a:endPar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矩形 8"/>
          <p:cNvSpPr/>
          <p:nvPr/>
        </p:nvSpPr>
        <p:spPr>
          <a:xfrm>
            <a:off x="5495586" y="3136875"/>
            <a:ext cx="2108269" cy="498598"/>
          </a:xfrm>
          <a:prstGeom prst="rect">
            <a:avLst/>
          </a:prstGeom>
          <a:effectLst/>
        </p:spPr>
        <p:txBody>
          <a:bodyPr wrap="none">
            <a:spAutoFit/>
          </a:bodyPr>
          <a:lstStyle/>
          <a:p>
            <a:pPr>
              <a:lnSpc>
                <a:spcPct val="120000"/>
              </a:lnSpc>
            </a:pPr>
            <a:r>
              <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活动经费预算</a:t>
            </a:r>
            <a:endParaRPr lang="zh-CN" altLang="en-US" sz="2200"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文本框 9"/>
          <p:cNvSpPr txBox="1"/>
          <p:nvPr/>
        </p:nvSpPr>
        <p:spPr>
          <a:xfrm>
            <a:off x="2196037" y="2149452"/>
            <a:ext cx="405880"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266473" y="3105827"/>
            <a:ext cx="405880"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946889" y="2156950"/>
            <a:ext cx="405880"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017325" y="3136875"/>
            <a:ext cx="405880"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282841" y="1317770"/>
            <a:ext cx="1313180" cy="769441"/>
          </a:xfrm>
          <a:prstGeom prst="rect">
            <a:avLst/>
          </a:prstGeom>
          <a:noFill/>
        </p:spPr>
        <p:txBody>
          <a:bodyPr vert="horz" wrap="non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目录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2706018" y="2648050"/>
            <a:ext cx="2180212" cy="276999"/>
          </a:xfrm>
          <a:prstGeom prst="rect">
            <a:avLst/>
          </a:prstGeom>
        </p:spPr>
        <p:txBody>
          <a:bodyPr wrap="none">
            <a:spAutoFit/>
          </a:bodyPr>
          <a:lstStyle/>
          <a:p>
            <a:r>
              <a:rPr lang="zh-CN" altLang="en-US" sz="1200" dirty="0">
                <a:solidFill>
                  <a:schemeClr val="bg1"/>
                </a:solidFill>
              </a:rPr>
              <a:t>Explaining the day to the source</a:t>
            </a:r>
            <a:endParaRPr lang="zh-CN" altLang="en-US" sz="1200" dirty="0">
              <a:solidFill>
                <a:schemeClr val="bg1"/>
              </a:solidFill>
            </a:endParaRPr>
          </a:p>
        </p:txBody>
      </p:sp>
      <p:sp>
        <p:nvSpPr>
          <p:cNvPr id="16" name="矩形 15"/>
          <p:cNvSpPr/>
          <p:nvPr/>
        </p:nvSpPr>
        <p:spPr>
          <a:xfrm>
            <a:off x="5448843" y="2619212"/>
            <a:ext cx="1813510" cy="276999"/>
          </a:xfrm>
          <a:prstGeom prst="rect">
            <a:avLst/>
          </a:prstGeom>
        </p:spPr>
        <p:txBody>
          <a:bodyPr wrap="none">
            <a:spAutoFit/>
          </a:bodyPr>
          <a:lstStyle/>
          <a:p>
            <a:r>
              <a:rPr lang="zh-CN" altLang="en-US" sz="1200" dirty="0">
                <a:solidFill>
                  <a:schemeClr val="bg1"/>
                </a:solidFill>
              </a:rPr>
              <a:t>Activ ity audience analysis</a:t>
            </a:r>
            <a:endParaRPr lang="zh-CN" altLang="en-US" sz="1200" dirty="0">
              <a:solidFill>
                <a:schemeClr val="bg1"/>
              </a:solidFill>
            </a:endParaRPr>
          </a:p>
        </p:txBody>
      </p:sp>
      <p:sp>
        <p:nvSpPr>
          <p:cNvPr id="17" name="矩形 16"/>
          <p:cNvSpPr/>
          <p:nvPr/>
        </p:nvSpPr>
        <p:spPr>
          <a:xfrm>
            <a:off x="2731225" y="3657061"/>
            <a:ext cx="1632435" cy="276999"/>
          </a:xfrm>
          <a:prstGeom prst="rect">
            <a:avLst/>
          </a:prstGeom>
        </p:spPr>
        <p:txBody>
          <a:bodyPr wrap="none">
            <a:spAutoFit/>
          </a:bodyPr>
          <a:lstStyle/>
          <a:p>
            <a:r>
              <a:rPr lang="zh-CN" altLang="en-US" sz="1200" dirty="0">
                <a:solidFill>
                  <a:schemeClr val="bg1"/>
                </a:solidFill>
              </a:rPr>
              <a:t>Orientation orientation</a:t>
            </a:r>
            <a:endParaRPr lang="zh-CN" altLang="en-US" sz="1200" dirty="0">
              <a:solidFill>
                <a:schemeClr val="bg1"/>
              </a:solidFill>
            </a:endParaRPr>
          </a:p>
        </p:txBody>
      </p:sp>
      <p:sp>
        <p:nvSpPr>
          <p:cNvPr id="18" name="矩形 17"/>
          <p:cNvSpPr/>
          <p:nvPr/>
        </p:nvSpPr>
        <p:spPr>
          <a:xfrm>
            <a:off x="5495586" y="3605706"/>
            <a:ext cx="1429687" cy="276999"/>
          </a:xfrm>
          <a:prstGeom prst="rect">
            <a:avLst/>
          </a:prstGeom>
        </p:spPr>
        <p:txBody>
          <a:bodyPr wrap="none">
            <a:spAutoFit/>
          </a:bodyPr>
          <a:lstStyle/>
          <a:p>
            <a:r>
              <a:rPr lang="zh-CN" altLang="en-US" sz="1200" dirty="0">
                <a:solidFill>
                  <a:schemeClr val="bg1"/>
                </a:solidFill>
              </a:rPr>
              <a:t>Budget for activities</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screen"/>
          <a:srcRect/>
          <a:stretch>
            <a:fillRect/>
          </a:stretch>
        </p:blipFill>
        <p:spPr>
          <a:xfrm>
            <a:off x="0" y="0"/>
            <a:ext cx="9144000" cy="5219700"/>
          </a:xfrm>
          <a:prstGeom prst="rect">
            <a:avLst/>
          </a:prstGeom>
        </p:spPr>
      </p:pic>
      <p:sp>
        <p:nvSpPr>
          <p:cNvPr id="7" name="矩形 6"/>
          <p:cNvSpPr/>
          <p:nvPr/>
        </p:nvSpPr>
        <p:spPr>
          <a:xfrm>
            <a:off x="3793946" y="1072592"/>
            <a:ext cx="1978169" cy="338554"/>
          </a:xfrm>
          <a:prstGeom prst="rect">
            <a:avLst/>
          </a:prstGeom>
        </p:spPr>
        <p:txBody>
          <a:bodyPr wrap="square">
            <a:spAutoFit/>
          </a:bodyPr>
          <a:lstStyle/>
          <a:p>
            <a:r>
              <a:rPr lang="zh-CN" altLang="en-US" sz="1600" b="1" spc="600" dirty="0">
                <a:latin typeface="微软雅黑" panose="020B0503020204020204" pitchFamily="34" charset="-122"/>
                <a:ea typeface="微软雅黑" panose="020B0503020204020204" pitchFamily="34" charset="-122"/>
              </a:rPr>
              <a:t>圣诞节的由来</a:t>
            </a:r>
            <a:endParaRPr lang="zh-CN" altLang="en-US" sz="1600" b="1" spc="6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2292612" y="1538832"/>
            <a:ext cx="4980839" cy="2308324"/>
          </a:xfrm>
          <a:prstGeom prst="rect">
            <a:avLst/>
          </a:prstGeom>
          <a:noFill/>
        </p:spPr>
        <p:txBody>
          <a:bodyPr wrap="square" rtlCol="0">
            <a:spAutoFit/>
          </a:bodyPr>
          <a:lstStyle/>
          <a:p>
            <a:pPr>
              <a:lnSpc>
                <a:spcPct val="200000"/>
              </a:lnSpc>
              <a:spcBef>
                <a:spcPct val="50000"/>
              </a:spcBef>
            </a:pPr>
            <a:r>
              <a:rPr lang="zh-CN" altLang="en-US" sz="1200" dirty="0">
                <a:latin typeface="微软雅黑" panose="020B0503020204020204" pitchFamily="34" charset="-122"/>
                <a:ea typeface="微软雅黑" panose="020B0503020204020204" pitchFamily="34" charset="-122"/>
              </a:rPr>
              <a:t>      据说：第一个圣诞节是在公元138年，由罗马主教圣克里门倡议举行。而教会史载第一个圣诞节则在公元336年。由于圣经未明记耶稣生于何时，故各地圣诞节日期各异。直到公元440年，才由罗马教廷定</a:t>
            </a:r>
            <a:r>
              <a:rPr lang="zh-CN" altLang="en-US" sz="1200" b="1" dirty="0">
                <a:latin typeface="微软雅黑" panose="020B0503020204020204" pitchFamily="34" charset="-122"/>
                <a:ea typeface="微软雅黑" panose="020B0503020204020204" pitchFamily="34" charset="-122"/>
              </a:rPr>
              <a:t>12月25日</a:t>
            </a:r>
            <a:r>
              <a:rPr lang="zh-CN" altLang="en-US" sz="1200" dirty="0">
                <a:latin typeface="微软雅黑" panose="020B0503020204020204" pitchFamily="34" charset="-122"/>
                <a:ea typeface="微软雅黑" panose="020B0503020204020204" pitchFamily="34" charset="-122"/>
              </a:rPr>
              <a:t>为圣诞节。公元1607年，世界各地教会领袖在伯利恒聚会，进一步予以确定，从此世界大多数的基督徒均以12月25日为圣诞节。十九世纪，圣诞卡的流行、圣诞老人的出现，圣诞节也开始流行起来了。  </a:t>
            </a:r>
            <a:r>
              <a:rPr lang="zh-CN" altLang="en-US" sz="1200" dirty="0">
                <a:latin typeface="微软雅黑" panose="020B0503020204020204" pitchFamily="34" charset="-122"/>
                <a:ea typeface="微软雅黑" panose="020B0503020204020204" pitchFamily="34" charset="-122"/>
                <a:cs typeface="长城美黑体" charset="0"/>
              </a:rPr>
              <a:t>  </a:t>
            </a:r>
            <a:endParaRPr lang="zh-CN" altLang="en-US" sz="1200" dirty="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cstate="screen"/>
          <a:stretch>
            <a:fillRect/>
          </a:stretch>
        </p:blipFill>
        <p:spPr>
          <a:xfrm>
            <a:off x="6002467" y="2572563"/>
            <a:ext cx="3059394" cy="3059394"/>
          </a:xfrm>
          <a:prstGeom prst="rect">
            <a:avLst/>
          </a:prstGeom>
        </p:spPr>
      </p:pic>
      <p:pic>
        <p:nvPicPr>
          <p:cNvPr id="11" name="图片 10"/>
          <p:cNvPicPr>
            <a:picLocks noChangeAspect="1"/>
          </p:cNvPicPr>
          <p:nvPr/>
        </p:nvPicPr>
        <p:blipFill>
          <a:blip r:embed="rId3" cstate="screen"/>
          <a:stretch>
            <a:fillRect/>
          </a:stretch>
        </p:blipFill>
        <p:spPr>
          <a:xfrm flipH="1">
            <a:off x="160952" y="2546368"/>
            <a:ext cx="2882283" cy="30593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screen"/>
          <a:srcRect/>
          <a:stretch>
            <a:fillRect/>
          </a:stretch>
        </p:blipFill>
        <p:spPr>
          <a:xfrm>
            <a:off x="0" y="0"/>
            <a:ext cx="9144000" cy="5219700"/>
          </a:xfrm>
          <a:prstGeom prst="rect">
            <a:avLst/>
          </a:prstGeom>
        </p:spPr>
      </p:pic>
      <p:pic>
        <p:nvPicPr>
          <p:cNvPr id="7" name="图片 6" descr="094bb3466db9a239aab45b54ac49b687"/>
          <p:cNvPicPr>
            <a:picLocks noChangeAspect="1"/>
          </p:cNvPicPr>
          <p:nvPr/>
        </p:nvPicPr>
        <p:blipFill>
          <a:blip r:embed="rId2" cstate="screen"/>
          <a:stretch>
            <a:fillRect/>
          </a:stretch>
        </p:blipFill>
        <p:spPr>
          <a:xfrm>
            <a:off x="1966509" y="1561420"/>
            <a:ext cx="2050992" cy="2050992"/>
          </a:xfrm>
          <a:prstGeom prst="rect">
            <a:avLst/>
          </a:prstGeom>
        </p:spPr>
      </p:pic>
      <p:pic>
        <p:nvPicPr>
          <p:cNvPr id="8" name="图片 7" descr="094bb3466db9a239aab45b54ac49b687"/>
          <p:cNvPicPr>
            <a:picLocks noChangeAspect="1"/>
          </p:cNvPicPr>
          <p:nvPr/>
        </p:nvPicPr>
        <p:blipFill>
          <a:blip r:embed="rId3" cstate="screen"/>
          <a:stretch>
            <a:fillRect/>
          </a:stretch>
        </p:blipFill>
        <p:spPr>
          <a:xfrm>
            <a:off x="5370351" y="1963962"/>
            <a:ext cx="1692068" cy="1692068"/>
          </a:xfrm>
          <a:prstGeom prst="rect">
            <a:avLst/>
          </a:prstGeom>
        </p:spPr>
      </p:pic>
      <p:sp>
        <p:nvSpPr>
          <p:cNvPr id="9" name="文本框 8"/>
          <p:cNvSpPr txBox="1"/>
          <p:nvPr/>
        </p:nvSpPr>
        <p:spPr>
          <a:xfrm>
            <a:off x="3009492" y="3612412"/>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10" name="矩形 9"/>
          <p:cNvSpPr/>
          <p:nvPr/>
        </p:nvSpPr>
        <p:spPr>
          <a:xfrm>
            <a:off x="2467315" y="3962086"/>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11" name="文本框 10"/>
          <p:cNvSpPr txBox="1"/>
          <p:nvPr/>
        </p:nvSpPr>
        <p:spPr>
          <a:xfrm>
            <a:off x="5504469" y="3612412"/>
            <a:ext cx="96630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12" name="矩形 11"/>
          <p:cNvSpPr/>
          <p:nvPr/>
        </p:nvSpPr>
        <p:spPr>
          <a:xfrm>
            <a:off x="4962292" y="3962086"/>
            <a:ext cx="190820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5"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childTnLst>
                          </p:cTn>
                        </p:par>
                        <p:par>
                          <p:cTn id="16" fill="hold">
                            <p:stCondLst>
                              <p:cond delay="1500"/>
                            </p:stCondLst>
                            <p:childTnLst>
                              <p:par>
                                <p:cTn id="17" presetID="5"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par>
                          <p:cTn id="20" fill="hold">
                            <p:stCondLst>
                              <p:cond delay="2000"/>
                            </p:stCondLst>
                            <p:childTnLst>
                              <p:par>
                                <p:cTn id="21" presetID="5"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heckerboard(across)">
                                      <p:cBhvr>
                                        <p:cTn id="23" dur="500"/>
                                        <p:tgtEl>
                                          <p:spTgt spid="11"/>
                                        </p:tgtEl>
                                      </p:cBhvr>
                                    </p:animEffect>
                                  </p:childTnLst>
                                </p:cTn>
                              </p:par>
                            </p:childTnLst>
                          </p:cTn>
                        </p:par>
                        <p:par>
                          <p:cTn id="24" fill="hold">
                            <p:stCondLst>
                              <p:cond delay="2500"/>
                            </p:stCondLst>
                            <p:childTnLst>
                              <p:par>
                                <p:cTn id="25" presetID="5" presetClass="entr" presetSubtype="1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heckerboard(across)">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1" cstate="screen"/>
          <a:srcRect/>
          <a:stretch>
            <a:fillRect/>
          </a:stretch>
        </p:blipFill>
        <p:spPr>
          <a:xfrm>
            <a:off x="0" y="0"/>
            <a:ext cx="9144000" cy="5219700"/>
          </a:xfrm>
          <a:prstGeom prst="rect">
            <a:avLst/>
          </a:prstGeom>
        </p:spPr>
      </p:pic>
      <p:grpSp>
        <p:nvGrpSpPr>
          <p:cNvPr id="7" name="组合 6"/>
          <p:cNvGrpSpPr/>
          <p:nvPr/>
        </p:nvGrpSpPr>
        <p:grpSpPr>
          <a:xfrm>
            <a:off x="1005648" y="1542994"/>
            <a:ext cx="7050563" cy="2889660"/>
            <a:chOff x="1165638" y="1436157"/>
            <a:chExt cx="9724790" cy="3985687"/>
          </a:xfrm>
        </p:grpSpPr>
        <p:grpSp>
          <p:nvGrpSpPr>
            <p:cNvPr id="8" name="组合 7"/>
            <p:cNvGrpSpPr/>
            <p:nvPr/>
          </p:nvGrpSpPr>
          <p:grpSpPr>
            <a:xfrm>
              <a:off x="1165638" y="1436157"/>
              <a:ext cx="4575082" cy="1571466"/>
              <a:chOff x="1793820" y="1426915"/>
              <a:chExt cx="4575082" cy="1571466"/>
            </a:xfrm>
          </p:grpSpPr>
          <p:pic>
            <p:nvPicPr>
              <p:cNvPr id="18" name="图片 17"/>
              <p:cNvPicPr>
                <a:picLocks noChangeAspect="1"/>
              </p:cNvPicPr>
              <p:nvPr/>
            </p:nvPicPr>
            <p:blipFill>
              <a:blip r:embed="rId2" cstate="screen"/>
              <a:stretch>
                <a:fillRect/>
              </a:stretch>
            </p:blipFill>
            <p:spPr>
              <a:xfrm>
                <a:off x="1793820" y="1426915"/>
                <a:ext cx="1349083" cy="1571466"/>
              </a:xfrm>
              <a:prstGeom prst="rect">
                <a:avLst/>
              </a:prstGeom>
            </p:spPr>
          </p:pic>
          <p:cxnSp>
            <p:nvCxnSpPr>
              <p:cNvPr id="19" name="直接连接符 18"/>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165638" y="3850378"/>
              <a:ext cx="4575082" cy="1571466"/>
              <a:chOff x="1793820" y="1426915"/>
              <a:chExt cx="4575082" cy="1571466"/>
            </a:xfrm>
          </p:grpSpPr>
          <p:pic>
            <p:nvPicPr>
              <p:cNvPr id="16" name="图片 15"/>
              <p:cNvPicPr>
                <a:picLocks noChangeAspect="1"/>
              </p:cNvPicPr>
              <p:nvPr/>
            </p:nvPicPr>
            <p:blipFill>
              <a:blip r:embed="rId2" cstate="screen"/>
              <a:stretch>
                <a:fillRect/>
              </a:stretch>
            </p:blipFill>
            <p:spPr>
              <a:xfrm>
                <a:off x="1793820" y="1426915"/>
                <a:ext cx="1349083" cy="1571466"/>
              </a:xfrm>
              <a:prstGeom prst="rect">
                <a:avLst/>
              </a:prstGeom>
            </p:spPr>
          </p:pic>
          <p:cxnSp>
            <p:nvCxnSpPr>
              <p:cNvPr id="17" name="直接连接符 16"/>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6315346" y="1436157"/>
              <a:ext cx="4575082" cy="1571466"/>
              <a:chOff x="1793820" y="1426915"/>
              <a:chExt cx="4575082" cy="1571466"/>
            </a:xfrm>
          </p:grpSpPr>
          <p:pic>
            <p:nvPicPr>
              <p:cNvPr id="14" name="图片 13"/>
              <p:cNvPicPr>
                <a:picLocks noChangeAspect="1"/>
              </p:cNvPicPr>
              <p:nvPr/>
            </p:nvPicPr>
            <p:blipFill>
              <a:blip r:embed="rId2" cstate="screen"/>
              <a:stretch>
                <a:fillRect/>
              </a:stretch>
            </p:blipFill>
            <p:spPr>
              <a:xfrm>
                <a:off x="1793820" y="1426915"/>
                <a:ext cx="1349083" cy="1571466"/>
              </a:xfrm>
              <a:prstGeom prst="rect">
                <a:avLst/>
              </a:prstGeom>
            </p:spPr>
          </p:pic>
          <p:cxnSp>
            <p:nvCxnSpPr>
              <p:cNvPr id="15" name="直接连接符 14"/>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6315346" y="3850378"/>
              <a:ext cx="4575082" cy="1571466"/>
              <a:chOff x="1793820" y="1426915"/>
              <a:chExt cx="4575082" cy="1571466"/>
            </a:xfrm>
          </p:grpSpPr>
          <p:pic>
            <p:nvPicPr>
              <p:cNvPr id="12" name="图片 11"/>
              <p:cNvPicPr>
                <a:picLocks noChangeAspect="1"/>
              </p:cNvPicPr>
              <p:nvPr/>
            </p:nvPicPr>
            <p:blipFill>
              <a:blip r:embed="rId2" cstate="screen"/>
              <a:stretch>
                <a:fillRect/>
              </a:stretch>
            </p:blipFill>
            <p:spPr>
              <a:xfrm>
                <a:off x="1793820" y="1426915"/>
                <a:ext cx="1349083" cy="1571466"/>
              </a:xfrm>
              <a:prstGeom prst="rect">
                <a:avLst/>
              </a:prstGeom>
            </p:spPr>
          </p:pic>
          <p:cxnSp>
            <p:nvCxnSpPr>
              <p:cNvPr id="13" name="直接连接符 12"/>
              <p:cNvCxnSpPr/>
              <p:nvPr/>
            </p:nvCxnSpPr>
            <p:spPr>
              <a:xfrm>
                <a:off x="3359889" y="2148850"/>
                <a:ext cx="30090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0" name="文本框 19"/>
          <p:cNvSpPr txBox="1"/>
          <p:nvPr/>
        </p:nvSpPr>
        <p:spPr>
          <a:xfrm>
            <a:off x="2798833" y="1788859"/>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1" name="矩形 20"/>
          <p:cNvSpPr/>
          <p:nvPr/>
        </p:nvSpPr>
        <p:spPr>
          <a:xfrm>
            <a:off x="2199907" y="2117510"/>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2" name="文本框 21"/>
          <p:cNvSpPr txBox="1"/>
          <p:nvPr/>
        </p:nvSpPr>
        <p:spPr>
          <a:xfrm>
            <a:off x="6541223" y="1788859"/>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3" name="矩形 22"/>
          <p:cNvSpPr/>
          <p:nvPr/>
        </p:nvSpPr>
        <p:spPr>
          <a:xfrm>
            <a:off x="5942297" y="2117510"/>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4" name="文本框 23"/>
          <p:cNvSpPr txBox="1"/>
          <p:nvPr/>
        </p:nvSpPr>
        <p:spPr>
          <a:xfrm>
            <a:off x="2807637" y="3549373"/>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5" name="矩形 24"/>
          <p:cNvSpPr/>
          <p:nvPr/>
        </p:nvSpPr>
        <p:spPr>
          <a:xfrm>
            <a:off x="2208711" y="3878024"/>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6" name="文本框 25"/>
          <p:cNvSpPr txBox="1"/>
          <p:nvPr/>
        </p:nvSpPr>
        <p:spPr>
          <a:xfrm>
            <a:off x="6550027" y="3549373"/>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7" name="矩形 26"/>
          <p:cNvSpPr/>
          <p:nvPr/>
        </p:nvSpPr>
        <p:spPr>
          <a:xfrm>
            <a:off x="5951101" y="3878024"/>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2500"/>
                            </p:stCondLst>
                            <p:childTnLst>
                              <p:par>
                                <p:cTn id="13" presetID="22" presetClass="entr" presetSubtype="4"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3500"/>
                            </p:stCondLst>
                            <p:childTnLst>
                              <p:par>
                                <p:cTn id="21" presetID="22" presetClass="entr" presetSubtype="4"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par>
                          <p:cTn id="24" fill="hold">
                            <p:stCondLst>
                              <p:cond delay="4000"/>
                            </p:stCondLst>
                            <p:childTnLst>
                              <p:par>
                                <p:cTn id="25" presetID="2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par>
                          <p:cTn id="28" fill="hold">
                            <p:stCondLst>
                              <p:cond delay="4500"/>
                            </p:stCondLst>
                            <p:childTnLst>
                              <p:par>
                                <p:cTn id="29" presetID="22" presetClass="entr" presetSubtype="4"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par>
                          <p:cTn id="32" fill="hold">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childTnLst>
                          </p:cTn>
                        </p:par>
                        <p:par>
                          <p:cTn id="36" fill="hold">
                            <p:stCondLst>
                              <p:cond delay="5500"/>
                            </p:stCondLst>
                            <p:childTnLst>
                              <p:par>
                                <p:cTn id="37" presetID="22" presetClass="entr" presetSubtype="4"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down)">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screen"/>
          <a:srcRect/>
          <a:stretch>
            <a:fillRect/>
          </a:stretch>
        </p:blipFill>
        <p:spPr>
          <a:xfrm>
            <a:off x="0" y="0"/>
            <a:ext cx="9144000" cy="5219700"/>
          </a:xfrm>
          <a:prstGeom prst="rect">
            <a:avLst/>
          </a:prstGeom>
        </p:spPr>
      </p:pic>
      <p:pic>
        <p:nvPicPr>
          <p:cNvPr id="7" name="图片 6"/>
          <p:cNvPicPr>
            <a:picLocks noChangeAspect="1"/>
          </p:cNvPicPr>
          <p:nvPr/>
        </p:nvPicPr>
        <p:blipFill>
          <a:blip r:embed="rId2" cstate="screen"/>
          <a:stretch>
            <a:fillRect/>
          </a:stretch>
        </p:blipFill>
        <p:spPr>
          <a:xfrm>
            <a:off x="5217480" y="1801800"/>
            <a:ext cx="3527184" cy="2351456"/>
          </a:xfrm>
          <a:prstGeom prst="rect">
            <a:avLst/>
          </a:prstGeom>
        </p:spPr>
      </p:pic>
      <p:sp>
        <p:nvSpPr>
          <p:cNvPr id="8" name="文本框 7"/>
          <p:cNvSpPr txBox="1"/>
          <p:nvPr/>
        </p:nvSpPr>
        <p:spPr>
          <a:xfrm>
            <a:off x="1056891" y="2332851"/>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9" name="矩形 8"/>
          <p:cNvSpPr/>
          <p:nvPr/>
        </p:nvSpPr>
        <p:spPr>
          <a:xfrm>
            <a:off x="457965" y="2661502"/>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10" name="文本框 9"/>
          <p:cNvSpPr txBox="1"/>
          <p:nvPr/>
        </p:nvSpPr>
        <p:spPr>
          <a:xfrm>
            <a:off x="3442238" y="2332851"/>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11" name="矩形 10"/>
          <p:cNvSpPr/>
          <p:nvPr/>
        </p:nvSpPr>
        <p:spPr>
          <a:xfrm>
            <a:off x="2843312" y="2661502"/>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12" name="矩形 11"/>
          <p:cNvSpPr/>
          <p:nvPr/>
        </p:nvSpPr>
        <p:spPr>
          <a:xfrm>
            <a:off x="417205" y="3356106"/>
            <a:ext cx="4745676" cy="707886"/>
          </a:xfrm>
          <a:prstGeom prst="rect">
            <a:avLst/>
          </a:prstGeom>
        </p:spPr>
        <p:txBody>
          <a:bodyPr wrap="square">
            <a:spAutoFit/>
          </a:bodyPr>
          <a:lstStyle/>
          <a:p>
            <a:r>
              <a:rPr lang="zh-CN" altLang="en-US" sz="1000" dirty="0"/>
              <a:t>The name Christmas is the abbreviation of "Christ and sad". For a long time since the date of Christmas is not certain, until the mid third Century, Rome after the legalization of Christianity in the year 354, the bishop of Rome appointed Julian calendar in December 25th as Jesus was born</a:t>
            </a:r>
            <a:endParaRPr lang="zh-CN" altLang="en-US" sz="10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926798" y="0"/>
            <a:ext cx="11066841" cy="5309483"/>
          </a:xfrm>
          <a:prstGeom prst="rect">
            <a:avLst/>
          </a:prstGeom>
        </p:spPr>
      </p:pic>
      <p:sp>
        <p:nvSpPr>
          <p:cNvPr id="6" name="矩形 5"/>
          <p:cNvSpPr/>
          <p:nvPr/>
        </p:nvSpPr>
        <p:spPr>
          <a:xfrm>
            <a:off x="2587656" y="2319652"/>
            <a:ext cx="5046372" cy="535531"/>
          </a:xfrm>
          <a:prstGeom prst="rect">
            <a:avLst/>
          </a:prstGeom>
        </p:spPr>
        <p:txBody>
          <a:bodyPr wrap="square">
            <a:spAutoFit/>
          </a:bodyPr>
          <a:lstStyle/>
          <a:p>
            <a:pPr algn="ctr">
              <a:lnSpc>
                <a:spcPct val="90000"/>
              </a:lnSpc>
              <a:buNone/>
            </a:pPr>
            <a:r>
              <a:rPr lang="zh-CN" altLang="en-US" sz="3200" b="1" cap="all"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感谢您的观赏</a:t>
            </a:r>
            <a:endParaRPr lang="en-US" altLang="zh-CN" sz="3200" b="1" cap="all" spc="3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矩形 6"/>
          <p:cNvSpPr/>
          <p:nvPr/>
        </p:nvSpPr>
        <p:spPr>
          <a:xfrm>
            <a:off x="3430732" y="1734911"/>
            <a:ext cx="3360215" cy="400110"/>
          </a:xfrm>
          <a:prstGeom prst="rect">
            <a:avLst/>
          </a:prstGeom>
        </p:spPr>
        <p:txBody>
          <a:bodyPr wrap="none">
            <a:spAutoFit/>
          </a:bodyPr>
          <a:lstStyle/>
          <a:p>
            <a:r>
              <a:rPr lang="zh-CN" altLang="en-US" sz="2000" b="1" spc="600" dirty="0">
                <a:solidFill>
                  <a:schemeClr val="bg1"/>
                </a:solidFill>
                <a:latin typeface="Arial" panose="020B0604020202020204" pitchFamily="34" charset="0"/>
                <a:cs typeface="Arial" panose="020B0604020202020204" pitchFamily="34" charset="0"/>
              </a:rPr>
              <a:t>Merry Christmas</a:t>
            </a:r>
            <a:endParaRPr lang="zh-CN" altLang="en-US" sz="2000" b="1" spc="600" dirty="0">
              <a:solidFill>
                <a:schemeClr val="bg1"/>
              </a:solidFill>
              <a:latin typeface="Arial" panose="020B0604020202020204" pitchFamily="34" charset="0"/>
              <a:cs typeface="Arial" panose="020B0604020202020204" pitchFamily="34" charset="0"/>
            </a:endParaRPr>
          </a:p>
        </p:txBody>
      </p:sp>
      <p:sp>
        <p:nvSpPr>
          <p:cNvPr id="8" name="矩形 7"/>
          <p:cNvSpPr/>
          <p:nvPr/>
        </p:nvSpPr>
        <p:spPr>
          <a:xfrm>
            <a:off x="2400002" y="3039814"/>
            <a:ext cx="5421677" cy="246221"/>
          </a:xfrm>
          <a:prstGeom prst="rect">
            <a:avLst/>
          </a:prstGeom>
        </p:spPr>
        <p:txBody>
          <a:bodyPr wrap="none">
            <a:spAutoFit/>
          </a:bodyPr>
          <a:lstStyle/>
          <a:p>
            <a:r>
              <a:rPr lang="zh-CN" altLang="en-US" sz="1000" spc="600" dirty="0">
                <a:solidFill>
                  <a:schemeClr val="bg1"/>
                </a:solidFill>
                <a:latin typeface="Arial" panose="020B0604020202020204" pitchFamily="34" charset="0"/>
                <a:cs typeface="Arial" panose="020B0604020202020204" pitchFamily="34" charset="0"/>
              </a:rPr>
              <a:t>Theme planning for Christmas activities</a:t>
            </a:r>
            <a:endParaRPr lang="zh-CN" altLang="en-US" sz="1000" spc="600"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12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anim calcmode="lin" valueType="num">
                                      <p:cBhvr>
                                        <p:cTn id="17"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gtEl>
                                      </p:cBhvr>
                                    </p:animEffect>
                                  </p:childTnLst>
                                </p:cTn>
                              </p:par>
                            </p:childTnLst>
                          </p:cTn>
                        </p:par>
                        <p:par>
                          <p:cTn id="20" fill="hold">
                            <p:stCondLst>
                              <p:cond delay="19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 calcmode="lin" valueType="num">
                                      <p:cBhvr>
                                        <p:cTn id="2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26798" y="0"/>
            <a:ext cx="11066841" cy="5309483"/>
          </a:xfrm>
          <a:prstGeom prst="rect">
            <a:avLst/>
          </a:prstGeom>
        </p:spPr>
      </p:pic>
      <p:sp>
        <p:nvSpPr>
          <p:cNvPr id="3" name="文本框 2"/>
          <p:cNvSpPr txBox="1"/>
          <p:nvPr/>
        </p:nvSpPr>
        <p:spPr>
          <a:xfrm>
            <a:off x="3462828" y="1758594"/>
            <a:ext cx="2627066" cy="1015663"/>
          </a:xfrm>
          <a:prstGeom prst="rect">
            <a:avLst/>
          </a:prstGeom>
          <a:noFill/>
        </p:spPr>
        <p:txBody>
          <a:bodyPr wrap="none" rtlCol="0">
            <a:spAutoFit/>
          </a:bodyPr>
          <a:lstStyle/>
          <a:p>
            <a:r>
              <a:rPr lang="en-US" altLang="zh-CN" sz="6000" b="1" dirty="0">
                <a:solidFill>
                  <a:schemeClr val="bg1"/>
                </a:solidFill>
              </a:rPr>
              <a:t>Part  01</a:t>
            </a:r>
            <a:endParaRPr lang="zh-CN" altLang="en-US" sz="6000" b="1" dirty="0">
              <a:solidFill>
                <a:schemeClr val="bg1"/>
              </a:solidFill>
            </a:endParaRPr>
          </a:p>
        </p:txBody>
      </p:sp>
      <p:sp>
        <p:nvSpPr>
          <p:cNvPr id="4" name="矩形 3"/>
          <p:cNvSpPr/>
          <p:nvPr/>
        </p:nvSpPr>
        <p:spPr>
          <a:xfrm>
            <a:off x="3803741" y="2774257"/>
            <a:ext cx="2031325" cy="396583"/>
          </a:xfrm>
          <a:prstGeom prst="rect">
            <a:avLst/>
          </a:prstGeom>
          <a:solidFill>
            <a:srgbClr val="F13534"/>
          </a:solidFill>
          <a:effectLst/>
        </p:spPr>
        <p:txBody>
          <a:bodyPr wrap="none">
            <a:spAutoFit/>
          </a:bodyPr>
          <a:lstStyle/>
          <a:p>
            <a:pPr>
              <a:lnSpc>
                <a:spcPct val="120000"/>
              </a:lnSpc>
            </a:pPr>
            <a:r>
              <a:rPr lang="zh-CN" altLang="en-US" spc="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节日来源讲解</a:t>
            </a:r>
            <a:endParaRPr lang="zh-CN" altLang="en-US" spc="6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3729297" y="3312331"/>
            <a:ext cx="2180212" cy="276999"/>
          </a:xfrm>
          <a:prstGeom prst="rect">
            <a:avLst/>
          </a:prstGeom>
        </p:spPr>
        <p:txBody>
          <a:bodyPr wrap="none">
            <a:spAutoFit/>
          </a:bodyPr>
          <a:lstStyle/>
          <a:p>
            <a:r>
              <a:rPr lang="zh-CN" altLang="en-US" sz="1200" dirty="0">
                <a:solidFill>
                  <a:schemeClr val="bg1"/>
                </a:solidFill>
              </a:rPr>
              <a:t>Explaining the day to the source</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6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0" y="0"/>
            <a:ext cx="9144000" cy="5219700"/>
          </a:xfrm>
          <a:prstGeom prst="rect">
            <a:avLst/>
          </a:prstGeom>
        </p:spPr>
      </p:pic>
      <p:grpSp>
        <p:nvGrpSpPr>
          <p:cNvPr id="7" name="组合 6"/>
          <p:cNvGrpSpPr/>
          <p:nvPr/>
        </p:nvGrpSpPr>
        <p:grpSpPr>
          <a:xfrm flipH="1">
            <a:off x="1941814" y="1277214"/>
            <a:ext cx="5792129" cy="3198476"/>
            <a:chOff x="1773" y="2234"/>
            <a:chExt cx="12956" cy="7292"/>
          </a:xfrm>
        </p:grpSpPr>
        <p:sp>
          <p:nvSpPr>
            <p:cNvPr id="8" name="矩形 15"/>
            <p:cNvSpPr>
              <a:spLocks noChangeArrowheads="1"/>
            </p:cNvSpPr>
            <p:nvPr/>
          </p:nvSpPr>
          <p:spPr bwMode="auto">
            <a:xfrm rot="5400000">
              <a:off x="8444" y="-2868"/>
              <a:ext cx="207" cy="12153"/>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dirty="0">
                <a:latin typeface="宋体" panose="02010600030101010101" pitchFamily="2" charset="-122"/>
                <a:sym typeface="宋体" panose="02010600030101010101" pitchFamily="2" charset="-122"/>
              </a:endParaRPr>
            </a:p>
          </p:txBody>
        </p:sp>
        <p:sp>
          <p:nvSpPr>
            <p:cNvPr id="9" name="矩形 18"/>
            <p:cNvSpPr>
              <a:spLocks noChangeArrowheads="1"/>
            </p:cNvSpPr>
            <p:nvPr/>
          </p:nvSpPr>
          <p:spPr bwMode="auto">
            <a:xfrm flipH="1">
              <a:off x="14457" y="3106"/>
              <a:ext cx="273" cy="642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0" name="矩形 19"/>
            <p:cNvSpPr>
              <a:spLocks noChangeArrowheads="1"/>
            </p:cNvSpPr>
            <p:nvPr/>
          </p:nvSpPr>
          <p:spPr bwMode="auto">
            <a:xfrm rot="5400000">
              <a:off x="8442" y="3345"/>
              <a:ext cx="210" cy="12153"/>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1" name="矩形 24"/>
            <p:cNvSpPr>
              <a:spLocks noChangeArrowheads="1"/>
            </p:cNvSpPr>
            <p:nvPr/>
          </p:nvSpPr>
          <p:spPr bwMode="auto">
            <a:xfrm flipH="1">
              <a:off x="2443" y="3313"/>
              <a:ext cx="270" cy="6040"/>
            </a:xfrm>
            <a:prstGeom prst="rect">
              <a:avLst/>
            </a:prstGeom>
            <a:blipFill dpi="0" rotWithShape="1">
              <a:blip r:embed="rId2"/>
              <a:srcRect/>
              <a:tile tx="0" ty="0" sx="100000" sy="100000" flip="none" algn="tl"/>
            </a:blipFill>
            <a:ln>
              <a:noFill/>
            </a:ln>
            <a:extLst>
              <a:ext uri="{91240B29-F687-4F45-9708-019B960494DF}">
                <a14:hiddenLine xmlns:a14="http://schemas.microsoft.com/office/drawing/2010/main" w="25400">
                  <a:solidFill>
                    <a:srgbClr val="395E8A"/>
                  </a:solidFill>
                  <a:bevel/>
                </a14:hiddenLine>
              </a:ext>
            </a:extLst>
          </p:spPr>
          <p:txBody>
            <a:bodyPr anchor="ctr"/>
            <a:lstStyle>
              <a:lvl1pPr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pic>
          <p:nvPicPr>
            <p:cNvPr id="12" name="图片 11" descr="9f864bacc6a43efdfc8c12c46d773962"/>
            <p:cNvPicPr>
              <a:picLocks noChangeAspect="1"/>
            </p:cNvPicPr>
            <p:nvPr/>
          </p:nvPicPr>
          <p:blipFill>
            <a:blip r:embed="rId3" cstate="screen"/>
            <a:stretch>
              <a:fillRect/>
            </a:stretch>
          </p:blipFill>
          <p:spPr>
            <a:xfrm>
              <a:off x="1773" y="2234"/>
              <a:ext cx="5625" cy="5952"/>
            </a:xfrm>
            <a:prstGeom prst="rect">
              <a:avLst/>
            </a:prstGeom>
          </p:spPr>
        </p:pic>
      </p:grpSp>
      <p:sp>
        <p:nvSpPr>
          <p:cNvPr id="13" name="文本框 12"/>
          <p:cNvSpPr txBox="1"/>
          <p:nvPr/>
        </p:nvSpPr>
        <p:spPr>
          <a:xfrm>
            <a:off x="2330082" y="2132100"/>
            <a:ext cx="1616847"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圣诞节的习俗</a:t>
            </a:r>
            <a:endParaRPr lang="zh-CN" altLang="en-US" sz="1400" b="1"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336457" y="2638162"/>
            <a:ext cx="24145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2222158" y="2843606"/>
            <a:ext cx="4714875" cy="1569660"/>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西方人以</a:t>
            </a:r>
            <a:r>
              <a:rPr lang="zh-CN" altLang="en-US" sz="1200" b="1" dirty="0">
                <a:latin typeface="微软雅黑" panose="020B0503020204020204" pitchFamily="34" charset="-122"/>
                <a:ea typeface="微软雅黑" panose="020B0503020204020204" pitchFamily="34" charset="-122"/>
              </a:rPr>
              <a:t>红、绿、白</a:t>
            </a:r>
            <a:r>
              <a:rPr lang="zh-CN" altLang="en-US" sz="1200" dirty="0">
                <a:latin typeface="微软雅黑" panose="020B0503020204020204" pitchFamily="34" charset="-122"/>
                <a:ea typeface="微软雅黑" panose="020B0503020204020204" pitchFamily="34" charset="-122"/>
              </a:rPr>
              <a:t>三色为</a:t>
            </a:r>
            <a:r>
              <a:rPr lang="zh-CN" altLang="en-US" sz="1600" b="1" dirty="0">
                <a:latin typeface="微软雅黑" panose="020B0503020204020204" pitchFamily="34" charset="-122"/>
                <a:ea typeface="微软雅黑" panose="020B0503020204020204" pitchFamily="34" charset="-122"/>
              </a:rPr>
              <a:t>圣 诞 色</a:t>
            </a:r>
            <a:r>
              <a:rPr lang="zh-CN" altLang="en-US" sz="1200" dirty="0">
                <a:latin typeface="微软雅黑" panose="020B0503020204020204" pitchFamily="34" charset="-122"/>
                <a:ea typeface="微软雅黑" panose="020B0503020204020204" pitchFamily="34" charset="-122"/>
              </a:rPr>
              <a:t>，圣诞节来临时家家户户都要用圣诞色来装饰。红色的有圣诞花和圣诞蜡烛。绿色的是圣诞树。它是圣诞节的主要装饰品，用砍伐来的杉、柏一类呈塔形的常青树装饰而成。上面悬挂着五颜六色的彩灯、礼物和纸花，还点燃着圣诞蜡烛。</a:t>
            </a:r>
            <a:endParaRPr lang="zh-CN" altLang="en-US" sz="1200" b="1" dirty="0">
              <a:latin typeface="微软雅黑" panose="020B0503020204020204" pitchFamily="34" charset="-122"/>
              <a:ea typeface="微软雅黑" panose="020B0503020204020204" pitchFamily="34" charset="-122"/>
            </a:endParaRPr>
          </a:p>
        </p:txBody>
      </p:sp>
      <p:pic>
        <p:nvPicPr>
          <p:cNvPr id="16" name="图片 15" descr="84a60553b3cec1db619c244dff34e9ad"/>
          <p:cNvPicPr>
            <a:picLocks noChangeAspect="1"/>
          </p:cNvPicPr>
          <p:nvPr/>
        </p:nvPicPr>
        <p:blipFill>
          <a:blip r:embed="rId4" cstate="screen"/>
          <a:stretch>
            <a:fillRect/>
          </a:stretch>
        </p:blipFill>
        <p:spPr>
          <a:xfrm flipH="1">
            <a:off x="1370866" y="1054470"/>
            <a:ext cx="1171764" cy="120957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32" presetClass="emph" presetSubtype="0" fill="hold" nodeType="afterEffect">
                                  <p:stCondLst>
                                    <p:cond delay="0"/>
                                  </p:stCondLst>
                                  <p:childTnLst>
                                    <p:animRot by="120000">
                                      <p:cBhvr>
                                        <p:cTn id="26" dur="100" fill="hold">
                                          <p:stCondLst>
                                            <p:cond delay="0"/>
                                          </p:stCondLst>
                                        </p:cTn>
                                        <p:tgtEl>
                                          <p:spTgt spid="16"/>
                                        </p:tgtEl>
                                        <p:attrNameLst>
                                          <p:attrName>r</p:attrName>
                                        </p:attrNameLst>
                                      </p:cBhvr>
                                    </p:animRot>
                                    <p:animRot by="-240000">
                                      <p:cBhvr>
                                        <p:cTn id="27" dur="200" fill="hold">
                                          <p:stCondLst>
                                            <p:cond delay="200"/>
                                          </p:stCondLst>
                                        </p:cTn>
                                        <p:tgtEl>
                                          <p:spTgt spid="16"/>
                                        </p:tgtEl>
                                        <p:attrNameLst>
                                          <p:attrName>r</p:attrName>
                                        </p:attrNameLst>
                                      </p:cBhvr>
                                    </p:animRot>
                                    <p:animRot by="240000">
                                      <p:cBhvr>
                                        <p:cTn id="28" dur="200" fill="hold">
                                          <p:stCondLst>
                                            <p:cond delay="400"/>
                                          </p:stCondLst>
                                        </p:cTn>
                                        <p:tgtEl>
                                          <p:spTgt spid="16"/>
                                        </p:tgtEl>
                                        <p:attrNameLst>
                                          <p:attrName>r</p:attrName>
                                        </p:attrNameLst>
                                      </p:cBhvr>
                                    </p:animRot>
                                    <p:animRot by="-240000">
                                      <p:cBhvr>
                                        <p:cTn id="29" dur="200" fill="hold">
                                          <p:stCondLst>
                                            <p:cond delay="600"/>
                                          </p:stCondLst>
                                        </p:cTn>
                                        <p:tgtEl>
                                          <p:spTgt spid="16"/>
                                        </p:tgtEl>
                                        <p:attrNameLst>
                                          <p:attrName>r</p:attrName>
                                        </p:attrNameLst>
                                      </p:cBhvr>
                                    </p:animRot>
                                    <p:animRot by="120000">
                                      <p:cBhvr>
                                        <p:cTn id="30" dur="200" fill="hold">
                                          <p:stCondLst>
                                            <p:cond delay="80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screen"/>
          <a:srcRect/>
          <a:stretch>
            <a:fillRect/>
          </a:stretch>
        </p:blipFill>
        <p:spPr>
          <a:xfrm>
            <a:off x="0" y="0"/>
            <a:ext cx="9144000" cy="5219700"/>
          </a:xfrm>
          <a:prstGeom prst="rect">
            <a:avLst/>
          </a:prstGeom>
        </p:spPr>
      </p:pic>
      <p:pic>
        <p:nvPicPr>
          <p:cNvPr id="7" name="图片 6"/>
          <p:cNvPicPr>
            <a:picLocks noChangeAspect="1"/>
          </p:cNvPicPr>
          <p:nvPr/>
        </p:nvPicPr>
        <p:blipFill>
          <a:blip r:embed="rId2" cstate="screen"/>
          <a:stretch>
            <a:fillRect/>
          </a:stretch>
        </p:blipFill>
        <p:spPr>
          <a:xfrm>
            <a:off x="1983121" y="443612"/>
            <a:ext cx="1665933" cy="2197640"/>
          </a:xfrm>
          <a:prstGeom prst="rect">
            <a:avLst/>
          </a:prstGeom>
        </p:spPr>
      </p:pic>
      <p:pic>
        <p:nvPicPr>
          <p:cNvPr id="8" name="图片 7"/>
          <p:cNvPicPr>
            <a:picLocks noChangeAspect="1"/>
          </p:cNvPicPr>
          <p:nvPr/>
        </p:nvPicPr>
        <p:blipFill>
          <a:blip r:embed="rId2" cstate="screen"/>
          <a:stretch>
            <a:fillRect/>
          </a:stretch>
        </p:blipFill>
        <p:spPr>
          <a:xfrm>
            <a:off x="5396486" y="443612"/>
            <a:ext cx="1665933" cy="2197640"/>
          </a:xfrm>
          <a:prstGeom prst="rect">
            <a:avLst/>
          </a:prstGeom>
        </p:spPr>
      </p:pic>
      <p:sp>
        <p:nvSpPr>
          <p:cNvPr id="9" name="文本框 8"/>
          <p:cNvSpPr txBox="1"/>
          <p:nvPr/>
        </p:nvSpPr>
        <p:spPr>
          <a:xfrm>
            <a:off x="2175329" y="2960212"/>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0" name="矩形 9"/>
          <p:cNvSpPr/>
          <p:nvPr/>
        </p:nvSpPr>
        <p:spPr>
          <a:xfrm>
            <a:off x="1219067" y="338903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1" name="文本框 10"/>
          <p:cNvSpPr txBox="1"/>
          <p:nvPr/>
        </p:nvSpPr>
        <p:spPr>
          <a:xfrm>
            <a:off x="5722997" y="2902862"/>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2" name="矩形 11"/>
          <p:cNvSpPr/>
          <p:nvPr/>
        </p:nvSpPr>
        <p:spPr>
          <a:xfrm>
            <a:off x="4766735" y="333168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screen"/>
          <a:srcRect/>
          <a:stretch>
            <a:fillRect/>
          </a:stretch>
        </p:blipFill>
        <p:spPr>
          <a:xfrm>
            <a:off x="0" y="0"/>
            <a:ext cx="9144000" cy="5219700"/>
          </a:xfrm>
          <a:prstGeom prst="rect">
            <a:avLst/>
          </a:prstGeom>
        </p:spPr>
      </p:pic>
      <p:pic>
        <p:nvPicPr>
          <p:cNvPr id="8" name="图片 7"/>
          <p:cNvPicPr>
            <a:picLocks noChangeAspect="1"/>
          </p:cNvPicPr>
          <p:nvPr/>
        </p:nvPicPr>
        <p:blipFill>
          <a:blip r:embed="rId2" cstate="screen"/>
          <a:stretch>
            <a:fillRect/>
          </a:stretch>
        </p:blipFill>
        <p:spPr>
          <a:xfrm>
            <a:off x="3806295" y="1345454"/>
            <a:ext cx="1449269" cy="2178161"/>
          </a:xfrm>
          <a:prstGeom prst="rect">
            <a:avLst/>
          </a:prstGeom>
        </p:spPr>
      </p:pic>
      <p:pic>
        <p:nvPicPr>
          <p:cNvPr id="10" name="图片 9"/>
          <p:cNvPicPr>
            <a:picLocks noChangeAspect="1"/>
          </p:cNvPicPr>
          <p:nvPr/>
        </p:nvPicPr>
        <p:blipFill rotWithShape="1">
          <a:blip r:embed="rId3" cstate="screen"/>
          <a:srcRect/>
          <a:stretch>
            <a:fillRect/>
          </a:stretch>
        </p:blipFill>
        <p:spPr>
          <a:xfrm>
            <a:off x="1189813" y="1211029"/>
            <a:ext cx="1577075" cy="2447010"/>
          </a:xfrm>
          <a:prstGeom prst="rect">
            <a:avLst/>
          </a:prstGeom>
        </p:spPr>
      </p:pic>
      <p:pic>
        <p:nvPicPr>
          <p:cNvPr id="11" name="图片 10"/>
          <p:cNvPicPr>
            <a:picLocks noChangeAspect="1"/>
          </p:cNvPicPr>
          <p:nvPr/>
        </p:nvPicPr>
        <p:blipFill rotWithShape="1">
          <a:blip r:embed="rId3" cstate="screen"/>
          <a:srcRect/>
          <a:stretch>
            <a:fillRect/>
          </a:stretch>
        </p:blipFill>
        <p:spPr>
          <a:xfrm>
            <a:off x="6176119" y="1229994"/>
            <a:ext cx="1577075" cy="2447010"/>
          </a:xfrm>
          <a:prstGeom prst="rect">
            <a:avLst/>
          </a:prstGeom>
        </p:spPr>
      </p:pic>
      <p:sp>
        <p:nvSpPr>
          <p:cNvPr id="12" name="文本框 11"/>
          <p:cNvSpPr txBox="1"/>
          <p:nvPr/>
        </p:nvSpPr>
        <p:spPr>
          <a:xfrm>
            <a:off x="1349369" y="3781813"/>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3" name="矩形 12"/>
          <p:cNvSpPr/>
          <p:nvPr/>
        </p:nvSpPr>
        <p:spPr>
          <a:xfrm>
            <a:off x="393107" y="4187894"/>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4" name="文本框 13"/>
          <p:cNvSpPr txBox="1"/>
          <p:nvPr/>
        </p:nvSpPr>
        <p:spPr>
          <a:xfrm>
            <a:off x="3901399" y="3776471"/>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5" name="矩形 14"/>
          <p:cNvSpPr/>
          <p:nvPr/>
        </p:nvSpPr>
        <p:spPr>
          <a:xfrm>
            <a:off x="2945137" y="418255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16" name="文本框 15"/>
          <p:cNvSpPr txBox="1"/>
          <p:nvPr/>
        </p:nvSpPr>
        <p:spPr>
          <a:xfrm>
            <a:off x="6374926" y="3776471"/>
            <a:ext cx="1595768"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17" name="矩形 16"/>
          <p:cNvSpPr/>
          <p:nvPr/>
        </p:nvSpPr>
        <p:spPr>
          <a:xfrm>
            <a:off x="5418664" y="4182552"/>
            <a:ext cx="3091986"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screen"/>
          <a:srcRect/>
          <a:stretch>
            <a:fillRect/>
          </a:stretch>
        </p:blipFill>
        <p:spPr>
          <a:xfrm>
            <a:off x="0" y="0"/>
            <a:ext cx="9144000" cy="5219700"/>
          </a:xfrm>
          <a:prstGeom prst="rect">
            <a:avLst/>
          </a:prstGeom>
        </p:spPr>
      </p:pic>
      <p:sp>
        <p:nvSpPr>
          <p:cNvPr id="7" name="Freeform 27"/>
          <p:cNvSpPr>
            <a:spLocks noEditPoints="1"/>
          </p:cNvSpPr>
          <p:nvPr/>
        </p:nvSpPr>
        <p:spPr bwMode="auto">
          <a:xfrm>
            <a:off x="3425444" y="1612807"/>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
        <p:nvSpPr>
          <p:cNvPr id="16" name="Freeform 27"/>
          <p:cNvSpPr>
            <a:spLocks noEditPoints="1"/>
          </p:cNvSpPr>
          <p:nvPr/>
        </p:nvSpPr>
        <p:spPr bwMode="auto">
          <a:xfrm>
            <a:off x="7603930" y="1661009"/>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
        <p:nvSpPr>
          <p:cNvPr id="25" name="文本框 24"/>
          <p:cNvSpPr txBox="1"/>
          <p:nvPr/>
        </p:nvSpPr>
        <p:spPr>
          <a:xfrm>
            <a:off x="1313539" y="2757942"/>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6" name="矩形 25"/>
          <p:cNvSpPr/>
          <p:nvPr/>
        </p:nvSpPr>
        <p:spPr>
          <a:xfrm>
            <a:off x="714613" y="3086593"/>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7" name="文本框 26"/>
          <p:cNvSpPr txBox="1"/>
          <p:nvPr/>
        </p:nvSpPr>
        <p:spPr>
          <a:xfrm>
            <a:off x="3428770" y="2807778"/>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28" name="矩形 27"/>
          <p:cNvSpPr/>
          <p:nvPr/>
        </p:nvSpPr>
        <p:spPr>
          <a:xfrm>
            <a:off x="2829844" y="3136429"/>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29" name="文本框 28"/>
          <p:cNvSpPr txBox="1"/>
          <p:nvPr/>
        </p:nvSpPr>
        <p:spPr>
          <a:xfrm>
            <a:off x="5500011" y="2824615"/>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30" name="矩形 29"/>
          <p:cNvSpPr/>
          <p:nvPr/>
        </p:nvSpPr>
        <p:spPr>
          <a:xfrm>
            <a:off x="4901085" y="3153266"/>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31" name="文本框 30"/>
          <p:cNvSpPr txBox="1"/>
          <p:nvPr/>
        </p:nvSpPr>
        <p:spPr>
          <a:xfrm>
            <a:off x="7571252" y="2756053"/>
            <a:ext cx="1090987" cy="276999"/>
          </a:xfrm>
          <a:prstGeom prst="rect">
            <a:avLst/>
          </a:prstGeom>
          <a:noFill/>
        </p:spPr>
        <p:txBody>
          <a:bodyPr wrap="square" rtlCol="0">
            <a:spAutoFit/>
          </a:bodyPr>
          <a:lstStyle/>
          <a:p>
            <a:r>
              <a:rPr lang="zh-CN" altLang="en-US" sz="1200" b="1" spc="300" dirty="0">
                <a:latin typeface="微软雅黑" panose="020B0503020204020204" pitchFamily="34" charset="-122"/>
                <a:ea typeface="微软雅黑" panose="020B0503020204020204" pitchFamily="34" charset="-122"/>
              </a:rPr>
              <a:t>添加标题</a:t>
            </a:r>
            <a:endParaRPr lang="zh-CN" altLang="en-US" sz="1200" b="1" spc="300" dirty="0">
              <a:latin typeface="微软雅黑" panose="020B0503020204020204" pitchFamily="34" charset="-122"/>
              <a:ea typeface="微软雅黑" panose="020B0503020204020204" pitchFamily="34" charset="-122"/>
            </a:endParaRPr>
          </a:p>
        </p:txBody>
      </p:sp>
      <p:sp>
        <p:nvSpPr>
          <p:cNvPr id="32" name="矩形 31"/>
          <p:cNvSpPr/>
          <p:nvPr/>
        </p:nvSpPr>
        <p:spPr>
          <a:xfrm>
            <a:off x="6972326" y="3084704"/>
            <a:ext cx="2113914" cy="415498"/>
          </a:xfrm>
          <a:prstGeom prst="rect">
            <a:avLst/>
          </a:prstGeom>
        </p:spPr>
        <p:txBody>
          <a:bodyPr wrap="square">
            <a:spAutoFit/>
          </a:bodyPr>
          <a:lstStyle/>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3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300" dirty="0">
              <a:latin typeface="微软雅黑" panose="020B0503020204020204" pitchFamily="34" charset="-122"/>
              <a:ea typeface="微软雅黑" panose="020B0503020204020204" pitchFamily="34" charset="-122"/>
              <a:cs typeface="Hiragino Sans GB W3" charset="-122"/>
            </a:endParaRPr>
          </a:p>
        </p:txBody>
      </p:sp>
      <p:sp>
        <p:nvSpPr>
          <p:cNvPr id="48" name="Freeform 27"/>
          <p:cNvSpPr>
            <a:spLocks noEditPoints="1"/>
          </p:cNvSpPr>
          <p:nvPr/>
        </p:nvSpPr>
        <p:spPr bwMode="auto">
          <a:xfrm>
            <a:off x="1371929" y="1612807"/>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
        <p:nvSpPr>
          <p:cNvPr id="49" name="Freeform 27"/>
          <p:cNvSpPr>
            <a:spLocks noEditPoints="1"/>
          </p:cNvSpPr>
          <p:nvPr/>
        </p:nvSpPr>
        <p:spPr bwMode="auto">
          <a:xfrm>
            <a:off x="5478959" y="1664010"/>
            <a:ext cx="833769" cy="660616"/>
          </a:xfrm>
          <a:custGeom>
            <a:avLst/>
            <a:gdLst>
              <a:gd name="T0" fmla="*/ 384 w 642"/>
              <a:gd name="T1" fmla="*/ 49 h 509"/>
              <a:gd name="T2" fmla="*/ 246 w 642"/>
              <a:gd name="T3" fmla="*/ 114 h 509"/>
              <a:gd name="T4" fmla="*/ 60 w 642"/>
              <a:gd name="T5" fmla="*/ 81 h 509"/>
              <a:gd name="T6" fmla="*/ 26 w 642"/>
              <a:gd name="T7" fmla="*/ 472 h 509"/>
              <a:gd name="T8" fmla="*/ 73 w 642"/>
              <a:gd name="T9" fmla="*/ 496 h 509"/>
              <a:gd name="T10" fmla="*/ 357 w 642"/>
              <a:gd name="T11" fmla="*/ 431 h 509"/>
              <a:gd name="T12" fmla="*/ 385 w 642"/>
              <a:gd name="T13" fmla="*/ 59 h 509"/>
              <a:gd name="T14" fmla="*/ 386 w 642"/>
              <a:gd name="T15" fmla="*/ 372 h 509"/>
              <a:gd name="T16" fmla="*/ 456 w 642"/>
              <a:gd name="T17" fmla="*/ 281 h 509"/>
              <a:gd name="T18" fmla="*/ 258 w 642"/>
              <a:gd name="T19" fmla="*/ 86 h 509"/>
              <a:gd name="T20" fmla="*/ 258 w 642"/>
              <a:gd name="T21" fmla="*/ 86 h 509"/>
              <a:gd name="T22" fmla="*/ 225 w 642"/>
              <a:gd name="T23" fmla="*/ 79 h 509"/>
              <a:gd name="T24" fmla="*/ 229 w 642"/>
              <a:gd name="T25" fmla="*/ 63 h 509"/>
              <a:gd name="T26" fmla="*/ 229 w 642"/>
              <a:gd name="T27" fmla="*/ 48 h 509"/>
              <a:gd name="T28" fmla="*/ 255 w 642"/>
              <a:gd name="T29" fmla="*/ 54 h 509"/>
              <a:gd name="T30" fmla="*/ 230 w 642"/>
              <a:gd name="T31" fmla="*/ 89 h 509"/>
              <a:gd name="T32" fmla="*/ 244 w 642"/>
              <a:gd name="T33" fmla="*/ 98 h 509"/>
              <a:gd name="T34" fmla="*/ 245 w 642"/>
              <a:gd name="T35" fmla="*/ 98 h 509"/>
              <a:gd name="T36" fmla="*/ 62 w 642"/>
              <a:gd name="T37" fmla="*/ 42 h 509"/>
              <a:gd name="T38" fmla="*/ 120 w 642"/>
              <a:gd name="T39" fmla="*/ 62 h 509"/>
              <a:gd name="T40" fmla="*/ 78 w 642"/>
              <a:gd name="T41" fmla="*/ 62 h 509"/>
              <a:gd name="T42" fmla="*/ 73 w 642"/>
              <a:gd name="T43" fmla="*/ 54 h 509"/>
              <a:gd name="T44" fmla="*/ 70 w 642"/>
              <a:gd name="T45" fmla="*/ 44 h 509"/>
              <a:gd name="T46" fmla="*/ 96 w 642"/>
              <a:gd name="T47" fmla="*/ 43 h 509"/>
              <a:gd name="T48" fmla="*/ 66 w 642"/>
              <a:gd name="T49" fmla="*/ 86 h 509"/>
              <a:gd name="T50" fmla="*/ 247 w 642"/>
              <a:gd name="T51" fmla="*/ 128 h 509"/>
              <a:gd name="T52" fmla="*/ 205 w 642"/>
              <a:gd name="T53" fmla="*/ 397 h 509"/>
              <a:gd name="T54" fmla="*/ 225 w 642"/>
              <a:gd name="T55" fmla="*/ 401 h 509"/>
              <a:gd name="T56" fmla="*/ 351 w 642"/>
              <a:gd name="T57" fmla="*/ 411 h 509"/>
              <a:gd name="T58" fmla="*/ 332 w 642"/>
              <a:gd name="T59" fmla="*/ 418 h 509"/>
              <a:gd name="T60" fmla="*/ 311 w 642"/>
              <a:gd name="T61" fmla="*/ 428 h 509"/>
              <a:gd name="T62" fmla="*/ 278 w 642"/>
              <a:gd name="T63" fmla="*/ 461 h 509"/>
              <a:gd name="T64" fmla="*/ 241 w 642"/>
              <a:gd name="T65" fmla="*/ 476 h 509"/>
              <a:gd name="T66" fmla="*/ 231 w 642"/>
              <a:gd name="T67" fmla="*/ 474 h 509"/>
              <a:gd name="T68" fmla="*/ 218 w 642"/>
              <a:gd name="T69" fmla="*/ 468 h 509"/>
              <a:gd name="T70" fmla="*/ 195 w 642"/>
              <a:gd name="T71" fmla="*/ 479 h 509"/>
              <a:gd name="T72" fmla="*/ 170 w 642"/>
              <a:gd name="T73" fmla="*/ 494 h 509"/>
              <a:gd name="T74" fmla="*/ 145 w 642"/>
              <a:gd name="T75" fmla="*/ 496 h 509"/>
              <a:gd name="T76" fmla="*/ 143 w 642"/>
              <a:gd name="T77" fmla="*/ 477 h 509"/>
              <a:gd name="T78" fmla="*/ 122 w 642"/>
              <a:gd name="T79" fmla="*/ 479 h 509"/>
              <a:gd name="T80" fmla="*/ 94 w 642"/>
              <a:gd name="T81" fmla="*/ 492 h 509"/>
              <a:gd name="T82" fmla="*/ 66 w 642"/>
              <a:gd name="T83" fmla="*/ 485 h 509"/>
              <a:gd name="T84" fmla="*/ 68 w 642"/>
              <a:gd name="T85" fmla="*/ 464 h 509"/>
              <a:gd name="T86" fmla="*/ 48 w 642"/>
              <a:gd name="T87" fmla="*/ 466 h 509"/>
              <a:gd name="T88" fmla="*/ 233 w 642"/>
              <a:gd name="T89" fmla="*/ 444 h 509"/>
              <a:gd name="T90" fmla="*/ 395 w 642"/>
              <a:gd name="T91" fmla="*/ 390 h 509"/>
              <a:gd name="T92" fmla="*/ 380 w 642"/>
              <a:gd name="T93" fmla="*/ 393 h 509"/>
              <a:gd name="T94" fmla="*/ 367 w 642"/>
              <a:gd name="T95" fmla="*/ 399 h 509"/>
              <a:gd name="T96" fmla="*/ 449 w 642"/>
              <a:gd name="T97" fmla="*/ 403 h 509"/>
              <a:gd name="T98" fmla="*/ 429 w 642"/>
              <a:gd name="T99" fmla="*/ 408 h 509"/>
              <a:gd name="T100" fmla="*/ 383 w 642"/>
              <a:gd name="T101" fmla="*/ 435 h 509"/>
              <a:gd name="T102" fmla="*/ 362 w 642"/>
              <a:gd name="T103" fmla="*/ 427 h 509"/>
              <a:gd name="T104" fmla="*/ 422 w 642"/>
              <a:gd name="T105" fmla="*/ 362 h 509"/>
              <a:gd name="T106" fmla="*/ 415 w 642"/>
              <a:gd name="T107" fmla="*/ 356 h 509"/>
              <a:gd name="T108" fmla="*/ 391 w 642"/>
              <a:gd name="T109" fmla="*/ 372 h 509"/>
              <a:gd name="T110" fmla="*/ 412 w 642"/>
              <a:gd name="T111" fmla="*/ 336 h 509"/>
              <a:gd name="T112" fmla="*/ 494 w 642"/>
              <a:gd name="T113" fmla="*/ 24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2" h="509">
                <a:moveTo>
                  <a:pt x="636" y="160"/>
                </a:moveTo>
                <a:cubicBezTo>
                  <a:pt x="636" y="158"/>
                  <a:pt x="636" y="156"/>
                  <a:pt x="634" y="155"/>
                </a:cubicBezTo>
                <a:cubicBezTo>
                  <a:pt x="628" y="137"/>
                  <a:pt x="615" y="123"/>
                  <a:pt x="590" y="119"/>
                </a:cubicBezTo>
                <a:cubicBezTo>
                  <a:pt x="552" y="113"/>
                  <a:pt x="520" y="104"/>
                  <a:pt x="485" y="88"/>
                </a:cubicBezTo>
                <a:cubicBezTo>
                  <a:pt x="452" y="73"/>
                  <a:pt x="420" y="57"/>
                  <a:pt x="384" y="49"/>
                </a:cubicBezTo>
                <a:cubicBezTo>
                  <a:pt x="354" y="43"/>
                  <a:pt x="318" y="46"/>
                  <a:pt x="290" y="60"/>
                </a:cubicBezTo>
                <a:cubicBezTo>
                  <a:pt x="290" y="60"/>
                  <a:pt x="290" y="60"/>
                  <a:pt x="290" y="60"/>
                </a:cubicBezTo>
                <a:cubicBezTo>
                  <a:pt x="278" y="36"/>
                  <a:pt x="242" y="14"/>
                  <a:pt x="220" y="40"/>
                </a:cubicBezTo>
                <a:cubicBezTo>
                  <a:pt x="203" y="61"/>
                  <a:pt x="220" y="108"/>
                  <a:pt x="249" y="104"/>
                </a:cubicBezTo>
                <a:cubicBezTo>
                  <a:pt x="248" y="107"/>
                  <a:pt x="246" y="110"/>
                  <a:pt x="246" y="114"/>
                </a:cubicBezTo>
                <a:cubicBezTo>
                  <a:pt x="231" y="100"/>
                  <a:pt x="215" y="87"/>
                  <a:pt x="197" y="78"/>
                </a:cubicBezTo>
                <a:cubicBezTo>
                  <a:pt x="179" y="69"/>
                  <a:pt x="160" y="64"/>
                  <a:pt x="141" y="62"/>
                </a:cubicBezTo>
                <a:cubicBezTo>
                  <a:pt x="141" y="62"/>
                  <a:pt x="141" y="62"/>
                  <a:pt x="141" y="62"/>
                </a:cubicBezTo>
                <a:cubicBezTo>
                  <a:pt x="140" y="32"/>
                  <a:pt x="116" y="0"/>
                  <a:pt x="83" y="10"/>
                </a:cubicBezTo>
                <a:cubicBezTo>
                  <a:pt x="52" y="19"/>
                  <a:pt x="44" y="56"/>
                  <a:pt x="60" y="81"/>
                </a:cubicBezTo>
                <a:cubicBezTo>
                  <a:pt x="60" y="81"/>
                  <a:pt x="59" y="81"/>
                  <a:pt x="59" y="82"/>
                </a:cubicBezTo>
                <a:cubicBezTo>
                  <a:pt x="11" y="114"/>
                  <a:pt x="3" y="175"/>
                  <a:pt x="6" y="228"/>
                </a:cubicBezTo>
                <a:cubicBezTo>
                  <a:pt x="10" y="308"/>
                  <a:pt x="35" y="386"/>
                  <a:pt x="21" y="467"/>
                </a:cubicBezTo>
                <a:cubicBezTo>
                  <a:pt x="21" y="468"/>
                  <a:pt x="22" y="470"/>
                  <a:pt x="22" y="470"/>
                </a:cubicBezTo>
                <a:cubicBezTo>
                  <a:pt x="23" y="472"/>
                  <a:pt x="24" y="473"/>
                  <a:pt x="26" y="472"/>
                </a:cubicBezTo>
                <a:cubicBezTo>
                  <a:pt x="26" y="472"/>
                  <a:pt x="27" y="472"/>
                  <a:pt x="27" y="472"/>
                </a:cubicBezTo>
                <a:cubicBezTo>
                  <a:pt x="27" y="472"/>
                  <a:pt x="27" y="472"/>
                  <a:pt x="28" y="472"/>
                </a:cubicBezTo>
                <a:cubicBezTo>
                  <a:pt x="42" y="482"/>
                  <a:pt x="57" y="490"/>
                  <a:pt x="73" y="495"/>
                </a:cubicBezTo>
                <a:cubicBezTo>
                  <a:pt x="73" y="495"/>
                  <a:pt x="73" y="495"/>
                  <a:pt x="73" y="495"/>
                </a:cubicBezTo>
                <a:cubicBezTo>
                  <a:pt x="72" y="496"/>
                  <a:pt x="73" y="496"/>
                  <a:pt x="73" y="496"/>
                </a:cubicBezTo>
                <a:cubicBezTo>
                  <a:pt x="74" y="496"/>
                  <a:pt x="74" y="495"/>
                  <a:pt x="74" y="495"/>
                </a:cubicBezTo>
                <a:cubicBezTo>
                  <a:pt x="118" y="509"/>
                  <a:pt x="168" y="506"/>
                  <a:pt x="212" y="494"/>
                </a:cubicBezTo>
                <a:cubicBezTo>
                  <a:pt x="247" y="485"/>
                  <a:pt x="279" y="470"/>
                  <a:pt x="311" y="453"/>
                </a:cubicBezTo>
                <a:cubicBezTo>
                  <a:pt x="326" y="445"/>
                  <a:pt x="341" y="437"/>
                  <a:pt x="356" y="428"/>
                </a:cubicBezTo>
                <a:cubicBezTo>
                  <a:pt x="356" y="429"/>
                  <a:pt x="356" y="430"/>
                  <a:pt x="357" y="431"/>
                </a:cubicBezTo>
                <a:cubicBezTo>
                  <a:pt x="375" y="450"/>
                  <a:pt x="401" y="444"/>
                  <a:pt x="423" y="436"/>
                </a:cubicBezTo>
                <a:cubicBezTo>
                  <a:pt x="451" y="426"/>
                  <a:pt x="476" y="412"/>
                  <a:pt x="499" y="394"/>
                </a:cubicBezTo>
                <a:cubicBezTo>
                  <a:pt x="549" y="355"/>
                  <a:pt x="593" y="299"/>
                  <a:pt x="622" y="243"/>
                </a:cubicBezTo>
                <a:cubicBezTo>
                  <a:pt x="634" y="218"/>
                  <a:pt x="642" y="186"/>
                  <a:pt x="636" y="160"/>
                </a:cubicBezTo>
                <a:close/>
                <a:moveTo>
                  <a:pt x="385" y="59"/>
                </a:moveTo>
                <a:cubicBezTo>
                  <a:pt x="441" y="71"/>
                  <a:pt x="490" y="106"/>
                  <a:pt x="546" y="121"/>
                </a:cubicBezTo>
                <a:cubicBezTo>
                  <a:pt x="571" y="127"/>
                  <a:pt x="607" y="123"/>
                  <a:pt x="623" y="147"/>
                </a:cubicBezTo>
                <a:cubicBezTo>
                  <a:pt x="624" y="150"/>
                  <a:pt x="626" y="153"/>
                  <a:pt x="627" y="156"/>
                </a:cubicBezTo>
                <a:cubicBezTo>
                  <a:pt x="576" y="177"/>
                  <a:pt x="528" y="210"/>
                  <a:pt x="486" y="246"/>
                </a:cubicBezTo>
                <a:cubicBezTo>
                  <a:pt x="446" y="279"/>
                  <a:pt x="401" y="320"/>
                  <a:pt x="386" y="372"/>
                </a:cubicBezTo>
                <a:cubicBezTo>
                  <a:pt x="366" y="352"/>
                  <a:pt x="356" y="323"/>
                  <a:pt x="346" y="298"/>
                </a:cubicBezTo>
                <a:cubicBezTo>
                  <a:pt x="334" y="267"/>
                  <a:pt x="323" y="237"/>
                  <a:pt x="309" y="207"/>
                </a:cubicBezTo>
                <a:cubicBezTo>
                  <a:pt x="294" y="176"/>
                  <a:pt x="275" y="144"/>
                  <a:pt x="250" y="119"/>
                </a:cubicBezTo>
                <a:cubicBezTo>
                  <a:pt x="268" y="63"/>
                  <a:pt x="332" y="47"/>
                  <a:pt x="385" y="59"/>
                </a:cubicBezTo>
                <a:close/>
                <a:moveTo>
                  <a:pt x="456" y="281"/>
                </a:moveTo>
                <a:cubicBezTo>
                  <a:pt x="466" y="271"/>
                  <a:pt x="477" y="262"/>
                  <a:pt x="488" y="253"/>
                </a:cubicBezTo>
                <a:cubicBezTo>
                  <a:pt x="500" y="265"/>
                  <a:pt x="518" y="288"/>
                  <a:pt x="498" y="301"/>
                </a:cubicBezTo>
                <a:cubicBezTo>
                  <a:pt x="486" y="308"/>
                  <a:pt x="452" y="304"/>
                  <a:pt x="457" y="283"/>
                </a:cubicBezTo>
                <a:cubicBezTo>
                  <a:pt x="457" y="283"/>
                  <a:pt x="457" y="282"/>
                  <a:pt x="456" y="281"/>
                </a:cubicBezTo>
                <a:close/>
                <a:moveTo>
                  <a:pt x="258" y="86"/>
                </a:moveTo>
                <a:cubicBezTo>
                  <a:pt x="252" y="85"/>
                  <a:pt x="247" y="83"/>
                  <a:pt x="243" y="79"/>
                </a:cubicBezTo>
                <a:cubicBezTo>
                  <a:pt x="239" y="75"/>
                  <a:pt x="236" y="67"/>
                  <a:pt x="241" y="63"/>
                </a:cubicBezTo>
                <a:cubicBezTo>
                  <a:pt x="251" y="54"/>
                  <a:pt x="262" y="68"/>
                  <a:pt x="267" y="76"/>
                </a:cubicBezTo>
                <a:cubicBezTo>
                  <a:pt x="264" y="79"/>
                  <a:pt x="261" y="83"/>
                  <a:pt x="258" y="87"/>
                </a:cubicBezTo>
                <a:cubicBezTo>
                  <a:pt x="258" y="87"/>
                  <a:pt x="258" y="87"/>
                  <a:pt x="258" y="86"/>
                </a:cubicBezTo>
                <a:close/>
                <a:moveTo>
                  <a:pt x="230" y="89"/>
                </a:moveTo>
                <a:cubicBezTo>
                  <a:pt x="232" y="87"/>
                  <a:pt x="233" y="85"/>
                  <a:pt x="235" y="84"/>
                </a:cubicBezTo>
                <a:cubicBezTo>
                  <a:pt x="235" y="83"/>
                  <a:pt x="234" y="83"/>
                  <a:pt x="234" y="83"/>
                </a:cubicBezTo>
                <a:cubicBezTo>
                  <a:pt x="232" y="85"/>
                  <a:pt x="231" y="86"/>
                  <a:pt x="229" y="88"/>
                </a:cubicBezTo>
                <a:cubicBezTo>
                  <a:pt x="228" y="85"/>
                  <a:pt x="226" y="82"/>
                  <a:pt x="225" y="79"/>
                </a:cubicBezTo>
                <a:cubicBezTo>
                  <a:pt x="226" y="77"/>
                  <a:pt x="227" y="76"/>
                  <a:pt x="228" y="74"/>
                </a:cubicBezTo>
                <a:cubicBezTo>
                  <a:pt x="229" y="74"/>
                  <a:pt x="228" y="73"/>
                  <a:pt x="228" y="74"/>
                </a:cubicBezTo>
                <a:cubicBezTo>
                  <a:pt x="227" y="75"/>
                  <a:pt x="225" y="77"/>
                  <a:pt x="224" y="78"/>
                </a:cubicBezTo>
                <a:cubicBezTo>
                  <a:pt x="224" y="76"/>
                  <a:pt x="223" y="74"/>
                  <a:pt x="222" y="71"/>
                </a:cubicBezTo>
                <a:cubicBezTo>
                  <a:pt x="224" y="68"/>
                  <a:pt x="226" y="65"/>
                  <a:pt x="229" y="63"/>
                </a:cubicBezTo>
                <a:cubicBezTo>
                  <a:pt x="229" y="62"/>
                  <a:pt x="228" y="62"/>
                  <a:pt x="228" y="62"/>
                </a:cubicBezTo>
                <a:cubicBezTo>
                  <a:pt x="226" y="64"/>
                  <a:pt x="224" y="67"/>
                  <a:pt x="222" y="69"/>
                </a:cubicBezTo>
                <a:cubicBezTo>
                  <a:pt x="222" y="67"/>
                  <a:pt x="222" y="66"/>
                  <a:pt x="222" y="64"/>
                </a:cubicBezTo>
                <a:cubicBezTo>
                  <a:pt x="224" y="58"/>
                  <a:pt x="226" y="53"/>
                  <a:pt x="230" y="48"/>
                </a:cubicBezTo>
                <a:cubicBezTo>
                  <a:pt x="230" y="48"/>
                  <a:pt x="229" y="48"/>
                  <a:pt x="229" y="48"/>
                </a:cubicBezTo>
                <a:cubicBezTo>
                  <a:pt x="226" y="52"/>
                  <a:pt x="224" y="56"/>
                  <a:pt x="222" y="61"/>
                </a:cubicBezTo>
                <a:cubicBezTo>
                  <a:pt x="222" y="52"/>
                  <a:pt x="226" y="44"/>
                  <a:pt x="234" y="40"/>
                </a:cubicBezTo>
                <a:cubicBezTo>
                  <a:pt x="254" y="29"/>
                  <a:pt x="274" y="47"/>
                  <a:pt x="284" y="64"/>
                </a:cubicBezTo>
                <a:cubicBezTo>
                  <a:pt x="280" y="66"/>
                  <a:pt x="277" y="68"/>
                  <a:pt x="273" y="71"/>
                </a:cubicBezTo>
                <a:cubicBezTo>
                  <a:pt x="269" y="64"/>
                  <a:pt x="263" y="57"/>
                  <a:pt x="255" y="54"/>
                </a:cubicBezTo>
                <a:cubicBezTo>
                  <a:pt x="248" y="52"/>
                  <a:pt x="239" y="53"/>
                  <a:pt x="234" y="59"/>
                </a:cubicBezTo>
                <a:cubicBezTo>
                  <a:pt x="229" y="65"/>
                  <a:pt x="230" y="74"/>
                  <a:pt x="234" y="81"/>
                </a:cubicBezTo>
                <a:cubicBezTo>
                  <a:pt x="237" y="83"/>
                  <a:pt x="239" y="85"/>
                  <a:pt x="242" y="87"/>
                </a:cubicBezTo>
                <a:cubicBezTo>
                  <a:pt x="239" y="89"/>
                  <a:pt x="237" y="92"/>
                  <a:pt x="236" y="94"/>
                </a:cubicBezTo>
                <a:cubicBezTo>
                  <a:pt x="234" y="93"/>
                  <a:pt x="232" y="91"/>
                  <a:pt x="230" y="89"/>
                </a:cubicBezTo>
                <a:close/>
                <a:moveTo>
                  <a:pt x="245" y="98"/>
                </a:moveTo>
                <a:cubicBezTo>
                  <a:pt x="247" y="96"/>
                  <a:pt x="249" y="93"/>
                  <a:pt x="251" y="91"/>
                </a:cubicBezTo>
                <a:cubicBezTo>
                  <a:pt x="251" y="90"/>
                  <a:pt x="251" y="90"/>
                  <a:pt x="250" y="90"/>
                </a:cubicBezTo>
                <a:cubicBezTo>
                  <a:pt x="248" y="92"/>
                  <a:pt x="246" y="95"/>
                  <a:pt x="244" y="97"/>
                </a:cubicBezTo>
                <a:cubicBezTo>
                  <a:pt x="244" y="97"/>
                  <a:pt x="244" y="98"/>
                  <a:pt x="244" y="98"/>
                </a:cubicBezTo>
                <a:cubicBezTo>
                  <a:pt x="242" y="97"/>
                  <a:pt x="239" y="96"/>
                  <a:pt x="237" y="95"/>
                </a:cubicBezTo>
                <a:cubicBezTo>
                  <a:pt x="238" y="92"/>
                  <a:pt x="241" y="90"/>
                  <a:pt x="243" y="87"/>
                </a:cubicBezTo>
                <a:cubicBezTo>
                  <a:pt x="247" y="89"/>
                  <a:pt x="251" y="90"/>
                  <a:pt x="256" y="90"/>
                </a:cubicBezTo>
                <a:cubicBezTo>
                  <a:pt x="254" y="93"/>
                  <a:pt x="253" y="95"/>
                  <a:pt x="252" y="97"/>
                </a:cubicBezTo>
                <a:cubicBezTo>
                  <a:pt x="249" y="98"/>
                  <a:pt x="247" y="98"/>
                  <a:pt x="245" y="98"/>
                </a:cubicBezTo>
                <a:close/>
                <a:moveTo>
                  <a:pt x="61" y="49"/>
                </a:moveTo>
                <a:cubicBezTo>
                  <a:pt x="63" y="44"/>
                  <a:pt x="66" y="40"/>
                  <a:pt x="69" y="36"/>
                </a:cubicBezTo>
                <a:cubicBezTo>
                  <a:pt x="69" y="35"/>
                  <a:pt x="69" y="35"/>
                  <a:pt x="68" y="35"/>
                </a:cubicBezTo>
                <a:cubicBezTo>
                  <a:pt x="66" y="38"/>
                  <a:pt x="63" y="42"/>
                  <a:pt x="61" y="46"/>
                </a:cubicBezTo>
                <a:cubicBezTo>
                  <a:pt x="62" y="44"/>
                  <a:pt x="62" y="43"/>
                  <a:pt x="62" y="42"/>
                </a:cubicBezTo>
                <a:cubicBezTo>
                  <a:pt x="65" y="37"/>
                  <a:pt x="67" y="33"/>
                  <a:pt x="70" y="28"/>
                </a:cubicBezTo>
                <a:cubicBezTo>
                  <a:pt x="70" y="28"/>
                  <a:pt x="70" y="28"/>
                  <a:pt x="70" y="28"/>
                </a:cubicBezTo>
                <a:cubicBezTo>
                  <a:pt x="74" y="22"/>
                  <a:pt x="81" y="19"/>
                  <a:pt x="90" y="17"/>
                </a:cubicBezTo>
                <a:cubicBezTo>
                  <a:pt x="119" y="13"/>
                  <a:pt x="126" y="41"/>
                  <a:pt x="133" y="62"/>
                </a:cubicBezTo>
                <a:cubicBezTo>
                  <a:pt x="129" y="62"/>
                  <a:pt x="125" y="62"/>
                  <a:pt x="120" y="62"/>
                </a:cubicBezTo>
                <a:cubicBezTo>
                  <a:pt x="120" y="54"/>
                  <a:pt x="118" y="46"/>
                  <a:pt x="113" y="41"/>
                </a:cubicBezTo>
                <a:cubicBezTo>
                  <a:pt x="107" y="35"/>
                  <a:pt x="98" y="33"/>
                  <a:pt x="91" y="36"/>
                </a:cubicBezTo>
                <a:cubicBezTo>
                  <a:pt x="77" y="41"/>
                  <a:pt x="73" y="60"/>
                  <a:pt x="84" y="69"/>
                </a:cubicBezTo>
                <a:cubicBezTo>
                  <a:pt x="78" y="71"/>
                  <a:pt x="73" y="74"/>
                  <a:pt x="67" y="77"/>
                </a:cubicBezTo>
                <a:cubicBezTo>
                  <a:pt x="70" y="71"/>
                  <a:pt x="74" y="66"/>
                  <a:pt x="78" y="62"/>
                </a:cubicBezTo>
                <a:cubicBezTo>
                  <a:pt x="79" y="61"/>
                  <a:pt x="78" y="60"/>
                  <a:pt x="77" y="61"/>
                </a:cubicBezTo>
                <a:cubicBezTo>
                  <a:pt x="72" y="65"/>
                  <a:pt x="69" y="71"/>
                  <a:pt x="66" y="77"/>
                </a:cubicBezTo>
                <a:cubicBezTo>
                  <a:pt x="65" y="75"/>
                  <a:pt x="64" y="72"/>
                  <a:pt x="63" y="70"/>
                </a:cubicBezTo>
                <a:cubicBezTo>
                  <a:pt x="63" y="70"/>
                  <a:pt x="63" y="70"/>
                  <a:pt x="63" y="70"/>
                </a:cubicBezTo>
                <a:cubicBezTo>
                  <a:pt x="66" y="64"/>
                  <a:pt x="70" y="59"/>
                  <a:pt x="73" y="54"/>
                </a:cubicBezTo>
                <a:cubicBezTo>
                  <a:pt x="74" y="54"/>
                  <a:pt x="73" y="53"/>
                  <a:pt x="72" y="54"/>
                </a:cubicBezTo>
                <a:cubicBezTo>
                  <a:pt x="69" y="58"/>
                  <a:pt x="66" y="63"/>
                  <a:pt x="63" y="68"/>
                </a:cubicBezTo>
                <a:cubicBezTo>
                  <a:pt x="62" y="66"/>
                  <a:pt x="61" y="63"/>
                  <a:pt x="61" y="60"/>
                </a:cubicBezTo>
                <a:cubicBezTo>
                  <a:pt x="65" y="55"/>
                  <a:pt x="68" y="50"/>
                  <a:pt x="71" y="45"/>
                </a:cubicBezTo>
                <a:cubicBezTo>
                  <a:pt x="72" y="44"/>
                  <a:pt x="71" y="44"/>
                  <a:pt x="70" y="44"/>
                </a:cubicBezTo>
                <a:cubicBezTo>
                  <a:pt x="67" y="49"/>
                  <a:pt x="64" y="54"/>
                  <a:pt x="61" y="59"/>
                </a:cubicBezTo>
                <a:cubicBezTo>
                  <a:pt x="61" y="55"/>
                  <a:pt x="61" y="52"/>
                  <a:pt x="61" y="49"/>
                </a:cubicBezTo>
                <a:close/>
                <a:moveTo>
                  <a:pt x="112" y="63"/>
                </a:moveTo>
                <a:cubicBezTo>
                  <a:pt x="105" y="63"/>
                  <a:pt x="97" y="65"/>
                  <a:pt x="90" y="67"/>
                </a:cubicBezTo>
                <a:cubicBezTo>
                  <a:pt x="84" y="59"/>
                  <a:pt x="84" y="45"/>
                  <a:pt x="96" y="43"/>
                </a:cubicBezTo>
                <a:cubicBezTo>
                  <a:pt x="109" y="42"/>
                  <a:pt x="111" y="53"/>
                  <a:pt x="112" y="63"/>
                </a:cubicBezTo>
                <a:close/>
                <a:moveTo>
                  <a:pt x="27" y="466"/>
                </a:moveTo>
                <a:cubicBezTo>
                  <a:pt x="40" y="408"/>
                  <a:pt x="29" y="349"/>
                  <a:pt x="21" y="291"/>
                </a:cubicBezTo>
                <a:cubicBezTo>
                  <a:pt x="12" y="231"/>
                  <a:pt x="0" y="151"/>
                  <a:pt x="47" y="102"/>
                </a:cubicBezTo>
                <a:cubicBezTo>
                  <a:pt x="53" y="96"/>
                  <a:pt x="59" y="91"/>
                  <a:pt x="66" y="86"/>
                </a:cubicBezTo>
                <a:cubicBezTo>
                  <a:pt x="67" y="86"/>
                  <a:pt x="67" y="86"/>
                  <a:pt x="68" y="85"/>
                </a:cubicBezTo>
                <a:cubicBezTo>
                  <a:pt x="107" y="62"/>
                  <a:pt x="160" y="67"/>
                  <a:pt x="200" y="89"/>
                </a:cubicBezTo>
                <a:cubicBezTo>
                  <a:pt x="216" y="99"/>
                  <a:pt x="231" y="111"/>
                  <a:pt x="244" y="124"/>
                </a:cubicBezTo>
                <a:cubicBezTo>
                  <a:pt x="244" y="125"/>
                  <a:pt x="244" y="125"/>
                  <a:pt x="244" y="126"/>
                </a:cubicBezTo>
                <a:cubicBezTo>
                  <a:pt x="244" y="128"/>
                  <a:pt x="245" y="128"/>
                  <a:pt x="247" y="128"/>
                </a:cubicBezTo>
                <a:cubicBezTo>
                  <a:pt x="273" y="156"/>
                  <a:pt x="292" y="192"/>
                  <a:pt x="308" y="227"/>
                </a:cubicBezTo>
                <a:cubicBezTo>
                  <a:pt x="322" y="259"/>
                  <a:pt x="333" y="292"/>
                  <a:pt x="347" y="325"/>
                </a:cubicBezTo>
                <a:cubicBezTo>
                  <a:pt x="356" y="345"/>
                  <a:pt x="367" y="365"/>
                  <a:pt x="383" y="380"/>
                </a:cubicBezTo>
                <a:cubicBezTo>
                  <a:pt x="355" y="377"/>
                  <a:pt x="326" y="380"/>
                  <a:pt x="298" y="382"/>
                </a:cubicBezTo>
                <a:cubicBezTo>
                  <a:pt x="267" y="385"/>
                  <a:pt x="235" y="390"/>
                  <a:pt x="205" y="397"/>
                </a:cubicBezTo>
                <a:cubicBezTo>
                  <a:pt x="143" y="411"/>
                  <a:pt x="82" y="433"/>
                  <a:pt x="27" y="466"/>
                </a:cubicBezTo>
                <a:close/>
                <a:moveTo>
                  <a:pt x="204" y="454"/>
                </a:moveTo>
                <a:cubicBezTo>
                  <a:pt x="182" y="453"/>
                  <a:pt x="175" y="432"/>
                  <a:pt x="175" y="413"/>
                </a:cubicBezTo>
                <a:cubicBezTo>
                  <a:pt x="184" y="410"/>
                  <a:pt x="194" y="408"/>
                  <a:pt x="204" y="406"/>
                </a:cubicBezTo>
                <a:cubicBezTo>
                  <a:pt x="211" y="404"/>
                  <a:pt x="218" y="402"/>
                  <a:pt x="225" y="401"/>
                </a:cubicBezTo>
                <a:cubicBezTo>
                  <a:pt x="231" y="420"/>
                  <a:pt x="233" y="456"/>
                  <a:pt x="204" y="454"/>
                </a:cubicBezTo>
                <a:close/>
                <a:moveTo>
                  <a:pt x="367" y="399"/>
                </a:moveTo>
                <a:cubicBezTo>
                  <a:pt x="362" y="405"/>
                  <a:pt x="358" y="411"/>
                  <a:pt x="355" y="419"/>
                </a:cubicBezTo>
                <a:cubicBezTo>
                  <a:pt x="350" y="422"/>
                  <a:pt x="344" y="425"/>
                  <a:pt x="338" y="429"/>
                </a:cubicBezTo>
                <a:cubicBezTo>
                  <a:pt x="342" y="423"/>
                  <a:pt x="347" y="417"/>
                  <a:pt x="351" y="411"/>
                </a:cubicBezTo>
                <a:cubicBezTo>
                  <a:pt x="351" y="411"/>
                  <a:pt x="350" y="410"/>
                  <a:pt x="350" y="411"/>
                </a:cubicBezTo>
                <a:cubicBezTo>
                  <a:pt x="345" y="417"/>
                  <a:pt x="340" y="424"/>
                  <a:pt x="335" y="430"/>
                </a:cubicBezTo>
                <a:cubicBezTo>
                  <a:pt x="329" y="434"/>
                  <a:pt x="323" y="437"/>
                  <a:pt x="317" y="441"/>
                </a:cubicBezTo>
                <a:cubicBezTo>
                  <a:pt x="322" y="433"/>
                  <a:pt x="327" y="426"/>
                  <a:pt x="333" y="419"/>
                </a:cubicBezTo>
                <a:cubicBezTo>
                  <a:pt x="334" y="418"/>
                  <a:pt x="333" y="417"/>
                  <a:pt x="332" y="418"/>
                </a:cubicBezTo>
                <a:cubicBezTo>
                  <a:pt x="325" y="425"/>
                  <a:pt x="319" y="433"/>
                  <a:pt x="315" y="442"/>
                </a:cubicBezTo>
                <a:cubicBezTo>
                  <a:pt x="314" y="442"/>
                  <a:pt x="313" y="443"/>
                  <a:pt x="312" y="443"/>
                </a:cubicBezTo>
                <a:cubicBezTo>
                  <a:pt x="308" y="446"/>
                  <a:pt x="304" y="448"/>
                  <a:pt x="299" y="450"/>
                </a:cubicBezTo>
                <a:cubicBezTo>
                  <a:pt x="304" y="443"/>
                  <a:pt x="308" y="436"/>
                  <a:pt x="312" y="429"/>
                </a:cubicBezTo>
                <a:cubicBezTo>
                  <a:pt x="313" y="428"/>
                  <a:pt x="311" y="428"/>
                  <a:pt x="311" y="428"/>
                </a:cubicBezTo>
                <a:cubicBezTo>
                  <a:pt x="306" y="436"/>
                  <a:pt x="301" y="444"/>
                  <a:pt x="297" y="451"/>
                </a:cubicBezTo>
                <a:cubicBezTo>
                  <a:pt x="291" y="454"/>
                  <a:pt x="286" y="457"/>
                  <a:pt x="280" y="460"/>
                </a:cubicBezTo>
                <a:cubicBezTo>
                  <a:pt x="284" y="454"/>
                  <a:pt x="288" y="449"/>
                  <a:pt x="292" y="443"/>
                </a:cubicBezTo>
                <a:cubicBezTo>
                  <a:pt x="293" y="442"/>
                  <a:pt x="292" y="442"/>
                  <a:pt x="291" y="443"/>
                </a:cubicBezTo>
                <a:cubicBezTo>
                  <a:pt x="287" y="449"/>
                  <a:pt x="282" y="455"/>
                  <a:pt x="278" y="461"/>
                </a:cubicBezTo>
                <a:cubicBezTo>
                  <a:pt x="273" y="463"/>
                  <a:pt x="268" y="466"/>
                  <a:pt x="262" y="468"/>
                </a:cubicBezTo>
                <a:cubicBezTo>
                  <a:pt x="266" y="462"/>
                  <a:pt x="270" y="457"/>
                  <a:pt x="274" y="452"/>
                </a:cubicBezTo>
                <a:cubicBezTo>
                  <a:pt x="274" y="451"/>
                  <a:pt x="273" y="450"/>
                  <a:pt x="273" y="451"/>
                </a:cubicBezTo>
                <a:cubicBezTo>
                  <a:pt x="268" y="456"/>
                  <a:pt x="264" y="462"/>
                  <a:pt x="261" y="469"/>
                </a:cubicBezTo>
                <a:cubicBezTo>
                  <a:pt x="254" y="471"/>
                  <a:pt x="248" y="474"/>
                  <a:pt x="241" y="476"/>
                </a:cubicBezTo>
                <a:cubicBezTo>
                  <a:pt x="247" y="466"/>
                  <a:pt x="254" y="457"/>
                  <a:pt x="262" y="448"/>
                </a:cubicBezTo>
                <a:cubicBezTo>
                  <a:pt x="262" y="447"/>
                  <a:pt x="261" y="446"/>
                  <a:pt x="261" y="447"/>
                </a:cubicBezTo>
                <a:cubicBezTo>
                  <a:pt x="253" y="456"/>
                  <a:pt x="246" y="466"/>
                  <a:pt x="240" y="477"/>
                </a:cubicBezTo>
                <a:cubicBezTo>
                  <a:pt x="234" y="479"/>
                  <a:pt x="228" y="481"/>
                  <a:pt x="222" y="483"/>
                </a:cubicBezTo>
                <a:cubicBezTo>
                  <a:pt x="225" y="480"/>
                  <a:pt x="228" y="477"/>
                  <a:pt x="231" y="474"/>
                </a:cubicBezTo>
                <a:cubicBezTo>
                  <a:pt x="232" y="473"/>
                  <a:pt x="231" y="472"/>
                  <a:pt x="230" y="473"/>
                </a:cubicBezTo>
                <a:cubicBezTo>
                  <a:pt x="227" y="476"/>
                  <a:pt x="224" y="480"/>
                  <a:pt x="220" y="484"/>
                </a:cubicBezTo>
                <a:cubicBezTo>
                  <a:pt x="219" y="484"/>
                  <a:pt x="218" y="484"/>
                  <a:pt x="216" y="485"/>
                </a:cubicBezTo>
                <a:cubicBezTo>
                  <a:pt x="213" y="486"/>
                  <a:pt x="209" y="487"/>
                  <a:pt x="206" y="488"/>
                </a:cubicBezTo>
                <a:cubicBezTo>
                  <a:pt x="211" y="481"/>
                  <a:pt x="215" y="475"/>
                  <a:pt x="218" y="468"/>
                </a:cubicBezTo>
                <a:cubicBezTo>
                  <a:pt x="219" y="467"/>
                  <a:pt x="218" y="467"/>
                  <a:pt x="217" y="467"/>
                </a:cubicBezTo>
                <a:cubicBezTo>
                  <a:pt x="213" y="475"/>
                  <a:pt x="209" y="481"/>
                  <a:pt x="204" y="488"/>
                </a:cubicBezTo>
                <a:cubicBezTo>
                  <a:pt x="198" y="490"/>
                  <a:pt x="192" y="491"/>
                  <a:pt x="186" y="492"/>
                </a:cubicBezTo>
                <a:cubicBezTo>
                  <a:pt x="190" y="488"/>
                  <a:pt x="193" y="484"/>
                  <a:pt x="196" y="480"/>
                </a:cubicBezTo>
                <a:cubicBezTo>
                  <a:pt x="196" y="479"/>
                  <a:pt x="195" y="478"/>
                  <a:pt x="195" y="479"/>
                </a:cubicBezTo>
                <a:cubicBezTo>
                  <a:pt x="191" y="483"/>
                  <a:pt x="188" y="488"/>
                  <a:pt x="184" y="492"/>
                </a:cubicBezTo>
                <a:cubicBezTo>
                  <a:pt x="180" y="493"/>
                  <a:pt x="176" y="493"/>
                  <a:pt x="172" y="494"/>
                </a:cubicBezTo>
                <a:cubicBezTo>
                  <a:pt x="176" y="488"/>
                  <a:pt x="181" y="482"/>
                  <a:pt x="186" y="476"/>
                </a:cubicBezTo>
                <a:cubicBezTo>
                  <a:pt x="187" y="476"/>
                  <a:pt x="186" y="475"/>
                  <a:pt x="185" y="475"/>
                </a:cubicBezTo>
                <a:cubicBezTo>
                  <a:pt x="179" y="481"/>
                  <a:pt x="174" y="487"/>
                  <a:pt x="170" y="494"/>
                </a:cubicBezTo>
                <a:cubicBezTo>
                  <a:pt x="166" y="495"/>
                  <a:pt x="163" y="495"/>
                  <a:pt x="159" y="495"/>
                </a:cubicBezTo>
                <a:cubicBezTo>
                  <a:pt x="162" y="491"/>
                  <a:pt x="165" y="487"/>
                  <a:pt x="167" y="483"/>
                </a:cubicBezTo>
                <a:cubicBezTo>
                  <a:pt x="168" y="482"/>
                  <a:pt x="167" y="482"/>
                  <a:pt x="166" y="482"/>
                </a:cubicBezTo>
                <a:cubicBezTo>
                  <a:pt x="163" y="487"/>
                  <a:pt x="161" y="491"/>
                  <a:pt x="158" y="495"/>
                </a:cubicBezTo>
                <a:cubicBezTo>
                  <a:pt x="154" y="496"/>
                  <a:pt x="149" y="496"/>
                  <a:pt x="145" y="496"/>
                </a:cubicBezTo>
                <a:cubicBezTo>
                  <a:pt x="151" y="489"/>
                  <a:pt x="156" y="481"/>
                  <a:pt x="161" y="474"/>
                </a:cubicBezTo>
                <a:cubicBezTo>
                  <a:pt x="161" y="473"/>
                  <a:pt x="160" y="472"/>
                  <a:pt x="160" y="473"/>
                </a:cubicBezTo>
                <a:cubicBezTo>
                  <a:pt x="154" y="481"/>
                  <a:pt x="149" y="488"/>
                  <a:pt x="144" y="496"/>
                </a:cubicBezTo>
                <a:cubicBezTo>
                  <a:pt x="138" y="496"/>
                  <a:pt x="133" y="496"/>
                  <a:pt x="128" y="496"/>
                </a:cubicBezTo>
                <a:cubicBezTo>
                  <a:pt x="133" y="490"/>
                  <a:pt x="138" y="484"/>
                  <a:pt x="143" y="477"/>
                </a:cubicBezTo>
                <a:cubicBezTo>
                  <a:pt x="144" y="477"/>
                  <a:pt x="143" y="476"/>
                  <a:pt x="142" y="477"/>
                </a:cubicBezTo>
                <a:cubicBezTo>
                  <a:pt x="137" y="483"/>
                  <a:pt x="131" y="489"/>
                  <a:pt x="126" y="496"/>
                </a:cubicBezTo>
                <a:cubicBezTo>
                  <a:pt x="121" y="495"/>
                  <a:pt x="117" y="495"/>
                  <a:pt x="112" y="494"/>
                </a:cubicBezTo>
                <a:cubicBezTo>
                  <a:pt x="116" y="490"/>
                  <a:pt x="120" y="485"/>
                  <a:pt x="123" y="480"/>
                </a:cubicBezTo>
                <a:cubicBezTo>
                  <a:pt x="123" y="479"/>
                  <a:pt x="122" y="478"/>
                  <a:pt x="122" y="479"/>
                </a:cubicBezTo>
                <a:cubicBezTo>
                  <a:pt x="119" y="484"/>
                  <a:pt x="115" y="489"/>
                  <a:pt x="111" y="494"/>
                </a:cubicBezTo>
                <a:cubicBezTo>
                  <a:pt x="105" y="494"/>
                  <a:pt x="100" y="493"/>
                  <a:pt x="94" y="492"/>
                </a:cubicBezTo>
                <a:cubicBezTo>
                  <a:pt x="99" y="486"/>
                  <a:pt x="103" y="481"/>
                  <a:pt x="108" y="475"/>
                </a:cubicBezTo>
                <a:cubicBezTo>
                  <a:pt x="108" y="474"/>
                  <a:pt x="107" y="474"/>
                  <a:pt x="107" y="474"/>
                </a:cubicBezTo>
                <a:cubicBezTo>
                  <a:pt x="102" y="480"/>
                  <a:pt x="98" y="486"/>
                  <a:pt x="94" y="492"/>
                </a:cubicBezTo>
                <a:cubicBezTo>
                  <a:pt x="89" y="491"/>
                  <a:pt x="84" y="490"/>
                  <a:pt x="79" y="488"/>
                </a:cubicBezTo>
                <a:cubicBezTo>
                  <a:pt x="86" y="480"/>
                  <a:pt x="92" y="472"/>
                  <a:pt x="98" y="463"/>
                </a:cubicBezTo>
                <a:cubicBezTo>
                  <a:pt x="99" y="462"/>
                  <a:pt x="98" y="462"/>
                  <a:pt x="97" y="462"/>
                </a:cubicBezTo>
                <a:cubicBezTo>
                  <a:pt x="91" y="471"/>
                  <a:pt x="84" y="479"/>
                  <a:pt x="78" y="488"/>
                </a:cubicBezTo>
                <a:cubicBezTo>
                  <a:pt x="74" y="487"/>
                  <a:pt x="70" y="486"/>
                  <a:pt x="66" y="485"/>
                </a:cubicBezTo>
                <a:cubicBezTo>
                  <a:pt x="69" y="481"/>
                  <a:pt x="72" y="477"/>
                  <a:pt x="75" y="474"/>
                </a:cubicBezTo>
                <a:cubicBezTo>
                  <a:pt x="75" y="473"/>
                  <a:pt x="74" y="473"/>
                  <a:pt x="74" y="473"/>
                </a:cubicBezTo>
                <a:cubicBezTo>
                  <a:pt x="71" y="477"/>
                  <a:pt x="68" y="480"/>
                  <a:pt x="65" y="484"/>
                </a:cubicBezTo>
                <a:cubicBezTo>
                  <a:pt x="62" y="483"/>
                  <a:pt x="58" y="482"/>
                  <a:pt x="54" y="480"/>
                </a:cubicBezTo>
                <a:cubicBezTo>
                  <a:pt x="59" y="475"/>
                  <a:pt x="63" y="470"/>
                  <a:pt x="68" y="464"/>
                </a:cubicBezTo>
                <a:cubicBezTo>
                  <a:pt x="68" y="464"/>
                  <a:pt x="67" y="463"/>
                  <a:pt x="67" y="464"/>
                </a:cubicBezTo>
                <a:cubicBezTo>
                  <a:pt x="62" y="469"/>
                  <a:pt x="58" y="474"/>
                  <a:pt x="53" y="480"/>
                </a:cubicBezTo>
                <a:cubicBezTo>
                  <a:pt x="49" y="478"/>
                  <a:pt x="45" y="477"/>
                  <a:pt x="42" y="475"/>
                </a:cubicBezTo>
                <a:cubicBezTo>
                  <a:pt x="44" y="472"/>
                  <a:pt x="47" y="470"/>
                  <a:pt x="49" y="467"/>
                </a:cubicBezTo>
                <a:cubicBezTo>
                  <a:pt x="50" y="466"/>
                  <a:pt x="49" y="466"/>
                  <a:pt x="48" y="466"/>
                </a:cubicBezTo>
                <a:cubicBezTo>
                  <a:pt x="46" y="469"/>
                  <a:pt x="43" y="472"/>
                  <a:pt x="41" y="475"/>
                </a:cubicBezTo>
                <a:cubicBezTo>
                  <a:pt x="37" y="473"/>
                  <a:pt x="34" y="472"/>
                  <a:pt x="31" y="470"/>
                </a:cubicBezTo>
                <a:cubicBezTo>
                  <a:pt x="75" y="448"/>
                  <a:pt x="121" y="428"/>
                  <a:pt x="169" y="415"/>
                </a:cubicBezTo>
                <a:cubicBezTo>
                  <a:pt x="167" y="438"/>
                  <a:pt x="180" y="462"/>
                  <a:pt x="205" y="462"/>
                </a:cubicBezTo>
                <a:cubicBezTo>
                  <a:pt x="218" y="462"/>
                  <a:pt x="228" y="455"/>
                  <a:pt x="233" y="444"/>
                </a:cubicBezTo>
                <a:cubicBezTo>
                  <a:pt x="240" y="430"/>
                  <a:pt x="238" y="414"/>
                  <a:pt x="233" y="400"/>
                </a:cubicBezTo>
                <a:cubicBezTo>
                  <a:pt x="255" y="396"/>
                  <a:pt x="276" y="393"/>
                  <a:pt x="298" y="391"/>
                </a:cubicBezTo>
                <a:cubicBezTo>
                  <a:pt x="330" y="388"/>
                  <a:pt x="361" y="391"/>
                  <a:pt x="392" y="389"/>
                </a:cubicBezTo>
                <a:cubicBezTo>
                  <a:pt x="393" y="389"/>
                  <a:pt x="393" y="389"/>
                  <a:pt x="394" y="389"/>
                </a:cubicBezTo>
                <a:cubicBezTo>
                  <a:pt x="394" y="389"/>
                  <a:pt x="395" y="390"/>
                  <a:pt x="395" y="390"/>
                </a:cubicBezTo>
                <a:cubicBezTo>
                  <a:pt x="396" y="390"/>
                  <a:pt x="396" y="390"/>
                  <a:pt x="396" y="390"/>
                </a:cubicBezTo>
                <a:cubicBezTo>
                  <a:pt x="396" y="390"/>
                  <a:pt x="396" y="391"/>
                  <a:pt x="396" y="391"/>
                </a:cubicBezTo>
                <a:cubicBezTo>
                  <a:pt x="388" y="397"/>
                  <a:pt x="379" y="403"/>
                  <a:pt x="370" y="409"/>
                </a:cubicBezTo>
                <a:cubicBezTo>
                  <a:pt x="374" y="404"/>
                  <a:pt x="378" y="399"/>
                  <a:pt x="381" y="394"/>
                </a:cubicBezTo>
                <a:cubicBezTo>
                  <a:pt x="382" y="393"/>
                  <a:pt x="381" y="393"/>
                  <a:pt x="380" y="393"/>
                </a:cubicBezTo>
                <a:cubicBezTo>
                  <a:pt x="376" y="399"/>
                  <a:pt x="372" y="404"/>
                  <a:pt x="369" y="410"/>
                </a:cubicBezTo>
                <a:cubicBezTo>
                  <a:pt x="368" y="410"/>
                  <a:pt x="368" y="410"/>
                  <a:pt x="369" y="410"/>
                </a:cubicBezTo>
                <a:cubicBezTo>
                  <a:pt x="365" y="413"/>
                  <a:pt x="361" y="415"/>
                  <a:pt x="358" y="417"/>
                </a:cubicBezTo>
                <a:cubicBezTo>
                  <a:pt x="361" y="411"/>
                  <a:pt x="364" y="405"/>
                  <a:pt x="369" y="400"/>
                </a:cubicBezTo>
                <a:cubicBezTo>
                  <a:pt x="369" y="399"/>
                  <a:pt x="368" y="398"/>
                  <a:pt x="367" y="399"/>
                </a:cubicBezTo>
                <a:close/>
                <a:moveTo>
                  <a:pt x="620" y="228"/>
                </a:moveTo>
                <a:cubicBezTo>
                  <a:pt x="598" y="276"/>
                  <a:pt x="562" y="323"/>
                  <a:pt x="524" y="360"/>
                </a:cubicBezTo>
                <a:cubicBezTo>
                  <a:pt x="503" y="380"/>
                  <a:pt x="480" y="399"/>
                  <a:pt x="455" y="413"/>
                </a:cubicBezTo>
                <a:cubicBezTo>
                  <a:pt x="447" y="417"/>
                  <a:pt x="438" y="422"/>
                  <a:pt x="427" y="426"/>
                </a:cubicBezTo>
                <a:cubicBezTo>
                  <a:pt x="435" y="419"/>
                  <a:pt x="443" y="412"/>
                  <a:pt x="449" y="403"/>
                </a:cubicBezTo>
                <a:cubicBezTo>
                  <a:pt x="450" y="403"/>
                  <a:pt x="449" y="402"/>
                  <a:pt x="449" y="402"/>
                </a:cubicBezTo>
                <a:cubicBezTo>
                  <a:pt x="441" y="411"/>
                  <a:pt x="432" y="420"/>
                  <a:pt x="424" y="427"/>
                </a:cubicBezTo>
                <a:cubicBezTo>
                  <a:pt x="417" y="430"/>
                  <a:pt x="411" y="432"/>
                  <a:pt x="404" y="434"/>
                </a:cubicBezTo>
                <a:cubicBezTo>
                  <a:pt x="412" y="425"/>
                  <a:pt x="421" y="417"/>
                  <a:pt x="430" y="409"/>
                </a:cubicBezTo>
                <a:cubicBezTo>
                  <a:pt x="430" y="409"/>
                  <a:pt x="429" y="408"/>
                  <a:pt x="429" y="408"/>
                </a:cubicBezTo>
                <a:cubicBezTo>
                  <a:pt x="419" y="416"/>
                  <a:pt x="410" y="425"/>
                  <a:pt x="402" y="434"/>
                </a:cubicBezTo>
                <a:cubicBezTo>
                  <a:pt x="396" y="435"/>
                  <a:pt x="390" y="436"/>
                  <a:pt x="384" y="436"/>
                </a:cubicBezTo>
                <a:cubicBezTo>
                  <a:pt x="393" y="428"/>
                  <a:pt x="401" y="420"/>
                  <a:pt x="410" y="413"/>
                </a:cubicBezTo>
                <a:cubicBezTo>
                  <a:pt x="410" y="412"/>
                  <a:pt x="409" y="411"/>
                  <a:pt x="409" y="412"/>
                </a:cubicBezTo>
                <a:cubicBezTo>
                  <a:pt x="400" y="420"/>
                  <a:pt x="391" y="427"/>
                  <a:pt x="383" y="435"/>
                </a:cubicBezTo>
                <a:cubicBezTo>
                  <a:pt x="378" y="435"/>
                  <a:pt x="374" y="434"/>
                  <a:pt x="370" y="432"/>
                </a:cubicBezTo>
                <a:cubicBezTo>
                  <a:pt x="376" y="426"/>
                  <a:pt x="383" y="421"/>
                  <a:pt x="389" y="415"/>
                </a:cubicBezTo>
                <a:cubicBezTo>
                  <a:pt x="390" y="415"/>
                  <a:pt x="389" y="414"/>
                  <a:pt x="389" y="414"/>
                </a:cubicBezTo>
                <a:cubicBezTo>
                  <a:pt x="382" y="420"/>
                  <a:pt x="375" y="426"/>
                  <a:pt x="369" y="432"/>
                </a:cubicBezTo>
                <a:cubicBezTo>
                  <a:pt x="366" y="430"/>
                  <a:pt x="364" y="429"/>
                  <a:pt x="362" y="427"/>
                </a:cubicBezTo>
                <a:cubicBezTo>
                  <a:pt x="361" y="426"/>
                  <a:pt x="360" y="426"/>
                  <a:pt x="359" y="426"/>
                </a:cubicBezTo>
                <a:cubicBezTo>
                  <a:pt x="374" y="417"/>
                  <a:pt x="388" y="407"/>
                  <a:pt x="401" y="396"/>
                </a:cubicBezTo>
                <a:cubicBezTo>
                  <a:pt x="404" y="394"/>
                  <a:pt x="402" y="391"/>
                  <a:pt x="399" y="390"/>
                </a:cubicBezTo>
                <a:cubicBezTo>
                  <a:pt x="401" y="389"/>
                  <a:pt x="402" y="387"/>
                  <a:pt x="401" y="385"/>
                </a:cubicBezTo>
                <a:cubicBezTo>
                  <a:pt x="408" y="378"/>
                  <a:pt x="415" y="370"/>
                  <a:pt x="422" y="362"/>
                </a:cubicBezTo>
                <a:cubicBezTo>
                  <a:pt x="423" y="361"/>
                  <a:pt x="422" y="361"/>
                  <a:pt x="421" y="361"/>
                </a:cubicBezTo>
                <a:cubicBezTo>
                  <a:pt x="414" y="369"/>
                  <a:pt x="408" y="377"/>
                  <a:pt x="401" y="384"/>
                </a:cubicBezTo>
                <a:cubicBezTo>
                  <a:pt x="401" y="384"/>
                  <a:pt x="400" y="383"/>
                  <a:pt x="399" y="383"/>
                </a:cubicBezTo>
                <a:cubicBezTo>
                  <a:pt x="398" y="382"/>
                  <a:pt x="396" y="381"/>
                  <a:pt x="395" y="379"/>
                </a:cubicBezTo>
                <a:cubicBezTo>
                  <a:pt x="402" y="372"/>
                  <a:pt x="408" y="364"/>
                  <a:pt x="415" y="356"/>
                </a:cubicBezTo>
                <a:cubicBezTo>
                  <a:pt x="416" y="356"/>
                  <a:pt x="415" y="355"/>
                  <a:pt x="415" y="356"/>
                </a:cubicBezTo>
                <a:cubicBezTo>
                  <a:pt x="407" y="363"/>
                  <a:pt x="400" y="371"/>
                  <a:pt x="394" y="379"/>
                </a:cubicBezTo>
                <a:cubicBezTo>
                  <a:pt x="393" y="378"/>
                  <a:pt x="391" y="376"/>
                  <a:pt x="390" y="375"/>
                </a:cubicBezTo>
                <a:cubicBezTo>
                  <a:pt x="390" y="374"/>
                  <a:pt x="391" y="373"/>
                  <a:pt x="391" y="372"/>
                </a:cubicBezTo>
                <a:cubicBezTo>
                  <a:pt x="391" y="372"/>
                  <a:pt x="391" y="372"/>
                  <a:pt x="391" y="372"/>
                </a:cubicBezTo>
                <a:cubicBezTo>
                  <a:pt x="399" y="361"/>
                  <a:pt x="408" y="351"/>
                  <a:pt x="417" y="341"/>
                </a:cubicBezTo>
                <a:cubicBezTo>
                  <a:pt x="417" y="341"/>
                  <a:pt x="416" y="340"/>
                  <a:pt x="416" y="340"/>
                </a:cubicBezTo>
                <a:cubicBezTo>
                  <a:pt x="407" y="349"/>
                  <a:pt x="400" y="359"/>
                  <a:pt x="393" y="369"/>
                </a:cubicBezTo>
                <a:cubicBezTo>
                  <a:pt x="395" y="363"/>
                  <a:pt x="398" y="358"/>
                  <a:pt x="401" y="352"/>
                </a:cubicBezTo>
                <a:cubicBezTo>
                  <a:pt x="405" y="347"/>
                  <a:pt x="408" y="341"/>
                  <a:pt x="412" y="336"/>
                </a:cubicBezTo>
                <a:cubicBezTo>
                  <a:pt x="412" y="336"/>
                  <a:pt x="412" y="336"/>
                  <a:pt x="412" y="335"/>
                </a:cubicBezTo>
                <a:cubicBezTo>
                  <a:pt x="423" y="318"/>
                  <a:pt x="436" y="302"/>
                  <a:pt x="451" y="287"/>
                </a:cubicBezTo>
                <a:cubicBezTo>
                  <a:pt x="448" y="308"/>
                  <a:pt x="482" y="316"/>
                  <a:pt x="498" y="309"/>
                </a:cubicBezTo>
                <a:cubicBezTo>
                  <a:pt x="509" y="305"/>
                  <a:pt x="515" y="295"/>
                  <a:pt x="515" y="284"/>
                </a:cubicBezTo>
                <a:cubicBezTo>
                  <a:pt x="514" y="269"/>
                  <a:pt x="504" y="258"/>
                  <a:pt x="494" y="248"/>
                </a:cubicBezTo>
                <a:cubicBezTo>
                  <a:pt x="536" y="215"/>
                  <a:pt x="584" y="188"/>
                  <a:pt x="629" y="164"/>
                </a:cubicBezTo>
                <a:cubicBezTo>
                  <a:pt x="634" y="185"/>
                  <a:pt x="628" y="209"/>
                  <a:pt x="620" y="228"/>
                </a:cubicBezTo>
                <a:close/>
              </a:path>
            </a:pathLst>
          </a:custGeom>
          <a:solidFill>
            <a:srgbClr val="283F19"/>
          </a:solidFill>
          <a:ln w="16" cap="flat">
            <a:solidFill>
              <a:srgbClr val="283F19"/>
            </a:solidFill>
            <a:prstDash val="solid"/>
            <a:miter lim="800000"/>
          </a:ln>
        </p:spPr>
        <p:txBody>
          <a:bodyPr vert="horz" wrap="square" lIns="91440" tIns="45720" rIns="91440" bIns="45720" numCol="1" anchor="t" anchorCtr="0" compatLnSpc="1"/>
          <a:lstStyle/>
          <a:p>
            <a:pPr algn="ctr"/>
            <a:endParaRPr lang="zh-CN" altLang="en-US">
              <a:latin typeface="方正喵呜体" panose="02010600010101010101" pitchFamily="2" charset="-122"/>
              <a:ea typeface="方正喵呜体" panose="0201060001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down)">
                                      <p:cBhvr>
                                        <p:cTn id="21" dur="500"/>
                                        <p:tgtEl>
                                          <p:spTgt spid="26"/>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500"/>
                                        <p:tgtEl>
                                          <p:spTgt spid="27"/>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500"/>
                                        <p:tgtEl>
                                          <p:spTgt spid="28"/>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down)">
                                      <p:cBhvr>
                                        <p:cTn id="33" dur="500"/>
                                        <p:tgtEl>
                                          <p:spTgt spid="29"/>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down)">
                                      <p:cBhvr>
                                        <p:cTn id="37" dur="500"/>
                                        <p:tgtEl>
                                          <p:spTgt spid="30"/>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ipe(down)">
                                      <p:cBhvr>
                                        <p:cTn id="41" dur="500"/>
                                        <p:tgtEl>
                                          <p:spTgt spid="31"/>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down)">
                                      <p:cBhvr>
                                        <p:cTn id="45" dur="500"/>
                                        <p:tgtEl>
                                          <p:spTgt spid="32"/>
                                        </p:tgtEl>
                                      </p:cBhvr>
                                    </p:animEffect>
                                  </p:childTnLst>
                                </p:cTn>
                              </p:par>
                            </p:childTnLst>
                          </p:cTn>
                        </p:par>
                        <p:par>
                          <p:cTn id="46" fill="hold">
                            <p:stCondLst>
                              <p:cond delay="5000"/>
                            </p:stCondLst>
                            <p:childTnLst>
                              <p:par>
                                <p:cTn id="47" presetID="2" presetClass="entr" presetSubtype="4"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1+#ppt_h/2"/>
                                          </p:val>
                                        </p:tav>
                                        <p:tav tm="100000">
                                          <p:val>
                                            <p:strVal val="#ppt_y"/>
                                          </p:val>
                                        </p:tav>
                                      </p:tavLst>
                                    </p:anim>
                                  </p:childTnLst>
                                </p:cTn>
                              </p:par>
                            </p:childTnLst>
                          </p:cTn>
                        </p:par>
                        <p:par>
                          <p:cTn id="51" fill="hold">
                            <p:stCondLst>
                              <p:cond delay="5500"/>
                            </p:stCondLst>
                            <p:childTnLst>
                              <p:par>
                                <p:cTn id="52" presetID="2" presetClass="entr" presetSubtype="4"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fill="hold"/>
                                        <p:tgtEl>
                                          <p:spTgt spid="49"/>
                                        </p:tgtEl>
                                        <p:attrNameLst>
                                          <p:attrName>ppt_x</p:attrName>
                                        </p:attrNameLst>
                                      </p:cBhvr>
                                      <p:tavLst>
                                        <p:tav tm="0">
                                          <p:val>
                                            <p:strVal val="#ppt_x"/>
                                          </p:val>
                                        </p:tav>
                                        <p:tav tm="100000">
                                          <p:val>
                                            <p:strVal val="#ppt_x"/>
                                          </p:val>
                                        </p:tav>
                                      </p:tavLst>
                                    </p:anim>
                                    <p:anim calcmode="lin" valueType="num">
                                      <p:cBhvr additive="base">
                                        <p:cTn id="5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25" grpId="0"/>
      <p:bldP spid="26" grpId="0"/>
      <p:bldP spid="27" grpId="0"/>
      <p:bldP spid="28" grpId="0"/>
      <p:bldP spid="29" grpId="0"/>
      <p:bldP spid="30" grpId="0"/>
      <p:bldP spid="31" grpId="0"/>
      <p:bldP spid="32" grpId="0"/>
      <p:bldP spid="48" grpId="0" animBg="1"/>
      <p:bldP spid="4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926798" y="0"/>
            <a:ext cx="11066841" cy="5309483"/>
          </a:xfrm>
          <a:prstGeom prst="rect">
            <a:avLst/>
          </a:prstGeom>
        </p:spPr>
      </p:pic>
      <p:sp>
        <p:nvSpPr>
          <p:cNvPr id="3" name="文本框 2"/>
          <p:cNvSpPr txBox="1"/>
          <p:nvPr/>
        </p:nvSpPr>
        <p:spPr>
          <a:xfrm>
            <a:off x="3523414" y="1662553"/>
            <a:ext cx="2627066" cy="1015663"/>
          </a:xfrm>
          <a:prstGeom prst="rect">
            <a:avLst/>
          </a:prstGeom>
          <a:noFill/>
        </p:spPr>
        <p:txBody>
          <a:bodyPr wrap="none" rtlCol="0">
            <a:spAutoFit/>
          </a:bodyPr>
          <a:lstStyle/>
          <a:p>
            <a:r>
              <a:rPr lang="en-US" altLang="zh-CN" sz="6000" b="1" dirty="0">
                <a:solidFill>
                  <a:schemeClr val="bg1"/>
                </a:solidFill>
              </a:rPr>
              <a:t>Part  02</a:t>
            </a:r>
            <a:endParaRPr lang="zh-CN" altLang="en-US" sz="6000" b="1" dirty="0">
              <a:solidFill>
                <a:schemeClr val="bg1"/>
              </a:solidFill>
            </a:endParaRPr>
          </a:p>
        </p:txBody>
      </p:sp>
      <p:sp>
        <p:nvSpPr>
          <p:cNvPr id="4" name="矩形 3"/>
          <p:cNvSpPr/>
          <p:nvPr/>
        </p:nvSpPr>
        <p:spPr>
          <a:xfrm>
            <a:off x="3813052" y="2677990"/>
            <a:ext cx="1800493" cy="396583"/>
          </a:xfrm>
          <a:prstGeom prst="rect">
            <a:avLst/>
          </a:prstGeom>
          <a:solidFill>
            <a:srgbClr val="F13534"/>
          </a:solidFill>
          <a:effectLst/>
        </p:spPr>
        <p:txBody>
          <a:bodyPr wrap="none">
            <a:spAutoFit/>
          </a:bodyPr>
          <a:lstStyle/>
          <a:p>
            <a:pPr>
              <a:lnSpc>
                <a:spcPct val="120000"/>
              </a:lnSpc>
            </a:pPr>
            <a:r>
              <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活动方向定位</a:t>
            </a:r>
            <a:endParaRPr lang="zh-CN" altLang="en-US" spc="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矩形 4"/>
          <p:cNvSpPr/>
          <p:nvPr/>
        </p:nvSpPr>
        <p:spPr>
          <a:xfrm>
            <a:off x="3897080" y="3274788"/>
            <a:ext cx="1632435" cy="276999"/>
          </a:xfrm>
          <a:prstGeom prst="rect">
            <a:avLst/>
          </a:prstGeom>
        </p:spPr>
        <p:txBody>
          <a:bodyPr wrap="none">
            <a:spAutoFit/>
          </a:bodyPr>
          <a:lstStyle/>
          <a:p>
            <a:r>
              <a:rPr lang="zh-CN" altLang="en-US" sz="1200" dirty="0">
                <a:solidFill>
                  <a:schemeClr val="bg1"/>
                </a:solidFill>
              </a:rPr>
              <a:t>Orientation orientation</a:t>
            </a:r>
            <a:endParaRPr lang="zh-CN" altLang="en-US" sz="1200"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par>
                          <p:cTn id="20" fill="hold">
                            <p:stCondLst>
                              <p:cond delay="16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rotWithShape="1">
          <a:blip r:embed="rId1" cstate="screen"/>
          <a:srcRect/>
          <a:stretch>
            <a:fillRect/>
          </a:stretch>
        </p:blipFill>
        <p:spPr>
          <a:xfrm>
            <a:off x="0" y="0"/>
            <a:ext cx="9144000" cy="5219700"/>
          </a:xfrm>
          <a:prstGeom prst="rect">
            <a:avLst/>
          </a:prstGeom>
        </p:spPr>
      </p:pic>
      <p:grpSp>
        <p:nvGrpSpPr>
          <p:cNvPr id="7" name="组合 6"/>
          <p:cNvGrpSpPr/>
          <p:nvPr/>
        </p:nvGrpSpPr>
        <p:grpSpPr>
          <a:xfrm>
            <a:off x="2081580" y="1223317"/>
            <a:ext cx="4680237" cy="3675556"/>
            <a:chOff x="4685695" y="1104900"/>
            <a:chExt cx="6775631" cy="5321143"/>
          </a:xfrm>
        </p:grpSpPr>
        <p:sp>
          <p:nvSpPr>
            <p:cNvPr id="8" name="任意多边形 8"/>
            <p:cNvSpPr/>
            <p:nvPr/>
          </p:nvSpPr>
          <p:spPr>
            <a:xfrm>
              <a:off x="7677901" y="4121239"/>
              <a:ext cx="3374265" cy="1429555"/>
            </a:xfrm>
            <a:custGeom>
              <a:avLst/>
              <a:gdLst>
                <a:gd name="connsiteX0" fmla="*/ 2073499 w 3374265"/>
                <a:gd name="connsiteY0" fmla="*/ 0 h 1429555"/>
                <a:gd name="connsiteX1" fmla="*/ 0 w 3374265"/>
                <a:gd name="connsiteY1" fmla="*/ 1429555 h 1429555"/>
                <a:gd name="connsiteX2" fmla="*/ 3374265 w 3374265"/>
                <a:gd name="connsiteY2" fmla="*/ 528034 h 1429555"/>
                <a:gd name="connsiteX3" fmla="*/ 2073499 w 3374265"/>
                <a:gd name="connsiteY3" fmla="*/ 0 h 1429555"/>
              </a:gdLst>
              <a:ahLst/>
              <a:cxnLst>
                <a:cxn ang="0">
                  <a:pos x="connsiteX0" y="connsiteY0"/>
                </a:cxn>
                <a:cxn ang="0">
                  <a:pos x="connsiteX1" y="connsiteY1"/>
                </a:cxn>
                <a:cxn ang="0">
                  <a:pos x="connsiteX2" y="connsiteY2"/>
                </a:cxn>
                <a:cxn ang="0">
                  <a:pos x="connsiteX3" y="connsiteY3"/>
                </a:cxn>
              </a:cxnLst>
              <a:rect l="l" t="t" r="r" b="b"/>
              <a:pathLst>
                <a:path w="3374265" h="1429555">
                  <a:moveTo>
                    <a:pt x="2073499" y="0"/>
                  </a:moveTo>
                  <a:lnTo>
                    <a:pt x="0" y="1429555"/>
                  </a:lnTo>
                  <a:lnTo>
                    <a:pt x="3374265" y="528034"/>
                  </a:lnTo>
                  <a:lnTo>
                    <a:pt x="2073499" y="0"/>
                  </a:lnTo>
                  <a:close/>
                </a:path>
              </a:pathLst>
            </a:cu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9" name="任意多边形 9"/>
            <p:cNvSpPr/>
            <p:nvPr/>
          </p:nvSpPr>
          <p:spPr>
            <a:xfrm>
              <a:off x="5269552" y="2112135"/>
              <a:ext cx="4803820" cy="1159099"/>
            </a:xfrm>
            <a:custGeom>
              <a:avLst/>
              <a:gdLst>
                <a:gd name="connsiteX0" fmla="*/ 695459 w 4803820"/>
                <a:gd name="connsiteY0" fmla="*/ 0 h 1159099"/>
                <a:gd name="connsiteX1" fmla="*/ 4803820 w 4803820"/>
                <a:gd name="connsiteY1" fmla="*/ 1159099 h 1159099"/>
                <a:gd name="connsiteX2" fmla="*/ 0 w 4803820"/>
                <a:gd name="connsiteY2" fmla="*/ 399245 h 1159099"/>
                <a:gd name="connsiteX3" fmla="*/ 695459 w 4803820"/>
                <a:gd name="connsiteY3" fmla="*/ 0 h 1159099"/>
              </a:gdLst>
              <a:ahLst/>
              <a:cxnLst>
                <a:cxn ang="0">
                  <a:pos x="connsiteX0" y="connsiteY0"/>
                </a:cxn>
                <a:cxn ang="0">
                  <a:pos x="connsiteX1" y="connsiteY1"/>
                </a:cxn>
                <a:cxn ang="0">
                  <a:pos x="connsiteX2" y="connsiteY2"/>
                </a:cxn>
                <a:cxn ang="0">
                  <a:pos x="connsiteX3" y="connsiteY3"/>
                </a:cxn>
              </a:cxnLst>
              <a:rect l="l" t="t" r="r" b="b"/>
              <a:pathLst>
                <a:path w="4803820" h="1159099">
                  <a:moveTo>
                    <a:pt x="695459" y="0"/>
                  </a:moveTo>
                  <a:lnTo>
                    <a:pt x="4803820" y="1159099"/>
                  </a:lnTo>
                  <a:lnTo>
                    <a:pt x="0" y="399245"/>
                  </a:lnTo>
                  <a:lnTo>
                    <a:pt x="695459" y="0"/>
                  </a:lnTo>
                  <a:close/>
                </a:path>
              </a:pathLst>
            </a:custGeom>
            <a:solidFill>
              <a:schemeClr val="bg1"/>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n w="0"/>
                <a:solidFill>
                  <a:schemeClr val="tx1"/>
                </a:solidFill>
                <a:effectLst>
                  <a:outerShdw blurRad="38100" dist="25400" dir="5400000" algn="ctr" rotWithShape="0">
                    <a:srgbClr val="6E747A">
                      <a:alpha val="43000"/>
                    </a:srgbClr>
                  </a:outerShdw>
                </a:effectLst>
              </a:endParaRPr>
            </a:p>
          </p:txBody>
        </p:sp>
        <p:grpSp>
          <p:nvGrpSpPr>
            <p:cNvPr id="10" name="组合 9"/>
            <p:cNvGrpSpPr/>
            <p:nvPr/>
          </p:nvGrpSpPr>
          <p:grpSpPr>
            <a:xfrm>
              <a:off x="4685695" y="1104900"/>
              <a:ext cx="1417426" cy="1417426"/>
              <a:chOff x="5816943" y="1104900"/>
              <a:chExt cx="1417426" cy="1417426"/>
            </a:xfrm>
          </p:grpSpPr>
          <p:grpSp>
            <p:nvGrpSpPr>
              <p:cNvPr id="29" name="组合 28"/>
              <p:cNvGrpSpPr/>
              <p:nvPr/>
            </p:nvGrpSpPr>
            <p:grpSpPr>
              <a:xfrm>
                <a:off x="5816943" y="1104900"/>
                <a:ext cx="1417426" cy="1417426"/>
                <a:chOff x="5816943" y="1104900"/>
                <a:chExt cx="1417426" cy="1417426"/>
              </a:xfrm>
            </p:grpSpPr>
            <p:sp>
              <p:nvSpPr>
                <p:cNvPr id="36" name="椭圆 35"/>
                <p:cNvSpPr/>
                <p:nvPr/>
              </p:nvSpPr>
              <p:spPr>
                <a:xfrm>
                  <a:off x="5816943" y="1104900"/>
                  <a:ext cx="1417426" cy="1417426"/>
                </a:xfrm>
                <a:prstGeom prst="ellipse">
                  <a:avLst/>
                </a:prstGeom>
                <a:solidFill>
                  <a:srgbClr val="B0110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37" name="椭圆 36"/>
                <p:cNvSpPr/>
                <p:nvPr/>
              </p:nvSpPr>
              <p:spPr>
                <a:xfrm>
                  <a:off x="5896187" y="1184144"/>
                  <a:ext cx="1258938" cy="1258938"/>
                </a:xfrm>
                <a:prstGeom prst="ellipse">
                  <a:avLst/>
                </a:prstGeom>
                <a:noFill/>
                <a:ln>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grpSp>
            <p:nvGrpSpPr>
              <p:cNvPr id="30" name="Group 10"/>
              <p:cNvGrpSpPr>
                <a:grpSpLocks noChangeAspect="1"/>
              </p:cNvGrpSpPr>
              <p:nvPr/>
            </p:nvGrpSpPr>
            <p:grpSpPr bwMode="auto">
              <a:xfrm>
                <a:off x="6158448" y="1262253"/>
                <a:ext cx="753284" cy="1042115"/>
                <a:chOff x="2194" y="758"/>
                <a:chExt cx="519" cy="718"/>
              </a:xfrm>
              <a:effectLst>
                <a:outerShdw blurRad="63500" sx="102000" sy="102000" algn="ctr" rotWithShape="0">
                  <a:prstClr val="black">
                    <a:alpha val="10000"/>
                  </a:prstClr>
                </a:outerShdw>
              </a:effectLst>
            </p:grpSpPr>
            <p:sp>
              <p:nvSpPr>
                <p:cNvPr id="31" name="Freeform 11"/>
                <p:cNvSpPr/>
                <p:nvPr/>
              </p:nvSpPr>
              <p:spPr bwMode="auto">
                <a:xfrm>
                  <a:off x="2194" y="956"/>
                  <a:ext cx="402" cy="520"/>
                </a:xfrm>
                <a:custGeom>
                  <a:avLst/>
                  <a:gdLst>
                    <a:gd name="T0" fmla="*/ 131 w 168"/>
                    <a:gd name="T1" fmla="*/ 13 h 218"/>
                    <a:gd name="T2" fmla="*/ 85 w 168"/>
                    <a:gd name="T3" fmla="*/ 13 h 218"/>
                    <a:gd name="T4" fmla="*/ 28 w 168"/>
                    <a:gd name="T5" fmla="*/ 69 h 218"/>
                    <a:gd name="T6" fmla="*/ 2 w 168"/>
                    <a:gd name="T7" fmla="*/ 122 h 218"/>
                    <a:gd name="T8" fmla="*/ 21 w 168"/>
                    <a:gd name="T9" fmla="*/ 177 h 218"/>
                    <a:gd name="T10" fmla="*/ 29 w 168"/>
                    <a:gd name="T11" fmla="*/ 185 h 218"/>
                    <a:gd name="T12" fmla="*/ 79 w 168"/>
                    <a:gd name="T13" fmla="*/ 217 h 218"/>
                    <a:gd name="T14" fmla="*/ 109 w 168"/>
                    <a:gd name="T15" fmla="*/ 189 h 218"/>
                    <a:gd name="T16" fmla="*/ 100 w 168"/>
                    <a:gd name="T17" fmla="*/ 155 h 218"/>
                    <a:gd name="T18" fmla="*/ 124 w 168"/>
                    <a:gd name="T19" fmla="*/ 115 h 218"/>
                    <a:gd name="T20" fmla="*/ 156 w 168"/>
                    <a:gd name="T21" fmla="*/ 84 h 218"/>
                    <a:gd name="T22" fmla="*/ 156 w 168"/>
                    <a:gd name="T23" fmla="*/ 37 h 218"/>
                    <a:gd name="T24" fmla="*/ 131 w 168"/>
                    <a:gd name="T25" fmla="*/ 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218">
                      <a:moveTo>
                        <a:pt x="131" y="13"/>
                      </a:moveTo>
                      <a:cubicBezTo>
                        <a:pt x="119" y="0"/>
                        <a:pt x="98" y="0"/>
                        <a:pt x="85" y="13"/>
                      </a:cubicBezTo>
                      <a:cubicBezTo>
                        <a:pt x="28" y="69"/>
                        <a:pt x="28" y="69"/>
                        <a:pt x="28" y="69"/>
                      </a:cubicBezTo>
                      <a:cubicBezTo>
                        <a:pt x="9" y="89"/>
                        <a:pt x="4" y="106"/>
                        <a:pt x="2" y="122"/>
                      </a:cubicBezTo>
                      <a:cubicBezTo>
                        <a:pt x="0" y="139"/>
                        <a:pt x="9" y="163"/>
                        <a:pt x="21" y="177"/>
                      </a:cubicBezTo>
                      <a:cubicBezTo>
                        <a:pt x="29" y="185"/>
                        <a:pt x="29" y="185"/>
                        <a:pt x="29" y="185"/>
                      </a:cubicBezTo>
                      <a:cubicBezTo>
                        <a:pt x="41" y="198"/>
                        <a:pt x="68" y="217"/>
                        <a:pt x="79" y="217"/>
                      </a:cubicBezTo>
                      <a:cubicBezTo>
                        <a:pt x="91" y="218"/>
                        <a:pt x="107" y="200"/>
                        <a:pt x="109" y="189"/>
                      </a:cubicBezTo>
                      <a:cubicBezTo>
                        <a:pt x="110" y="178"/>
                        <a:pt x="100" y="164"/>
                        <a:pt x="100" y="155"/>
                      </a:cubicBezTo>
                      <a:cubicBezTo>
                        <a:pt x="100" y="146"/>
                        <a:pt x="111" y="128"/>
                        <a:pt x="124" y="115"/>
                      </a:cubicBezTo>
                      <a:cubicBezTo>
                        <a:pt x="156" y="84"/>
                        <a:pt x="156" y="84"/>
                        <a:pt x="156" y="84"/>
                      </a:cubicBezTo>
                      <a:cubicBezTo>
                        <a:pt x="168" y="71"/>
                        <a:pt x="168" y="50"/>
                        <a:pt x="156" y="37"/>
                      </a:cubicBezTo>
                      <a:lnTo>
                        <a:pt x="131" y="13"/>
                      </a:lnTo>
                      <a:close/>
                    </a:path>
                  </a:pathLst>
                </a:custGeom>
                <a:solidFill>
                  <a:srgbClr val="3F7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2"/>
                <p:cNvSpPr/>
                <p:nvPr/>
              </p:nvSpPr>
              <p:spPr bwMode="auto">
                <a:xfrm rot="10800000">
                  <a:off x="2249" y="1165"/>
                  <a:ext cx="65" cy="169"/>
                </a:xfrm>
                <a:custGeom>
                  <a:avLst/>
                  <a:gdLst>
                    <a:gd name="T0" fmla="*/ 5 w 27"/>
                    <a:gd name="T1" fmla="*/ 70 h 71"/>
                    <a:gd name="T2" fmla="*/ 3 w 27"/>
                    <a:gd name="T3" fmla="*/ 68 h 71"/>
                    <a:gd name="T4" fmla="*/ 3 w 27"/>
                    <a:gd name="T5" fmla="*/ 59 h 71"/>
                    <a:gd name="T6" fmla="*/ 14 w 27"/>
                    <a:gd name="T7" fmla="*/ 36 h 71"/>
                    <a:gd name="T8" fmla="*/ 3 w 27"/>
                    <a:gd name="T9" fmla="*/ 12 h 71"/>
                    <a:gd name="T10" fmla="*/ 3 w 27"/>
                    <a:gd name="T11" fmla="*/ 3 h 71"/>
                    <a:gd name="T12" fmla="*/ 13 w 27"/>
                    <a:gd name="T13" fmla="*/ 3 h 71"/>
                    <a:gd name="T14" fmla="*/ 27 w 27"/>
                    <a:gd name="T15" fmla="*/ 36 h 71"/>
                    <a:gd name="T16" fmla="*/ 12 w 27"/>
                    <a:gd name="T17" fmla="*/ 69 h 71"/>
                    <a:gd name="T18" fmla="*/ 5 w 27"/>
                    <a:gd name="T19"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71">
                      <a:moveTo>
                        <a:pt x="5" y="70"/>
                      </a:moveTo>
                      <a:cubicBezTo>
                        <a:pt x="4" y="69"/>
                        <a:pt x="3" y="69"/>
                        <a:pt x="3" y="68"/>
                      </a:cubicBezTo>
                      <a:cubicBezTo>
                        <a:pt x="0" y="66"/>
                        <a:pt x="0" y="62"/>
                        <a:pt x="3" y="59"/>
                      </a:cubicBezTo>
                      <a:cubicBezTo>
                        <a:pt x="10" y="52"/>
                        <a:pt x="14" y="44"/>
                        <a:pt x="14" y="36"/>
                      </a:cubicBezTo>
                      <a:cubicBezTo>
                        <a:pt x="14" y="23"/>
                        <a:pt x="3" y="12"/>
                        <a:pt x="3" y="12"/>
                      </a:cubicBezTo>
                      <a:cubicBezTo>
                        <a:pt x="1" y="10"/>
                        <a:pt x="1" y="5"/>
                        <a:pt x="3" y="3"/>
                      </a:cubicBezTo>
                      <a:cubicBezTo>
                        <a:pt x="6" y="0"/>
                        <a:pt x="10" y="0"/>
                        <a:pt x="13" y="3"/>
                      </a:cubicBezTo>
                      <a:cubicBezTo>
                        <a:pt x="13" y="3"/>
                        <a:pt x="27" y="17"/>
                        <a:pt x="27" y="36"/>
                      </a:cubicBezTo>
                      <a:cubicBezTo>
                        <a:pt x="27" y="48"/>
                        <a:pt x="22" y="59"/>
                        <a:pt x="12" y="69"/>
                      </a:cubicBezTo>
                      <a:cubicBezTo>
                        <a:pt x="10" y="71"/>
                        <a:pt x="7" y="71"/>
                        <a:pt x="5"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3"/>
                <p:cNvSpPr/>
                <p:nvPr/>
              </p:nvSpPr>
              <p:spPr bwMode="auto">
                <a:xfrm>
                  <a:off x="2356" y="839"/>
                  <a:ext cx="357" cy="356"/>
                </a:xfrm>
                <a:custGeom>
                  <a:avLst/>
                  <a:gdLst>
                    <a:gd name="T0" fmla="*/ 125 w 149"/>
                    <a:gd name="T1" fmla="*/ 138 h 149"/>
                    <a:gd name="T2" fmla="*/ 82 w 149"/>
                    <a:gd name="T3" fmla="*/ 138 h 149"/>
                    <a:gd name="T4" fmla="*/ 12 w 149"/>
                    <a:gd name="T5" fmla="*/ 67 h 149"/>
                    <a:gd name="T6" fmla="*/ 12 w 149"/>
                    <a:gd name="T7" fmla="*/ 25 h 149"/>
                    <a:gd name="T8" fmla="*/ 24 w 149"/>
                    <a:gd name="T9" fmla="*/ 12 h 149"/>
                    <a:gd name="T10" fmla="*/ 67 w 149"/>
                    <a:gd name="T11" fmla="*/ 12 h 149"/>
                    <a:gd name="T12" fmla="*/ 137 w 149"/>
                    <a:gd name="T13" fmla="*/ 83 h 149"/>
                    <a:gd name="T14" fmla="*/ 137 w 149"/>
                    <a:gd name="T15" fmla="*/ 125 h 149"/>
                    <a:gd name="T16" fmla="*/ 125 w 149"/>
                    <a:gd name="T17" fmla="*/ 13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49">
                      <a:moveTo>
                        <a:pt x="125" y="138"/>
                      </a:moveTo>
                      <a:cubicBezTo>
                        <a:pt x="113" y="149"/>
                        <a:pt x="94" y="149"/>
                        <a:pt x="82" y="138"/>
                      </a:cubicBezTo>
                      <a:cubicBezTo>
                        <a:pt x="12" y="67"/>
                        <a:pt x="12" y="67"/>
                        <a:pt x="12" y="67"/>
                      </a:cubicBezTo>
                      <a:cubicBezTo>
                        <a:pt x="0" y="55"/>
                        <a:pt x="0" y="36"/>
                        <a:pt x="12" y="25"/>
                      </a:cubicBezTo>
                      <a:cubicBezTo>
                        <a:pt x="24" y="12"/>
                        <a:pt x="24" y="12"/>
                        <a:pt x="24" y="12"/>
                      </a:cubicBezTo>
                      <a:cubicBezTo>
                        <a:pt x="36" y="0"/>
                        <a:pt x="55" y="0"/>
                        <a:pt x="67" y="12"/>
                      </a:cubicBezTo>
                      <a:cubicBezTo>
                        <a:pt x="137" y="83"/>
                        <a:pt x="137" y="83"/>
                        <a:pt x="137" y="83"/>
                      </a:cubicBezTo>
                      <a:cubicBezTo>
                        <a:pt x="149" y="94"/>
                        <a:pt x="149" y="113"/>
                        <a:pt x="137" y="125"/>
                      </a:cubicBezTo>
                      <a:lnTo>
                        <a:pt x="125"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14"/>
                <p:cNvSpPr>
                  <a:spLocks noChangeArrowheads="1"/>
                </p:cNvSpPr>
                <p:nvPr/>
              </p:nvSpPr>
              <p:spPr bwMode="auto">
                <a:xfrm>
                  <a:off x="2447" y="775"/>
                  <a:ext cx="46" cy="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5"/>
                <p:cNvSpPr>
                  <a:spLocks noEditPoints="1"/>
                </p:cNvSpPr>
                <p:nvPr/>
              </p:nvSpPr>
              <p:spPr bwMode="auto">
                <a:xfrm>
                  <a:off x="2356" y="758"/>
                  <a:ext cx="357" cy="437"/>
                </a:xfrm>
                <a:custGeom>
                  <a:avLst/>
                  <a:gdLst>
                    <a:gd name="T0" fmla="*/ 137 w 149"/>
                    <a:gd name="T1" fmla="*/ 117 h 183"/>
                    <a:gd name="T2" fmla="*/ 67 w 149"/>
                    <a:gd name="T3" fmla="*/ 46 h 183"/>
                    <a:gd name="T4" fmla="*/ 60 w 149"/>
                    <a:gd name="T5" fmla="*/ 41 h 183"/>
                    <a:gd name="T6" fmla="*/ 63 w 149"/>
                    <a:gd name="T7" fmla="*/ 25 h 183"/>
                    <a:gd name="T8" fmla="*/ 52 w 149"/>
                    <a:gd name="T9" fmla="*/ 1 h 183"/>
                    <a:gd name="T10" fmla="*/ 47 w 149"/>
                    <a:gd name="T11" fmla="*/ 0 h 183"/>
                    <a:gd name="T12" fmla="*/ 32 w 149"/>
                    <a:gd name="T13" fmla="*/ 25 h 183"/>
                    <a:gd name="T14" fmla="*/ 34 w 149"/>
                    <a:gd name="T15" fmla="*/ 39 h 183"/>
                    <a:gd name="T16" fmla="*/ 24 w 149"/>
                    <a:gd name="T17" fmla="*/ 46 h 183"/>
                    <a:gd name="T18" fmla="*/ 12 w 149"/>
                    <a:gd name="T19" fmla="*/ 59 h 183"/>
                    <a:gd name="T20" fmla="*/ 12 w 149"/>
                    <a:gd name="T21" fmla="*/ 101 h 183"/>
                    <a:gd name="T22" fmla="*/ 82 w 149"/>
                    <a:gd name="T23" fmla="*/ 172 h 183"/>
                    <a:gd name="T24" fmla="*/ 91 w 149"/>
                    <a:gd name="T25" fmla="*/ 178 h 183"/>
                    <a:gd name="T26" fmla="*/ 125 w 149"/>
                    <a:gd name="T27" fmla="*/ 172 h 183"/>
                    <a:gd name="T28" fmla="*/ 137 w 149"/>
                    <a:gd name="T29" fmla="*/ 159 h 183"/>
                    <a:gd name="T30" fmla="*/ 137 w 149"/>
                    <a:gd name="T31" fmla="*/ 117 h 183"/>
                    <a:gd name="T32" fmla="*/ 47 w 149"/>
                    <a:gd name="T33" fmla="*/ 14 h 183"/>
                    <a:gd name="T34" fmla="*/ 50 w 149"/>
                    <a:gd name="T35" fmla="*/ 25 h 183"/>
                    <a:gd name="T36" fmla="*/ 47 w 149"/>
                    <a:gd name="T37" fmla="*/ 36 h 183"/>
                    <a:gd name="T38" fmla="*/ 45 w 149"/>
                    <a:gd name="T39" fmla="*/ 25 h 183"/>
                    <a:gd name="T40" fmla="*/ 47 w 149"/>
                    <a:gd name="T41" fmla="*/ 14 h 183"/>
                    <a:gd name="T42" fmla="*/ 128 w 149"/>
                    <a:gd name="T43" fmla="*/ 150 h 183"/>
                    <a:gd name="T44" fmla="*/ 115 w 149"/>
                    <a:gd name="T45" fmla="*/ 162 h 183"/>
                    <a:gd name="T46" fmla="*/ 96 w 149"/>
                    <a:gd name="T47" fmla="*/ 166 h 183"/>
                    <a:gd name="T48" fmla="*/ 92 w 149"/>
                    <a:gd name="T49" fmla="*/ 162 h 183"/>
                    <a:gd name="T50" fmla="*/ 21 w 149"/>
                    <a:gd name="T51" fmla="*/ 92 h 183"/>
                    <a:gd name="T52" fmla="*/ 16 w 149"/>
                    <a:gd name="T53" fmla="*/ 80 h 183"/>
                    <a:gd name="T54" fmla="*/ 21 w 149"/>
                    <a:gd name="T55" fmla="*/ 68 h 183"/>
                    <a:gd name="T56" fmla="*/ 34 w 149"/>
                    <a:gd name="T57" fmla="*/ 55 h 183"/>
                    <a:gd name="T58" fmla="*/ 52 w 149"/>
                    <a:gd name="T59" fmla="*/ 52 h 183"/>
                    <a:gd name="T60" fmla="*/ 57 w 149"/>
                    <a:gd name="T61" fmla="*/ 55 h 183"/>
                    <a:gd name="T62" fmla="*/ 128 w 149"/>
                    <a:gd name="T63" fmla="*/ 126 h 183"/>
                    <a:gd name="T64" fmla="*/ 133 w 149"/>
                    <a:gd name="T65" fmla="*/ 138 h 183"/>
                    <a:gd name="T66" fmla="*/ 128 w 149"/>
                    <a:gd name="T67" fmla="*/ 15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 h="183">
                      <a:moveTo>
                        <a:pt x="137" y="117"/>
                      </a:moveTo>
                      <a:cubicBezTo>
                        <a:pt x="67" y="46"/>
                        <a:pt x="67" y="46"/>
                        <a:pt x="67" y="46"/>
                      </a:cubicBezTo>
                      <a:cubicBezTo>
                        <a:pt x="65" y="44"/>
                        <a:pt x="62" y="42"/>
                        <a:pt x="60" y="41"/>
                      </a:cubicBezTo>
                      <a:cubicBezTo>
                        <a:pt x="62" y="37"/>
                        <a:pt x="63" y="31"/>
                        <a:pt x="63" y="25"/>
                      </a:cubicBezTo>
                      <a:cubicBezTo>
                        <a:pt x="63" y="14"/>
                        <a:pt x="59" y="4"/>
                        <a:pt x="52" y="1"/>
                      </a:cubicBezTo>
                      <a:cubicBezTo>
                        <a:pt x="51" y="1"/>
                        <a:pt x="49" y="0"/>
                        <a:pt x="47" y="0"/>
                      </a:cubicBezTo>
                      <a:cubicBezTo>
                        <a:pt x="38" y="0"/>
                        <a:pt x="32" y="11"/>
                        <a:pt x="32" y="25"/>
                      </a:cubicBezTo>
                      <a:cubicBezTo>
                        <a:pt x="32" y="30"/>
                        <a:pt x="33" y="35"/>
                        <a:pt x="34" y="39"/>
                      </a:cubicBezTo>
                      <a:cubicBezTo>
                        <a:pt x="31" y="41"/>
                        <a:pt x="27" y="43"/>
                        <a:pt x="24" y="46"/>
                      </a:cubicBezTo>
                      <a:cubicBezTo>
                        <a:pt x="12" y="59"/>
                        <a:pt x="12" y="59"/>
                        <a:pt x="12" y="59"/>
                      </a:cubicBezTo>
                      <a:cubicBezTo>
                        <a:pt x="0" y="70"/>
                        <a:pt x="0" y="89"/>
                        <a:pt x="12" y="101"/>
                      </a:cubicBezTo>
                      <a:cubicBezTo>
                        <a:pt x="82" y="172"/>
                        <a:pt x="82" y="172"/>
                        <a:pt x="82" y="172"/>
                      </a:cubicBezTo>
                      <a:cubicBezTo>
                        <a:pt x="85" y="174"/>
                        <a:pt x="88" y="176"/>
                        <a:pt x="91" y="178"/>
                      </a:cubicBezTo>
                      <a:cubicBezTo>
                        <a:pt x="102" y="183"/>
                        <a:pt x="115" y="181"/>
                        <a:pt x="125" y="172"/>
                      </a:cubicBezTo>
                      <a:cubicBezTo>
                        <a:pt x="137" y="159"/>
                        <a:pt x="137" y="159"/>
                        <a:pt x="137" y="159"/>
                      </a:cubicBezTo>
                      <a:cubicBezTo>
                        <a:pt x="149" y="147"/>
                        <a:pt x="149" y="128"/>
                        <a:pt x="137" y="117"/>
                      </a:cubicBezTo>
                      <a:close/>
                      <a:moveTo>
                        <a:pt x="47" y="14"/>
                      </a:moveTo>
                      <a:cubicBezTo>
                        <a:pt x="49" y="16"/>
                        <a:pt x="50" y="19"/>
                        <a:pt x="50" y="25"/>
                      </a:cubicBezTo>
                      <a:cubicBezTo>
                        <a:pt x="50" y="31"/>
                        <a:pt x="49" y="34"/>
                        <a:pt x="47" y="36"/>
                      </a:cubicBezTo>
                      <a:cubicBezTo>
                        <a:pt x="46" y="34"/>
                        <a:pt x="45" y="31"/>
                        <a:pt x="45" y="25"/>
                      </a:cubicBezTo>
                      <a:cubicBezTo>
                        <a:pt x="45" y="19"/>
                        <a:pt x="46" y="16"/>
                        <a:pt x="47" y="14"/>
                      </a:cubicBezTo>
                      <a:close/>
                      <a:moveTo>
                        <a:pt x="128" y="150"/>
                      </a:moveTo>
                      <a:cubicBezTo>
                        <a:pt x="115" y="162"/>
                        <a:pt x="115" y="162"/>
                        <a:pt x="115" y="162"/>
                      </a:cubicBezTo>
                      <a:cubicBezTo>
                        <a:pt x="110" y="167"/>
                        <a:pt x="103" y="169"/>
                        <a:pt x="96" y="166"/>
                      </a:cubicBezTo>
                      <a:cubicBezTo>
                        <a:pt x="95" y="165"/>
                        <a:pt x="93" y="164"/>
                        <a:pt x="92" y="162"/>
                      </a:cubicBezTo>
                      <a:cubicBezTo>
                        <a:pt x="21" y="92"/>
                        <a:pt x="21" y="92"/>
                        <a:pt x="21" y="92"/>
                      </a:cubicBezTo>
                      <a:cubicBezTo>
                        <a:pt x="18" y="88"/>
                        <a:pt x="16" y="84"/>
                        <a:pt x="16" y="80"/>
                      </a:cubicBezTo>
                      <a:cubicBezTo>
                        <a:pt x="16" y="75"/>
                        <a:pt x="18" y="71"/>
                        <a:pt x="21" y="68"/>
                      </a:cubicBezTo>
                      <a:cubicBezTo>
                        <a:pt x="34" y="55"/>
                        <a:pt x="34" y="55"/>
                        <a:pt x="34" y="55"/>
                      </a:cubicBezTo>
                      <a:cubicBezTo>
                        <a:pt x="39" y="50"/>
                        <a:pt x="46" y="49"/>
                        <a:pt x="52" y="52"/>
                      </a:cubicBezTo>
                      <a:cubicBezTo>
                        <a:pt x="54" y="53"/>
                        <a:pt x="56" y="54"/>
                        <a:pt x="57" y="55"/>
                      </a:cubicBezTo>
                      <a:cubicBezTo>
                        <a:pt x="128" y="126"/>
                        <a:pt x="128" y="126"/>
                        <a:pt x="128" y="126"/>
                      </a:cubicBezTo>
                      <a:cubicBezTo>
                        <a:pt x="131" y="129"/>
                        <a:pt x="133" y="133"/>
                        <a:pt x="133" y="138"/>
                      </a:cubicBezTo>
                      <a:cubicBezTo>
                        <a:pt x="133" y="142"/>
                        <a:pt x="131" y="146"/>
                        <a:pt x="128" y="15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 name="组合 10"/>
            <p:cNvGrpSpPr/>
            <p:nvPr/>
          </p:nvGrpSpPr>
          <p:grpSpPr>
            <a:xfrm>
              <a:off x="9707481" y="3013395"/>
              <a:ext cx="1753845" cy="1753843"/>
              <a:chOff x="10130391" y="3013395"/>
              <a:chExt cx="1753845" cy="1753843"/>
            </a:xfrm>
          </p:grpSpPr>
          <p:grpSp>
            <p:nvGrpSpPr>
              <p:cNvPr id="23" name="组合 22"/>
              <p:cNvGrpSpPr/>
              <p:nvPr/>
            </p:nvGrpSpPr>
            <p:grpSpPr>
              <a:xfrm>
                <a:off x="10130391" y="3013395"/>
                <a:ext cx="1753845" cy="1753843"/>
                <a:chOff x="701572" y="1564763"/>
                <a:chExt cx="1951038" cy="1951038"/>
              </a:xfrm>
            </p:grpSpPr>
            <p:sp>
              <p:nvSpPr>
                <p:cNvPr id="27" name="椭圆 26"/>
                <p:cNvSpPr/>
                <p:nvPr/>
              </p:nvSpPr>
              <p:spPr>
                <a:xfrm>
                  <a:off x="701572" y="1564763"/>
                  <a:ext cx="1951038" cy="1951038"/>
                </a:xfrm>
                <a:prstGeom prst="ellipse">
                  <a:avLst/>
                </a:prstGeom>
                <a:solidFill>
                  <a:srgbClr val="B01107"/>
                </a:solidFill>
                <a:ln>
                  <a:solidFill>
                    <a:schemeClr val="bg1"/>
                  </a:solidFill>
                </a:ln>
                <a:effectLst>
                  <a:outerShdw blurRad="25400" dir="2700000" sx="101000" sy="101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n w="0"/>
                    <a:solidFill>
                      <a:schemeClr val="tx1"/>
                    </a:solidFill>
                    <a:effectLst>
                      <a:outerShdw blurRad="38100" dist="25400" dir="5400000" algn="ctr" rotWithShape="0">
                        <a:srgbClr val="6E747A">
                          <a:alpha val="43000"/>
                        </a:srgbClr>
                      </a:outerShdw>
                    </a:effectLst>
                  </a:endParaRPr>
                </a:p>
              </p:txBody>
            </p:sp>
            <p:sp>
              <p:nvSpPr>
                <p:cNvPr id="28" name="椭圆 27"/>
                <p:cNvSpPr/>
                <p:nvPr/>
              </p:nvSpPr>
              <p:spPr>
                <a:xfrm>
                  <a:off x="790860" y="1654333"/>
                  <a:ext cx="1771899" cy="177189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grpSp>
            <p:nvGrpSpPr>
              <p:cNvPr id="24" name="Group 4"/>
              <p:cNvGrpSpPr>
                <a:grpSpLocks noChangeAspect="1"/>
              </p:cNvGrpSpPr>
              <p:nvPr/>
            </p:nvGrpSpPr>
            <p:grpSpPr bwMode="auto">
              <a:xfrm>
                <a:off x="10613472" y="3350454"/>
                <a:ext cx="787178" cy="1079726"/>
                <a:chOff x="2218" y="836"/>
                <a:chExt cx="522" cy="716"/>
              </a:xfrm>
              <a:solidFill>
                <a:schemeClr val="bg1"/>
              </a:solidFill>
            </p:grpSpPr>
            <p:sp>
              <p:nvSpPr>
                <p:cNvPr id="25" name="Freeform 5"/>
                <p:cNvSpPr>
                  <a:spLocks noEditPoints="1"/>
                </p:cNvSpPr>
                <p:nvPr/>
              </p:nvSpPr>
              <p:spPr bwMode="auto">
                <a:xfrm>
                  <a:off x="2218" y="1010"/>
                  <a:ext cx="522" cy="542"/>
                </a:xfrm>
                <a:custGeom>
                  <a:avLst/>
                  <a:gdLst>
                    <a:gd name="T0" fmla="*/ 92 w 218"/>
                    <a:gd name="T1" fmla="*/ 43 h 227"/>
                    <a:gd name="T2" fmla="*/ 0 w 218"/>
                    <a:gd name="T3" fmla="*/ 43 h 227"/>
                    <a:gd name="T4" fmla="*/ 0 w 218"/>
                    <a:gd name="T5" fmla="*/ 0 h 227"/>
                    <a:gd name="T6" fmla="*/ 92 w 218"/>
                    <a:gd name="T7" fmla="*/ 0 h 227"/>
                    <a:gd name="T8" fmla="*/ 92 w 218"/>
                    <a:gd name="T9" fmla="*/ 43 h 227"/>
                    <a:gd name="T10" fmla="*/ 126 w 218"/>
                    <a:gd name="T11" fmla="*/ 227 h 227"/>
                    <a:gd name="T12" fmla="*/ 198 w 218"/>
                    <a:gd name="T13" fmla="*/ 227 h 227"/>
                    <a:gd name="T14" fmla="*/ 205 w 218"/>
                    <a:gd name="T15" fmla="*/ 220 h 227"/>
                    <a:gd name="T16" fmla="*/ 205 w 218"/>
                    <a:gd name="T17" fmla="*/ 61 h 227"/>
                    <a:gd name="T18" fmla="*/ 126 w 218"/>
                    <a:gd name="T19" fmla="*/ 61 h 227"/>
                    <a:gd name="T20" fmla="*/ 126 w 218"/>
                    <a:gd name="T21" fmla="*/ 227 h 227"/>
                    <a:gd name="T22" fmla="*/ 126 w 218"/>
                    <a:gd name="T23" fmla="*/ 0 h 227"/>
                    <a:gd name="T24" fmla="*/ 126 w 218"/>
                    <a:gd name="T25" fmla="*/ 43 h 227"/>
                    <a:gd name="T26" fmla="*/ 218 w 218"/>
                    <a:gd name="T27" fmla="*/ 43 h 227"/>
                    <a:gd name="T28" fmla="*/ 218 w 218"/>
                    <a:gd name="T29" fmla="*/ 0 h 227"/>
                    <a:gd name="T30" fmla="*/ 126 w 218"/>
                    <a:gd name="T31" fmla="*/ 0 h 227"/>
                    <a:gd name="T32" fmla="*/ 92 w 218"/>
                    <a:gd name="T33" fmla="*/ 61 h 227"/>
                    <a:gd name="T34" fmla="*/ 13 w 218"/>
                    <a:gd name="T35" fmla="*/ 61 h 227"/>
                    <a:gd name="T36" fmla="*/ 13 w 218"/>
                    <a:gd name="T37" fmla="*/ 220 h 227"/>
                    <a:gd name="T38" fmla="*/ 20 w 218"/>
                    <a:gd name="T39" fmla="*/ 227 h 227"/>
                    <a:gd name="T40" fmla="*/ 92 w 218"/>
                    <a:gd name="T41" fmla="*/ 227 h 227"/>
                    <a:gd name="T42" fmla="*/ 92 w 218"/>
                    <a:gd name="T43" fmla="*/ 6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8" h="227">
                      <a:moveTo>
                        <a:pt x="92" y="43"/>
                      </a:moveTo>
                      <a:cubicBezTo>
                        <a:pt x="0" y="43"/>
                        <a:pt x="0" y="43"/>
                        <a:pt x="0" y="43"/>
                      </a:cubicBezTo>
                      <a:cubicBezTo>
                        <a:pt x="0" y="0"/>
                        <a:pt x="0" y="0"/>
                        <a:pt x="0" y="0"/>
                      </a:cubicBezTo>
                      <a:cubicBezTo>
                        <a:pt x="92" y="0"/>
                        <a:pt x="92" y="0"/>
                        <a:pt x="92" y="0"/>
                      </a:cubicBezTo>
                      <a:lnTo>
                        <a:pt x="92" y="43"/>
                      </a:lnTo>
                      <a:close/>
                      <a:moveTo>
                        <a:pt x="126" y="227"/>
                      </a:moveTo>
                      <a:cubicBezTo>
                        <a:pt x="198" y="227"/>
                        <a:pt x="198" y="227"/>
                        <a:pt x="198" y="227"/>
                      </a:cubicBezTo>
                      <a:cubicBezTo>
                        <a:pt x="202" y="227"/>
                        <a:pt x="205" y="224"/>
                        <a:pt x="205" y="220"/>
                      </a:cubicBezTo>
                      <a:cubicBezTo>
                        <a:pt x="205" y="61"/>
                        <a:pt x="205" y="61"/>
                        <a:pt x="205" y="61"/>
                      </a:cubicBezTo>
                      <a:cubicBezTo>
                        <a:pt x="126" y="61"/>
                        <a:pt x="126" y="61"/>
                        <a:pt x="126" y="61"/>
                      </a:cubicBezTo>
                      <a:lnTo>
                        <a:pt x="126" y="227"/>
                      </a:lnTo>
                      <a:close/>
                      <a:moveTo>
                        <a:pt x="126" y="0"/>
                      </a:moveTo>
                      <a:cubicBezTo>
                        <a:pt x="126" y="43"/>
                        <a:pt x="126" y="43"/>
                        <a:pt x="126" y="43"/>
                      </a:cubicBezTo>
                      <a:cubicBezTo>
                        <a:pt x="218" y="43"/>
                        <a:pt x="218" y="43"/>
                        <a:pt x="218" y="43"/>
                      </a:cubicBezTo>
                      <a:cubicBezTo>
                        <a:pt x="218" y="0"/>
                        <a:pt x="218" y="0"/>
                        <a:pt x="218" y="0"/>
                      </a:cubicBezTo>
                      <a:lnTo>
                        <a:pt x="126" y="0"/>
                      </a:lnTo>
                      <a:close/>
                      <a:moveTo>
                        <a:pt x="92" y="61"/>
                      </a:moveTo>
                      <a:cubicBezTo>
                        <a:pt x="13" y="61"/>
                        <a:pt x="13" y="61"/>
                        <a:pt x="13" y="61"/>
                      </a:cubicBezTo>
                      <a:cubicBezTo>
                        <a:pt x="13" y="220"/>
                        <a:pt x="13" y="220"/>
                        <a:pt x="13" y="220"/>
                      </a:cubicBezTo>
                      <a:cubicBezTo>
                        <a:pt x="13" y="224"/>
                        <a:pt x="16" y="227"/>
                        <a:pt x="20" y="227"/>
                      </a:cubicBezTo>
                      <a:cubicBezTo>
                        <a:pt x="92" y="227"/>
                        <a:pt x="92" y="227"/>
                        <a:pt x="92" y="227"/>
                      </a:cubicBezTo>
                      <a:lnTo>
                        <a:pt x="92" y="61"/>
                      </a:lnTo>
                      <a:close/>
                    </a:path>
                  </a:pathLst>
                </a:custGeom>
                <a:gr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000">
                    <a:ln w="0"/>
                    <a:solidFill>
                      <a:schemeClr val="tx1"/>
                    </a:solidFill>
                    <a:effectLst>
                      <a:outerShdw blurRad="38100" dist="25400" dir="5400000" algn="ctr" rotWithShape="0">
                        <a:srgbClr val="6E747A">
                          <a:alpha val="43000"/>
                        </a:srgbClr>
                      </a:outerShdw>
                    </a:effectLst>
                    <a:latin typeface="Showcard Gothic" panose="04020904020102020604" pitchFamily="82" charset="0"/>
                  </a:endParaRPr>
                </a:p>
              </p:txBody>
            </p:sp>
            <p:sp>
              <p:nvSpPr>
                <p:cNvPr id="26" name="Freeform 7"/>
                <p:cNvSpPr/>
                <p:nvPr/>
              </p:nvSpPr>
              <p:spPr bwMode="auto">
                <a:xfrm>
                  <a:off x="2290" y="836"/>
                  <a:ext cx="378" cy="131"/>
                </a:xfrm>
                <a:custGeom>
                  <a:avLst/>
                  <a:gdLst>
                    <a:gd name="T0" fmla="*/ 320 w 378"/>
                    <a:gd name="T1" fmla="*/ 131 h 131"/>
                    <a:gd name="T2" fmla="*/ 378 w 378"/>
                    <a:gd name="T3" fmla="*/ 74 h 131"/>
                    <a:gd name="T4" fmla="*/ 304 w 378"/>
                    <a:gd name="T5" fmla="*/ 74 h 131"/>
                    <a:gd name="T6" fmla="*/ 304 w 378"/>
                    <a:gd name="T7" fmla="*/ 0 h 131"/>
                    <a:gd name="T8" fmla="*/ 189 w 378"/>
                    <a:gd name="T9" fmla="*/ 114 h 131"/>
                    <a:gd name="T10" fmla="*/ 74 w 378"/>
                    <a:gd name="T11" fmla="*/ 0 h 131"/>
                    <a:gd name="T12" fmla="*/ 74 w 378"/>
                    <a:gd name="T13" fmla="*/ 74 h 131"/>
                    <a:gd name="T14" fmla="*/ 0 w 378"/>
                    <a:gd name="T15" fmla="*/ 74 h 131"/>
                    <a:gd name="T16" fmla="*/ 57 w 378"/>
                    <a:gd name="T17" fmla="*/ 131 h 131"/>
                    <a:gd name="T18" fmla="*/ 320 w 378"/>
                    <a:gd name="T19"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131">
                      <a:moveTo>
                        <a:pt x="320" y="131"/>
                      </a:moveTo>
                      <a:lnTo>
                        <a:pt x="378" y="74"/>
                      </a:lnTo>
                      <a:lnTo>
                        <a:pt x="304" y="74"/>
                      </a:lnTo>
                      <a:lnTo>
                        <a:pt x="304" y="0"/>
                      </a:lnTo>
                      <a:lnTo>
                        <a:pt x="189" y="114"/>
                      </a:lnTo>
                      <a:lnTo>
                        <a:pt x="74" y="0"/>
                      </a:lnTo>
                      <a:lnTo>
                        <a:pt x="74" y="74"/>
                      </a:lnTo>
                      <a:lnTo>
                        <a:pt x="0" y="74"/>
                      </a:lnTo>
                      <a:lnTo>
                        <a:pt x="57" y="131"/>
                      </a:lnTo>
                      <a:lnTo>
                        <a:pt x="320" y="131"/>
                      </a:lnTo>
                      <a:close/>
                    </a:path>
                  </a:pathLst>
                </a:custGeom>
                <a:solidFill>
                  <a:srgbClr val="FFC000"/>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4000">
                    <a:ln w="0"/>
                    <a:solidFill>
                      <a:schemeClr val="tx1"/>
                    </a:solidFill>
                    <a:effectLst>
                      <a:outerShdw blurRad="38100" dist="25400" dir="5400000" algn="ctr" rotWithShape="0">
                        <a:srgbClr val="6E747A">
                          <a:alpha val="43000"/>
                        </a:srgbClr>
                      </a:outerShdw>
                    </a:effectLst>
                    <a:latin typeface="Showcard Gothic" panose="04020904020102020604" pitchFamily="82" charset="0"/>
                  </a:endParaRPr>
                </a:p>
              </p:txBody>
            </p:sp>
          </p:grpSp>
        </p:grpSp>
        <p:grpSp>
          <p:nvGrpSpPr>
            <p:cNvPr id="12" name="组合 11"/>
            <p:cNvGrpSpPr/>
            <p:nvPr/>
          </p:nvGrpSpPr>
          <p:grpSpPr>
            <a:xfrm>
              <a:off x="6757827" y="5377837"/>
              <a:ext cx="1048208" cy="1048206"/>
              <a:chOff x="7180737" y="5377837"/>
              <a:chExt cx="1048208" cy="1048206"/>
            </a:xfrm>
          </p:grpSpPr>
          <p:grpSp>
            <p:nvGrpSpPr>
              <p:cNvPr id="13" name="组合 12"/>
              <p:cNvGrpSpPr/>
              <p:nvPr/>
            </p:nvGrpSpPr>
            <p:grpSpPr>
              <a:xfrm>
                <a:off x="7180737" y="5377837"/>
                <a:ext cx="1048208" cy="1048206"/>
                <a:chOff x="701572" y="1564763"/>
                <a:chExt cx="1951038" cy="1951038"/>
              </a:xfrm>
              <a:effectLst/>
            </p:grpSpPr>
            <p:sp>
              <p:nvSpPr>
                <p:cNvPr id="21" name="椭圆 20"/>
                <p:cNvSpPr/>
                <p:nvPr/>
              </p:nvSpPr>
              <p:spPr>
                <a:xfrm>
                  <a:off x="701572" y="1564763"/>
                  <a:ext cx="1951038" cy="1951038"/>
                </a:xfrm>
                <a:prstGeom prst="ellipse">
                  <a:avLst/>
                </a:prstGeom>
                <a:solidFill>
                  <a:srgbClr val="B0110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sp>
              <p:nvSpPr>
                <p:cNvPr id="22" name="椭圆 21"/>
                <p:cNvSpPr/>
                <p:nvPr/>
              </p:nvSpPr>
              <p:spPr>
                <a:xfrm>
                  <a:off x="794342" y="1657815"/>
                  <a:ext cx="1764934" cy="1764933"/>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tx1"/>
                    </a:solidFill>
                    <a:effectLst>
                      <a:outerShdw blurRad="38100" dist="25400" dir="5400000" algn="ctr" rotWithShape="0">
                        <a:srgbClr val="6E747A">
                          <a:alpha val="43000"/>
                        </a:srgbClr>
                      </a:outerShdw>
                    </a:effectLst>
                  </a:endParaRPr>
                </a:p>
              </p:txBody>
            </p:sp>
          </p:grpSp>
          <p:grpSp>
            <p:nvGrpSpPr>
              <p:cNvPr id="14" name="Group 18"/>
              <p:cNvGrpSpPr>
                <a:grpSpLocks noChangeAspect="1"/>
              </p:cNvGrpSpPr>
              <p:nvPr/>
            </p:nvGrpSpPr>
            <p:grpSpPr bwMode="auto">
              <a:xfrm>
                <a:off x="7411598" y="5518822"/>
                <a:ext cx="586182" cy="756226"/>
                <a:chOff x="1898" y="711"/>
                <a:chExt cx="555" cy="716"/>
              </a:xfrm>
              <a:solidFill>
                <a:schemeClr val="bg1"/>
              </a:solidFill>
              <a:effectLst>
                <a:outerShdw blurRad="63500" sx="102000" sy="102000" algn="ctr" rotWithShape="0">
                  <a:prstClr val="black">
                    <a:alpha val="10000"/>
                  </a:prstClr>
                </a:outerShdw>
              </a:effectLst>
            </p:grpSpPr>
            <p:sp>
              <p:nvSpPr>
                <p:cNvPr id="15" name="Freeform 19"/>
                <p:cNvSpPr/>
                <p:nvPr/>
              </p:nvSpPr>
              <p:spPr bwMode="auto">
                <a:xfrm>
                  <a:off x="1908" y="1029"/>
                  <a:ext cx="545" cy="150"/>
                </a:xfrm>
                <a:custGeom>
                  <a:avLst/>
                  <a:gdLst>
                    <a:gd name="T0" fmla="*/ 228 w 228"/>
                    <a:gd name="T1" fmla="*/ 51 h 63"/>
                    <a:gd name="T2" fmla="*/ 227 w 228"/>
                    <a:gd name="T3" fmla="*/ 61 h 63"/>
                    <a:gd name="T4" fmla="*/ 225 w 228"/>
                    <a:gd name="T5" fmla="*/ 49 h 63"/>
                    <a:gd name="T6" fmla="*/ 207 w 228"/>
                    <a:gd name="T7" fmla="*/ 21 h 63"/>
                    <a:gd name="T8" fmla="*/ 189 w 228"/>
                    <a:gd name="T9" fmla="*/ 49 h 63"/>
                    <a:gd name="T10" fmla="*/ 186 w 228"/>
                    <a:gd name="T11" fmla="*/ 63 h 63"/>
                    <a:gd name="T12" fmla="*/ 182 w 228"/>
                    <a:gd name="T13" fmla="*/ 49 h 63"/>
                    <a:gd name="T14" fmla="*/ 165 w 228"/>
                    <a:gd name="T15" fmla="*/ 21 h 63"/>
                    <a:gd name="T16" fmla="*/ 147 w 228"/>
                    <a:gd name="T17" fmla="*/ 49 h 63"/>
                    <a:gd name="T18" fmla="*/ 144 w 228"/>
                    <a:gd name="T19" fmla="*/ 63 h 63"/>
                    <a:gd name="T20" fmla="*/ 140 w 228"/>
                    <a:gd name="T21" fmla="*/ 49 h 63"/>
                    <a:gd name="T22" fmla="*/ 122 w 228"/>
                    <a:gd name="T23" fmla="*/ 21 h 63"/>
                    <a:gd name="T24" fmla="*/ 105 w 228"/>
                    <a:gd name="T25" fmla="*/ 49 h 63"/>
                    <a:gd name="T26" fmla="*/ 101 w 228"/>
                    <a:gd name="T27" fmla="*/ 63 h 63"/>
                    <a:gd name="T28" fmla="*/ 98 w 228"/>
                    <a:gd name="T29" fmla="*/ 49 h 63"/>
                    <a:gd name="T30" fmla="*/ 80 w 228"/>
                    <a:gd name="T31" fmla="*/ 21 h 63"/>
                    <a:gd name="T32" fmla="*/ 63 w 228"/>
                    <a:gd name="T33" fmla="*/ 49 h 63"/>
                    <a:gd name="T34" fmla="*/ 59 w 228"/>
                    <a:gd name="T35" fmla="*/ 63 h 63"/>
                    <a:gd name="T36" fmla="*/ 56 w 228"/>
                    <a:gd name="T37" fmla="*/ 49 h 63"/>
                    <a:gd name="T38" fmla="*/ 38 w 228"/>
                    <a:gd name="T39" fmla="*/ 21 h 63"/>
                    <a:gd name="T40" fmla="*/ 21 w 228"/>
                    <a:gd name="T41" fmla="*/ 49 h 63"/>
                    <a:gd name="T42" fmla="*/ 17 w 228"/>
                    <a:gd name="T43" fmla="*/ 63 h 63"/>
                    <a:gd name="T44" fmla="*/ 14 w 228"/>
                    <a:gd name="T45" fmla="*/ 49 h 63"/>
                    <a:gd name="T46" fmla="*/ 0 w 228"/>
                    <a:gd name="T47" fmla="*/ 21 h 63"/>
                    <a:gd name="T48" fmla="*/ 8 w 228"/>
                    <a:gd name="T49" fmla="*/ 0 h 63"/>
                    <a:gd name="T50" fmla="*/ 216 w 228"/>
                    <a:gd name="T51" fmla="*/ 0 h 63"/>
                    <a:gd name="T52" fmla="*/ 228 w 228"/>
                    <a:gd name="T53"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51"/>
                      </a:moveTo>
                      <a:cubicBezTo>
                        <a:pt x="228" y="55"/>
                        <a:pt x="228" y="58"/>
                        <a:pt x="227" y="61"/>
                      </a:cubicBezTo>
                      <a:cubicBezTo>
                        <a:pt x="226" y="58"/>
                        <a:pt x="225" y="53"/>
                        <a:pt x="225" y="49"/>
                      </a:cubicBezTo>
                      <a:cubicBezTo>
                        <a:pt x="221" y="35"/>
                        <a:pt x="218" y="21"/>
                        <a:pt x="207" y="21"/>
                      </a:cubicBezTo>
                      <a:cubicBezTo>
                        <a:pt x="196" y="21"/>
                        <a:pt x="193" y="35"/>
                        <a:pt x="189" y="49"/>
                      </a:cubicBezTo>
                      <a:cubicBezTo>
                        <a:pt x="188" y="53"/>
                        <a:pt x="187" y="59"/>
                        <a:pt x="186" y="63"/>
                      </a:cubicBezTo>
                      <a:cubicBezTo>
                        <a:pt x="184" y="59"/>
                        <a:pt x="183" y="53"/>
                        <a:pt x="182" y="49"/>
                      </a:cubicBezTo>
                      <a:cubicBezTo>
                        <a:pt x="179" y="35"/>
                        <a:pt x="176" y="21"/>
                        <a:pt x="165" y="21"/>
                      </a:cubicBezTo>
                      <a:cubicBezTo>
                        <a:pt x="154" y="21"/>
                        <a:pt x="150" y="35"/>
                        <a:pt x="147" y="49"/>
                      </a:cubicBezTo>
                      <a:cubicBezTo>
                        <a:pt x="146" y="53"/>
                        <a:pt x="145" y="59"/>
                        <a:pt x="144" y="63"/>
                      </a:cubicBezTo>
                      <a:cubicBezTo>
                        <a:pt x="142" y="59"/>
                        <a:pt x="141" y="53"/>
                        <a:pt x="140" y="49"/>
                      </a:cubicBezTo>
                      <a:cubicBezTo>
                        <a:pt x="137" y="35"/>
                        <a:pt x="134" y="21"/>
                        <a:pt x="122" y="21"/>
                      </a:cubicBezTo>
                      <a:cubicBezTo>
                        <a:pt x="111" y="21"/>
                        <a:pt x="108" y="35"/>
                        <a:pt x="105" y="49"/>
                      </a:cubicBezTo>
                      <a:cubicBezTo>
                        <a:pt x="104" y="53"/>
                        <a:pt x="103" y="59"/>
                        <a:pt x="101" y="63"/>
                      </a:cubicBezTo>
                      <a:cubicBezTo>
                        <a:pt x="100" y="59"/>
                        <a:pt x="99" y="53"/>
                        <a:pt x="98" y="49"/>
                      </a:cubicBezTo>
                      <a:cubicBezTo>
                        <a:pt x="95" y="35"/>
                        <a:pt x="91" y="21"/>
                        <a:pt x="80" y="21"/>
                      </a:cubicBezTo>
                      <a:cubicBezTo>
                        <a:pt x="69" y="21"/>
                        <a:pt x="66" y="35"/>
                        <a:pt x="63" y="49"/>
                      </a:cubicBezTo>
                      <a:cubicBezTo>
                        <a:pt x="62" y="53"/>
                        <a:pt x="61" y="59"/>
                        <a:pt x="59" y="63"/>
                      </a:cubicBezTo>
                      <a:cubicBezTo>
                        <a:pt x="58" y="59"/>
                        <a:pt x="57" y="53"/>
                        <a:pt x="56" y="49"/>
                      </a:cubicBezTo>
                      <a:cubicBezTo>
                        <a:pt x="52" y="35"/>
                        <a:pt x="49" y="21"/>
                        <a:pt x="38" y="21"/>
                      </a:cubicBezTo>
                      <a:cubicBezTo>
                        <a:pt x="27" y="21"/>
                        <a:pt x="24" y="35"/>
                        <a:pt x="21" y="49"/>
                      </a:cubicBezTo>
                      <a:cubicBezTo>
                        <a:pt x="20" y="53"/>
                        <a:pt x="18" y="59"/>
                        <a:pt x="17" y="63"/>
                      </a:cubicBezTo>
                      <a:cubicBezTo>
                        <a:pt x="16" y="59"/>
                        <a:pt x="14" y="53"/>
                        <a:pt x="14" y="49"/>
                      </a:cubicBezTo>
                      <a:cubicBezTo>
                        <a:pt x="11" y="37"/>
                        <a:pt x="8" y="24"/>
                        <a:pt x="0" y="21"/>
                      </a:cubicBezTo>
                      <a:cubicBezTo>
                        <a:pt x="2" y="14"/>
                        <a:pt x="5" y="7"/>
                        <a:pt x="8" y="0"/>
                      </a:cubicBezTo>
                      <a:cubicBezTo>
                        <a:pt x="216" y="0"/>
                        <a:pt x="216" y="0"/>
                        <a:pt x="216" y="0"/>
                      </a:cubicBezTo>
                      <a:cubicBezTo>
                        <a:pt x="224" y="16"/>
                        <a:pt x="228" y="33"/>
                        <a:pt x="228"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0"/>
                <p:cNvSpPr/>
                <p:nvPr/>
              </p:nvSpPr>
              <p:spPr bwMode="auto">
                <a:xfrm>
                  <a:off x="1898" y="1122"/>
                  <a:ext cx="546" cy="150"/>
                </a:xfrm>
                <a:custGeom>
                  <a:avLst/>
                  <a:gdLst>
                    <a:gd name="T0" fmla="*/ 228 w 228"/>
                    <a:gd name="T1" fmla="*/ 42 h 63"/>
                    <a:gd name="T2" fmla="*/ 220 w 228"/>
                    <a:gd name="T3" fmla="*/ 63 h 63"/>
                    <a:gd name="T4" fmla="*/ 12 w 228"/>
                    <a:gd name="T5" fmla="*/ 63 h 63"/>
                    <a:gd name="T6" fmla="*/ 0 w 228"/>
                    <a:gd name="T7" fmla="*/ 12 h 63"/>
                    <a:gd name="T8" fmla="*/ 1 w 228"/>
                    <a:gd name="T9" fmla="*/ 2 h 63"/>
                    <a:gd name="T10" fmla="*/ 3 w 228"/>
                    <a:gd name="T11" fmla="*/ 14 h 63"/>
                    <a:gd name="T12" fmla="*/ 21 w 228"/>
                    <a:gd name="T13" fmla="*/ 43 h 63"/>
                    <a:gd name="T14" fmla="*/ 39 w 228"/>
                    <a:gd name="T15" fmla="*/ 14 h 63"/>
                    <a:gd name="T16" fmla="*/ 42 w 228"/>
                    <a:gd name="T17" fmla="*/ 0 h 63"/>
                    <a:gd name="T18" fmla="*/ 46 w 228"/>
                    <a:gd name="T19" fmla="*/ 14 h 63"/>
                    <a:gd name="T20" fmla="*/ 63 w 228"/>
                    <a:gd name="T21" fmla="*/ 43 h 63"/>
                    <a:gd name="T22" fmla="*/ 81 w 228"/>
                    <a:gd name="T23" fmla="*/ 14 h 63"/>
                    <a:gd name="T24" fmla="*/ 84 w 228"/>
                    <a:gd name="T25" fmla="*/ 0 h 63"/>
                    <a:gd name="T26" fmla="*/ 88 w 228"/>
                    <a:gd name="T27" fmla="*/ 14 h 63"/>
                    <a:gd name="T28" fmla="*/ 105 w 228"/>
                    <a:gd name="T29" fmla="*/ 43 h 63"/>
                    <a:gd name="T30" fmla="*/ 123 w 228"/>
                    <a:gd name="T31" fmla="*/ 14 h 63"/>
                    <a:gd name="T32" fmla="*/ 126 w 228"/>
                    <a:gd name="T33" fmla="*/ 0 h 63"/>
                    <a:gd name="T34" fmla="*/ 130 w 228"/>
                    <a:gd name="T35" fmla="*/ 14 h 63"/>
                    <a:gd name="T36" fmla="*/ 148 w 228"/>
                    <a:gd name="T37" fmla="*/ 43 h 63"/>
                    <a:gd name="T38" fmla="*/ 165 w 228"/>
                    <a:gd name="T39" fmla="*/ 14 h 63"/>
                    <a:gd name="T40" fmla="*/ 169 w 228"/>
                    <a:gd name="T41" fmla="*/ 0 h 63"/>
                    <a:gd name="T42" fmla="*/ 172 w 228"/>
                    <a:gd name="T43" fmla="*/ 14 h 63"/>
                    <a:gd name="T44" fmla="*/ 190 w 228"/>
                    <a:gd name="T45" fmla="*/ 43 h 63"/>
                    <a:gd name="T46" fmla="*/ 207 w 228"/>
                    <a:gd name="T47" fmla="*/ 14 h 63"/>
                    <a:gd name="T48" fmla="*/ 211 w 228"/>
                    <a:gd name="T49" fmla="*/ 0 h 63"/>
                    <a:gd name="T50" fmla="*/ 214 w 228"/>
                    <a:gd name="T51" fmla="*/ 14 h 63"/>
                    <a:gd name="T52" fmla="*/ 228 w 228"/>
                    <a:gd name="T53"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42"/>
                      </a:moveTo>
                      <a:cubicBezTo>
                        <a:pt x="226" y="49"/>
                        <a:pt x="223" y="56"/>
                        <a:pt x="220" y="63"/>
                      </a:cubicBezTo>
                      <a:cubicBezTo>
                        <a:pt x="12" y="63"/>
                        <a:pt x="12" y="63"/>
                        <a:pt x="12" y="63"/>
                      </a:cubicBezTo>
                      <a:cubicBezTo>
                        <a:pt x="4" y="47"/>
                        <a:pt x="0" y="30"/>
                        <a:pt x="0" y="12"/>
                      </a:cubicBezTo>
                      <a:cubicBezTo>
                        <a:pt x="0" y="9"/>
                        <a:pt x="0" y="5"/>
                        <a:pt x="1" y="2"/>
                      </a:cubicBezTo>
                      <a:cubicBezTo>
                        <a:pt x="2" y="6"/>
                        <a:pt x="3" y="10"/>
                        <a:pt x="3" y="14"/>
                      </a:cubicBezTo>
                      <a:cubicBezTo>
                        <a:pt x="7" y="29"/>
                        <a:pt x="10" y="43"/>
                        <a:pt x="21" y="43"/>
                      </a:cubicBezTo>
                      <a:cubicBezTo>
                        <a:pt x="32" y="43"/>
                        <a:pt x="35" y="29"/>
                        <a:pt x="39" y="14"/>
                      </a:cubicBezTo>
                      <a:cubicBezTo>
                        <a:pt x="40" y="10"/>
                        <a:pt x="41" y="4"/>
                        <a:pt x="42" y="0"/>
                      </a:cubicBezTo>
                      <a:cubicBezTo>
                        <a:pt x="43" y="4"/>
                        <a:pt x="45" y="10"/>
                        <a:pt x="46" y="14"/>
                      </a:cubicBezTo>
                      <a:cubicBezTo>
                        <a:pt x="49" y="29"/>
                        <a:pt x="52" y="43"/>
                        <a:pt x="63" y="43"/>
                      </a:cubicBezTo>
                      <a:cubicBezTo>
                        <a:pt x="74" y="43"/>
                        <a:pt x="77" y="29"/>
                        <a:pt x="81" y="14"/>
                      </a:cubicBezTo>
                      <a:cubicBezTo>
                        <a:pt x="82" y="10"/>
                        <a:pt x="83" y="4"/>
                        <a:pt x="84" y="0"/>
                      </a:cubicBezTo>
                      <a:cubicBezTo>
                        <a:pt x="86" y="4"/>
                        <a:pt x="87" y="10"/>
                        <a:pt x="88" y="14"/>
                      </a:cubicBezTo>
                      <a:cubicBezTo>
                        <a:pt x="91" y="29"/>
                        <a:pt x="94" y="43"/>
                        <a:pt x="105" y="43"/>
                      </a:cubicBezTo>
                      <a:cubicBezTo>
                        <a:pt x="116" y="43"/>
                        <a:pt x="120" y="29"/>
                        <a:pt x="123" y="14"/>
                      </a:cubicBezTo>
                      <a:cubicBezTo>
                        <a:pt x="124" y="10"/>
                        <a:pt x="125" y="4"/>
                        <a:pt x="126" y="0"/>
                      </a:cubicBezTo>
                      <a:cubicBezTo>
                        <a:pt x="128" y="4"/>
                        <a:pt x="129" y="10"/>
                        <a:pt x="130" y="14"/>
                      </a:cubicBezTo>
                      <a:cubicBezTo>
                        <a:pt x="133" y="29"/>
                        <a:pt x="137" y="43"/>
                        <a:pt x="148" y="43"/>
                      </a:cubicBezTo>
                      <a:cubicBezTo>
                        <a:pt x="159" y="43"/>
                        <a:pt x="162" y="29"/>
                        <a:pt x="165" y="14"/>
                      </a:cubicBezTo>
                      <a:cubicBezTo>
                        <a:pt x="166" y="10"/>
                        <a:pt x="167" y="4"/>
                        <a:pt x="169" y="0"/>
                      </a:cubicBezTo>
                      <a:cubicBezTo>
                        <a:pt x="170" y="4"/>
                        <a:pt x="171" y="10"/>
                        <a:pt x="172" y="14"/>
                      </a:cubicBezTo>
                      <a:cubicBezTo>
                        <a:pt x="176" y="29"/>
                        <a:pt x="179" y="43"/>
                        <a:pt x="190" y="43"/>
                      </a:cubicBezTo>
                      <a:cubicBezTo>
                        <a:pt x="201" y="43"/>
                        <a:pt x="204" y="29"/>
                        <a:pt x="207" y="14"/>
                      </a:cubicBezTo>
                      <a:cubicBezTo>
                        <a:pt x="208" y="10"/>
                        <a:pt x="210" y="4"/>
                        <a:pt x="211" y="0"/>
                      </a:cubicBezTo>
                      <a:cubicBezTo>
                        <a:pt x="212" y="4"/>
                        <a:pt x="213" y="10"/>
                        <a:pt x="214" y="14"/>
                      </a:cubicBezTo>
                      <a:cubicBezTo>
                        <a:pt x="217" y="27"/>
                        <a:pt x="220" y="39"/>
                        <a:pt x="22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1"/>
                <p:cNvSpPr/>
                <p:nvPr/>
              </p:nvSpPr>
              <p:spPr bwMode="auto">
                <a:xfrm>
                  <a:off x="1908" y="1029"/>
                  <a:ext cx="545" cy="150"/>
                </a:xfrm>
                <a:custGeom>
                  <a:avLst/>
                  <a:gdLst>
                    <a:gd name="T0" fmla="*/ 228 w 228"/>
                    <a:gd name="T1" fmla="*/ 51 h 63"/>
                    <a:gd name="T2" fmla="*/ 227 w 228"/>
                    <a:gd name="T3" fmla="*/ 61 h 63"/>
                    <a:gd name="T4" fmla="*/ 225 w 228"/>
                    <a:gd name="T5" fmla="*/ 49 h 63"/>
                    <a:gd name="T6" fmla="*/ 207 w 228"/>
                    <a:gd name="T7" fmla="*/ 21 h 63"/>
                    <a:gd name="T8" fmla="*/ 189 w 228"/>
                    <a:gd name="T9" fmla="*/ 49 h 63"/>
                    <a:gd name="T10" fmla="*/ 186 w 228"/>
                    <a:gd name="T11" fmla="*/ 63 h 63"/>
                    <a:gd name="T12" fmla="*/ 182 w 228"/>
                    <a:gd name="T13" fmla="*/ 49 h 63"/>
                    <a:gd name="T14" fmla="*/ 165 w 228"/>
                    <a:gd name="T15" fmla="*/ 21 h 63"/>
                    <a:gd name="T16" fmla="*/ 147 w 228"/>
                    <a:gd name="T17" fmla="*/ 49 h 63"/>
                    <a:gd name="T18" fmla="*/ 144 w 228"/>
                    <a:gd name="T19" fmla="*/ 63 h 63"/>
                    <a:gd name="T20" fmla="*/ 140 w 228"/>
                    <a:gd name="T21" fmla="*/ 49 h 63"/>
                    <a:gd name="T22" fmla="*/ 122 w 228"/>
                    <a:gd name="T23" fmla="*/ 21 h 63"/>
                    <a:gd name="T24" fmla="*/ 105 w 228"/>
                    <a:gd name="T25" fmla="*/ 49 h 63"/>
                    <a:gd name="T26" fmla="*/ 101 w 228"/>
                    <a:gd name="T27" fmla="*/ 63 h 63"/>
                    <a:gd name="T28" fmla="*/ 98 w 228"/>
                    <a:gd name="T29" fmla="*/ 49 h 63"/>
                    <a:gd name="T30" fmla="*/ 80 w 228"/>
                    <a:gd name="T31" fmla="*/ 21 h 63"/>
                    <a:gd name="T32" fmla="*/ 63 w 228"/>
                    <a:gd name="T33" fmla="*/ 49 h 63"/>
                    <a:gd name="T34" fmla="*/ 59 w 228"/>
                    <a:gd name="T35" fmla="*/ 63 h 63"/>
                    <a:gd name="T36" fmla="*/ 56 w 228"/>
                    <a:gd name="T37" fmla="*/ 49 h 63"/>
                    <a:gd name="T38" fmla="*/ 38 w 228"/>
                    <a:gd name="T39" fmla="*/ 21 h 63"/>
                    <a:gd name="T40" fmla="*/ 21 w 228"/>
                    <a:gd name="T41" fmla="*/ 49 h 63"/>
                    <a:gd name="T42" fmla="*/ 17 w 228"/>
                    <a:gd name="T43" fmla="*/ 63 h 63"/>
                    <a:gd name="T44" fmla="*/ 14 w 228"/>
                    <a:gd name="T45" fmla="*/ 49 h 63"/>
                    <a:gd name="T46" fmla="*/ 0 w 228"/>
                    <a:gd name="T47" fmla="*/ 21 h 63"/>
                    <a:gd name="T48" fmla="*/ 8 w 228"/>
                    <a:gd name="T49" fmla="*/ 0 h 63"/>
                    <a:gd name="T50" fmla="*/ 216 w 228"/>
                    <a:gd name="T51" fmla="*/ 0 h 63"/>
                    <a:gd name="T52" fmla="*/ 228 w 228"/>
                    <a:gd name="T53"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51"/>
                      </a:moveTo>
                      <a:cubicBezTo>
                        <a:pt x="228" y="55"/>
                        <a:pt x="228" y="58"/>
                        <a:pt x="227" y="61"/>
                      </a:cubicBezTo>
                      <a:cubicBezTo>
                        <a:pt x="226" y="58"/>
                        <a:pt x="225" y="53"/>
                        <a:pt x="225" y="49"/>
                      </a:cubicBezTo>
                      <a:cubicBezTo>
                        <a:pt x="221" y="35"/>
                        <a:pt x="218" y="21"/>
                        <a:pt x="207" y="21"/>
                      </a:cubicBezTo>
                      <a:cubicBezTo>
                        <a:pt x="196" y="21"/>
                        <a:pt x="193" y="35"/>
                        <a:pt x="189" y="49"/>
                      </a:cubicBezTo>
                      <a:cubicBezTo>
                        <a:pt x="188" y="53"/>
                        <a:pt x="187" y="59"/>
                        <a:pt x="186" y="63"/>
                      </a:cubicBezTo>
                      <a:cubicBezTo>
                        <a:pt x="184" y="59"/>
                        <a:pt x="183" y="53"/>
                        <a:pt x="182" y="49"/>
                      </a:cubicBezTo>
                      <a:cubicBezTo>
                        <a:pt x="179" y="35"/>
                        <a:pt x="176" y="21"/>
                        <a:pt x="165" y="21"/>
                      </a:cubicBezTo>
                      <a:cubicBezTo>
                        <a:pt x="154" y="21"/>
                        <a:pt x="150" y="35"/>
                        <a:pt x="147" y="49"/>
                      </a:cubicBezTo>
                      <a:cubicBezTo>
                        <a:pt x="146" y="53"/>
                        <a:pt x="145" y="59"/>
                        <a:pt x="144" y="63"/>
                      </a:cubicBezTo>
                      <a:cubicBezTo>
                        <a:pt x="142" y="59"/>
                        <a:pt x="141" y="53"/>
                        <a:pt x="140" y="49"/>
                      </a:cubicBezTo>
                      <a:cubicBezTo>
                        <a:pt x="137" y="35"/>
                        <a:pt x="134" y="21"/>
                        <a:pt x="122" y="21"/>
                      </a:cubicBezTo>
                      <a:cubicBezTo>
                        <a:pt x="111" y="21"/>
                        <a:pt x="108" y="35"/>
                        <a:pt x="105" y="49"/>
                      </a:cubicBezTo>
                      <a:cubicBezTo>
                        <a:pt x="104" y="53"/>
                        <a:pt x="103" y="59"/>
                        <a:pt x="101" y="63"/>
                      </a:cubicBezTo>
                      <a:cubicBezTo>
                        <a:pt x="100" y="59"/>
                        <a:pt x="99" y="53"/>
                        <a:pt x="98" y="49"/>
                      </a:cubicBezTo>
                      <a:cubicBezTo>
                        <a:pt x="95" y="35"/>
                        <a:pt x="91" y="21"/>
                        <a:pt x="80" y="21"/>
                      </a:cubicBezTo>
                      <a:cubicBezTo>
                        <a:pt x="69" y="21"/>
                        <a:pt x="66" y="35"/>
                        <a:pt x="63" y="49"/>
                      </a:cubicBezTo>
                      <a:cubicBezTo>
                        <a:pt x="62" y="53"/>
                        <a:pt x="61" y="59"/>
                        <a:pt x="59" y="63"/>
                      </a:cubicBezTo>
                      <a:cubicBezTo>
                        <a:pt x="58" y="59"/>
                        <a:pt x="57" y="53"/>
                        <a:pt x="56" y="49"/>
                      </a:cubicBezTo>
                      <a:cubicBezTo>
                        <a:pt x="52" y="35"/>
                        <a:pt x="49" y="21"/>
                        <a:pt x="38" y="21"/>
                      </a:cubicBezTo>
                      <a:cubicBezTo>
                        <a:pt x="27" y="21"/>
                        <a:pt x="24" y="35"/>
                        <a:pt x="21" y="49"/>
                      </a:cubicBezTo>
                      <a:cubicBezTo>
                        <a:pt x="20" y="53"/>
                        <a:pt x="18" y="59"/>
                        <a:pt x="17" y="63"/>
                      </a:cubicBezTo>
                      <a:cubicBezTo>
                        <a:pt x="16" y="59"/>
                        <a:pt x="14" y="53"/>
                        <a:pt x="14" y="49"/>
                      </a:cubicBezTo>
                      <a:cubicBezTo>
                        <a:pt x="11" y="37"/>
                        <a:pt x="8" y="24"/>
                        <a:pt x="0" y="21"/>
                      </a:cubicBezTo>
                      <a:cubicBezTo>
                        <a:pt x="2" y="14"/>
                        <a:pt x="5" y="7"/>
                        <a:pt x="8" y="0"/>
                      </a:cubicBezTo>
                      <a:cubicBezTo>
                        <a:pt x="216" y="0"/>
                        <a:pt x="216" y="0"/>
                        <a:pt x="216" y="0"/>
                      </a:cubicBezTo>
                      <a:cubicBezTo>
                        <a:pt x="224" y="16"/>
                        <a:pt x="228" y="33"/>
                        <a:pt x="228" y="51"/>
                      </a:cubicBezTo>
                      <a:close/>
                    </a:path>
                  </a:pathLst>
                </a:custGeom>
                <a:solidFill>
                  <a:srgbClr val="3F7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2"/>
                <p:cNvSpPr/>
                <p:nvPr/>
              </p:nvSpPr>
              <p:spPr bwMode="auto">
                <a:xfrm>
                  <a:off x="1898" y="1122"/>
                  <a:ext cx="546" cy="150"/>
                </a:xfrm>
                <a:custGeom>
                  <a:avLst/>
                  <a:gdLst>
                    <a:gd name="T0" fmla="*/ 228 w 228"/>
                    <a:gd name="T1" fmla="*/ 42 h 63"/>
                    <a:gd name="T2" fmla="*/ 220 w 228"/>
                    <a:gd name="T3" fmla="*/ 63 h 63"/>
                    <a:gd name="T4" fmla="*/ 12 w 228"/>
                    <a:gd name="T5" fmla="*/ 63 h 63"/>
                    <a:gd name="T6" fmla="*/ 0 w 228"/>
                    <a:gd name="T7" fmla="*/ 12 h 63"/>
                    <a:gd name="T8" fmla="*/ 1 w 228"/>
                    <a:gd name="T9" fmla="*/ 2 h 63"/>
                    <a:gd name="T10" fmla="*/ 3 w 228"/>
                    <a:gd name="T11" fmla="*/ 14 h 63"/>
                    <a:gd name="T12" fmla="*/ 21 w 228"/>
                    <a:gd name="T13" fmla="*/ 43 h 63"/>
                    <a:gd name="T14" fmla="*/ 39 w 228"/>
                    <a:gd name="T15" fmla="*/ 14 h 63"/>
                    <a:gd name="T16" fmla="*/ 42 w 228"/>
                    <a:gd name="T17" fmla="*/ 0 h 63"/>
                    <a:gd name="T18" fmla="*/ 46 w 228"/>
                    <a:gd name="T19" fmla="*/ 14 h 63"/>
                    <a:gd name="T20" fmla="*/ 63 w 228"/>
                    <a:gd name="T21" fmla="*/ 43 h 63"/>
                    <a:gd name="T22" fmla="*/ 81 w 228"/>
                    <a:gd name="T23" fmla="*/ 14 h 63"/>
                    <a:gd name="T24" fmla="*/ 84 w 228"/>
                    <a:gd name="T25" fmla="*/ 0 h 63"/>
                    <a:gd name="T26" fmla="*/ 88 w 228"/>
                    <a:gd name="T27" fmla="*/ 14 h 63"/>
                    <a:gd name="T28" fmla="*/ 105 w 228"/>
                    <a:gd name="T29" fmla="*/ 43 h 63"/>
                    <a:gd name="T30" fmla="*/ 123 w 228"/>
                    <a:gd name="T31" fmla="*/ 14 h 63"/>
                    <a:gd name="T32" fmla="*/ 126 w 228"/>
                    <a:gd name="T33" fmla="*/ 0 h 63"/>
                    <a:gd name="T34" fmla="*/ 130 w 228"/>
                    <a:gd name="T35" fmla="*/ 14 h 63"/>
                    <a:gd name="T36" fmla="*/ 148 w 228"/>
                    <a:gd name="T37" fmla="*/ 43 h 63"/>
                    <a:gd name="T38" fmla="*/ 165 w 228"/>
                    <a:gd name="T39" fmla="*/ 14 h 63"/>
                    <a:gd name="T40" fmla="*/ 169 w 228"/>
                    <a:gd name="T41" fmla="*/ 0 h 63"/>
                    <a:gd name="T42" fmla="*/ 172 w 228"/>
                    <a:gd name="T43" fmla="*/ 14 h 63"/>
                    <a:gd name="T44" fmla="*/ 190 w 228"/>
                    <a:gd name="T45" fmla="*/ 43 h 63"/>
                    <a:gd name="T46" fmla="*/ 207 w 228"/>
                    <a:gd name="T47" fmla="*/ 14 h 63"/>
                    <a:gd name="T48" fmla="*/ 211 w 228"/>
                    <a:gd name="T49" fmla="*/ 0 h 63"/>
                    <a:gd name="T50" fmla="*/ 214 w 228"/>
                    <a:gd name="T51" fmla="*/ 14 h 63"/>
                    <a:gd name="T52" fmla="*/ 228 w 228"/>
                    <a:gd name="T53"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42"/>
                      </a:moveTo>
                      <a:cubicBezTo>
                        <a:pt x="226" y="49"/>
                        <a:pt x="223" y="56"/>
                        <a:pt x="220" y="63"/>
                      </a:cubicBezTo>
                      <a:cubicBezTo>
                        <a:pt x="12" y="63"/>
                        <a:pt x="12" y="63"/>
                        <a:pt x="12" y="63"/>
                      </a:cubicBezTo>
                      <a:cubicBezTo>
                        <a:pt x="4" y="47"/>
                        <a:pt x="0" y="30"/>
                        <a:pt x="0" y="12"/>
                      </a:cubicBezTo>
                      <a:cubicBezTo>
                        <a:pt x="0" y="9"/>
                        <a:pt x="0" y="5"/>
                        <a:pt x="1" y="2"/>
                      </a:cubicBezTo>
                      <a:cubicBezTo>
                        <a:pt x="2" y="6"/>
                        <a:pt x="3" y="10"/>
                        <a:pt x="3" y="14"/>
                      </a:cubicBezTo>
                      <a:cubicBezTo>
                        <a:pt x="7" y="29"/>
                        <a:pt x="10" y="43"/>
                        <a:pt x="21" y="43"/>
                      </a:cubicBezTo>
                      <a:cubicBezTo>
                        <a:pt x="32" y="43"/>
                        <a:pt x="35" y="29"/>
                        <a:pt x="39" y="14"/>
                      </a:cubicBezTo>
                      <a:cubicBezTo>
                        <a:pt x="40" y="10"/>
                        <a:pt x="41" y="4"/>
                        <a:pt x="42" y="0"/>
                      </a:cubicBezTo>
                      <a:cubicBezTo>
                        <a:pt x="43" y="4"/>
                        <a:pt x="45" y="10"/>
                        <a:pt x="46" y="14"/>
                      </a:cubicBezTo>
                      <a:cubicBezTo>
                        <a:pt x="49" y="29"/>
                        <a:pt x="52" y="43"/>
                        <a:pt x="63" y="43"/>
                      </a:cubicBezTo>
                      <a:cubicBezTo>
                        <a:pt x="74" y="43"/>
                        <a:pt x="77" y="29"/>
                        <a:pt x="81" y="14"/>
                      </a:cubicBezTo>
                      <a:cubicBezTo>
                        <a:pt x="82" y="10"/>
                        <a:pt x="83" y="4"/>
                        <a:pt x="84" y="0"/>
                      </a:cubicBezTo>
                      <a:cubicBezTo>
                        <a:pt x="86" y="4"/>
                        <a:pt x="87" y="10"/>
                        <a:pt x="88" y="14"/>
                      </a:cubicBezTo>
                      <a:cubicBezTo>
                        <a:pt x="91" y="29"/>
                        <a:pt x="94" y="43"/>
                        <a:pt x="105" y="43"/>
                      </a:cubicBezTo>
                      <a:cubicBezTo>
                        <a:pt x="116" y="43"/>
                        <a:pt x="120" y="29"/>
                        <a:pt x="123" y="14"/>
                      </a:cubicBezTo>
                      <a:cubicBezTo>
                        <a:pt x="124" y="10"/>
                        <a:pt x="125" y="4"/>
                        <a:pt x="126" y="0"/>
                      </a:cubicBezTo>
                      <a:cubicBezTo>
                        <a:pt x="128" y="4"/>
                        <a:pt x="129" y="10"/>
                        <a:pt x="130" y="14"/>
                      </a:cubicBezTo>
                      <a:cubicBezTo>
                        <a:pt x="133" y="29"/>
                        <a:pt x="137" y="43"/>
                        <a:pt x="148" y="43"/>
                      </a:cubicBezTo>
                      <a:cubicBezTo>
                        <a:pt x="159" y="43"/>
                        <a:pt x="162" y="29"/>
                        <a:pt x="165" y="14"/>
                      </a:cubicBezTo>
                      <a:cubicBezTo>
                        <a:pt x="166" y="10"/>
                        <a:pt x="167" y="4"/>
                        <a:pt x="169" y="0"/>
                      </a:cubicBezTo>
                      <a:cubicBezTo>
                        <a:pt x="170" y="4"/>
                        <a:pt x="171" y="10"/>
                        <a:pt x="172" y="14"/>
                      </a:cubicBezTo>
                      <a:cubicBezTo>
                        <a:pt x="176" y="29"/>
                        <a:pt x="179" y="43"/>
                        <a:pt x="190" y="43"/>
                      </a:cubicBezTo>
                      <a:cubicBezTo>
                        <a:pt x="201" y="43"/>
                        <a:pt x="204" y="29"/>
                        <a:pt x="207" y="14"/>
                      </a:cubicBezTo>
                      <a:cubicBezTo>
                        <a:pt x="208" y="10"/>
                        <a:pt x="210" y="4"/>
                        <a:pt x="211" y="0"/>
                      </a:cubicBezTo>
                      <a:cubicBezTo>
                        <a:pt x="212" y="4"/>
                        <a:pt x="213" y="10"/>
                        <a:pt x="214" y="14"/>
                      </a:cubicBezTo>
                      <a:cubicBezTo>
                        <a:pt x="217" y="27"/>
                        <a:pt x="220" y="39"/>
                        <a:pt x="228" y="42"/>
                      </a:cubicBezTo>
                      <a:close/>
                    </a:path>
                  </a:pathLst>
                </a:custGeom>
                <a:solidFill>
                  <a:srgbClr val="3F74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3"/>
                <p:cNvSpPr/>
                <p:nvPr/>
              </p:nvSpPr>
              <p:spPr bwMode="auto">
                <a:xfrm>
                  <a:off x="1946" y="1305"/>
                  <a:ext cx="460" cy="122"/>
                </a:xfrm>
                <a:custGeom>
                  <a:avLst/>
                  <a:gdLst>
                    <a:gd name="T0" fmla="*/ 0 w 192"/>
                    <a:gd name="T1" fmla="*/ 0 h 51"/>
                    <a:gd name="T2" fmla="*/ 192 w 192"/>
                    <a:gd name="T3" fmla="*/ 0 h 51"/>
                    <a:gd name="T4" fmla="*/ 96 w 192"/>
                    <a:gd name="T5" fmla="*/ 51 h 51"/>
                    <a:gd name="T6" fmla="*/ 0 w 192"/>
                    <a:gd name="T7" fmla="*/ 0 h 51"/>
                  </a:gdLst>
                  <a:ahLst/>
                  <a:cxnLst>
                    <a:cxn ang="0">
                      <a:pos x="T0" y="T1"/>
                    </a:cxn>
                    <a:cxn ang="0">
                      <a:pos x="T2" y="T3"/>
                    </a:cxn>
                    <a:cxn ang="0">
                      <a:pos x="T4" y="T5"/>
                    </a:cxn>
                    <a:cxn ang="0">
                      <a:pos x="T6" y="T7"/>
                    </a:cxn>
                  </a:cxnLst>
                  <a:rect l="0" t="0" r="r" b="b"/>
                  <a:pathLst>
                    <a:path w="192" h="51">
                      <a:moveTo>
                        <a:pt x="0" y="0"/>
                      </a:moveTo>
                      <a:cubicBezTo>
                        <a:pt x="192" y="0"/>
                        <a:pt x="192" y="0"/>
                        <a:pt x="192" y="0"/>
                      </a:cubicBezTo>
                      <a:cubicBezTo>
                        <a:pt x="171" y="31"/>
                        <a:pt x="136" y="51"/>
                        <a:pt x="96" y="51"/>
                      </a:cubicBezTo>
                      <a:cubicBezTo>
                        <a:pt x="56" y="51"/>
                        <a:pt x="21" y="3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4"/>
                <p:cNvSpPr>
                  <a:spLocks noEditPoints="1"/>
                </p:cNvSpPr>
                <p:nvPr/>
              </p:nvSpPr>
              <p:spPr bwMode="auto">
                <a:xfrm>
                  <a:off x="1946" y="711"/>
                  <a:ext cx="460" cy="284"/>
                </a:xfrm>
                <a:custGeom>
                  <a:avLst/>
                  <a:gdLst>
                    <a:gd name="T0" fmla="*/ 132 w 192"/>
                    <a:gd name="T1" fmla="*/ 74 h 119"/>
                    <a:gd name="T2" fmla="*/ 132 w 192"/>
                    <a:gd name="T3" fmla="*/ 36 h 119"/>
                    <a:gd name="T4" fmla="*/ 96 w 192"/>
                    <a:gd name="T5" fmla="*/ 0 h 119"/>
                    <a:gd name="T6" fmla="*/ 60 w 192"/>
                    <a:gd name="T7" fmla="*/ 36 h 119"/>
                    <a:gd name="T8" fmla="*/ 60 w 192"/>
                    <a:gd name="T9" fmla="*/ 74 h 119"/>
                    <a:gd name="T10" fmla="*/ 0 w 192"/>
                    <a:gd name="T11" fmla="*/ 119 h 119"/>
                    <a:gd name="T12" fmla="*/ 192 w 192"/>
                    <a:gd name="T13" fmla="*/ 119 h 119"/>
                    <a:gd name="T14" fmla="*/ 132 w 192"/>
                    <a:gd name="T15" fmla="*/ 74 h 119"/>
                    <a:gd name="T16" fmla="*/ 76 w 192"/>
                    <a:gd name="T17" fmla="*/ 36 h 119"/>
                    <a:gd name="T18" fmla="*/ 96 w 192"/>
                    <a:gd name="T19" fmla="*/ 17 h 119"/>
                    <a:gd name="T20" fmla="*/ 116 w 192"/>
                    <a:gd name="T21" fmla="*/ 36 h 119"/>
                    <a:gd name="T22" fmla="*/ 76 w 192"/>
                    <a:gd name="T23" fmla="*/ 3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119">
                      <a:moveTo>
                        <a:pt x="132" y="74"/>
                      </a:moveTo>
                      <a:cubicBezTo>
                        <a:pt x="132" y="36"/>
                        <a:pt x="132" y="36"/>
                        <a:pt x="132" y="36"/>
                      </a:cubicBezTo>
                      <a:cubicBezTo>
                        <a:pt x="132" y="16"/>
                        <a:pt x="116" y="0"/>
                        <a:pt x="96" y="0"/>
                      </a:cubicBezTo>
                      <a:cubicBezTo>
                        <a:pt x="76" y="0"/>
                        <a:pt x="60" y="16"/>
                        <a:pt x="60" y="36"/>
                      </a:cubicBezTo>
                      <a:cubicBezTo>
                        <a:pt x="60" y="74"/>
                        <a:pt x="60" y="74"/>
                        <a:pt x="60" y="74"/>
                      </a:cubicBezTo>
                      <a:cubicBezTo>
                        <a:pt x="35" y="82"/>
                        <a:pt x="14" y="98"/>
                        <a:pt x="0" y="119"/>
                      </a:cubicBezTo>
                      <a:cubicBezTo>
                        <a:pt x="192" y="119"/>
                        <a:pt x="192" y="119"/>
                        <a:pt x="192" y="119"/>
                      </a:cubicBezTo>
                      <a:cubicBezTo>
                        <a:pt x="178" y="98"/>
                        <a:pt x="157" y="82"/>
                        <a:pt x="132" y="74"/>
                      </a:cubicBezTo>
                      <a:close/>
                      <a:moveTo>
                        <a:pt x="76" y="36"/>
                      </a:moveTo>
                      <a:cubicBezTo>
                        <a:pt x="76" y="26"/>
                        <a:pt x="85" y="17"/>
                        <a:pt x="96" y="17"/>
                      </a:cubicBezTo>
                      <a:cubicBezTo>
                        <a:pt x="107" y="17"/>
                        <a:pt x="116" y="26"/>
                        <a:pt x="116" y="36"/>
                      </a:cubicBezTo>
                      <a:lnTo>
                        <a:pt x="7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sp>
        <p:nvSpPr>
          <p:cNvPr id="38" name="文本框 37"/>
          <p:cNvSpPr txBox="1"/>
          <p:nvPr/>
        </p:nvSpPr>
        <p:spPr>
          <a:xfrm>
            <a:off x="2099042" y="2336466"/>
            <a:ext cx="1211461"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39" name="矩形 38"/>
          <p:cNvSpPr/>
          <p:nvPr/>
        </p:nvSpPr>
        <p:spPr>
          <a:xfrm>
            <a:off x="1344664" y="2743779"/>
            <a:ext cx="2678130"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40" name="文本框 39"/>
          <p:cNvSpPr txBox="1"/>
          <p:nvPr/>
        </p:nvSpPr>
        <p:spPr>
          <a:xfrm>
            <a:off x="6471634" y="1634280"/>
            <a:ext cx="1211461"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41" name="矩形 40"/>
          <p:cNvSpPr/>
          <p:nvPr/>
        </p:nvSpPr>
        <p:spPr>
          <a:xfrm>
            <a:off x="5717256" y="2041593"/>
            <a:ext cx="2678130"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
        <p:nvSpPr>
          <p:cNvPr id="42" name="文本框 41"/>
          <p:cNvSpPr txBox="1"/>
          <p:nvPr/>
        </p:nvSpPr>
        <p:spPr>
          <a:xfrm>
            <a:off x="5089016" y="4274180"/>
            <a:ext cx="1211461" cy="276999"/>
          </a:xfrm>
          <a:prstGeom prst="rect">
            <a:avLst/>
          </a:prstGeom>
          <a:noFill/>
        </p:spPr>
        <p:txBody>
          <a:bodyPr wrap="square" rtlCol="0">
            <a:spAutoFit/>
          </a:bodyPr>
          <a:lstStyle/>
          <a:p>
            <a:r>
              <a:rPr lang="zh-CN" altLang="en-US" sz="1200" b="1" spc="600" dirty="0">
                <a:latin typeface="微软雅黑" panose="020B0503020204020204" pitchFamily="34" charset="-122"/>
                <a:ea typeface="微软雅黑" panose="020B0503020204020204" pitchFamily="34" charset="-122"/>
              </a:rPr>
              <a:t>添加标题</a:t>
            </a:r>
            <a:endParaRPr lang="zh-CN" altLang="en-US" sz="1200" b="1" spc="600" dirty="0">
              <a:latin typeface="微软雅黑" panose="020B0503020204020204" pitchFamily="34" charset="-122"/>
              <a:ea typeface="微软雅黑" panose="020B0503020204020204" pitchFamily="34" charset="-122"/>
            </a:endParaRPr>
          </a:p>
        </p:txBody>
      </p:sp>
      <p:sp>
        <p:nvSpPr>
          <p:cNvPr id="43" name="矩形 42"/>
          <p:cNvSpPr/>
          <p:nvPr/>
        </p:nvSpPr>
        <p:spPr>
          <a:xfrm>
            <a:off x="4334638" y="4681493"/>
            <a:ext cx="2678130" cy="415498"/>
          </a:xfrm>
          <a:prstGeom prst="rect">
            <a:avLst/>
          </a:prstGeom>
        </p:spPr>
        <p:txBody>
          <a:bodyPr wrap="square">
            <a:spAutoFit/>
          </a:bodyPr>
          <a:lstStyle/>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800" spc="600" dirty="0">
                <a:latin typeface="微软雅黑" panose="020B0503020204020204" pitchFamily="34" charset="-122"/>
                <a:ea typeface="微软雅黑" panose="020B0503020204020204" pitchFamily="34" charset="-122"/>
                <a:cs typeface="Hiragino Sans GB W3" charset="-122"/>
              </a:rPr>
              <a:t>输入替换内容</a:t>
            </a:r>
            <a:endParaRPr lang="en-US" altLang="zh-CN" sz="800" spc="600" dirty="0">
              <a:latin typeface="微软雅黑" panose="020B0503020204020204" pitchFamily="34" charset="-122"/>
              <a:ea typeface="微软雅黑" panose="020B0503020204020204" pitchFamily="34" charset="-122"/>
              <a:cs typeface="Hiragino Sans GB W3"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randombar(horizontal)">
                                      <p:cBhvr>
                                        <p:cTn id="11" dur="500"/>
                                        <p:tgtEl>
                                          <p:spTgt spid="3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randombar(horizontal)">
                                      <p:cBhvr>
                                        <p:cTn id="15" dur="500"/>
                                        <p:tgtEl>
                                          <p:spTgt spid="39"/>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randombar(horizontal)">
                                      <p:cBhvr>
                                        <p:cTn id="19" dur="500"/>
                                        <p:tgtEl>
                                          <p:spTgt spid="4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randombar(horizontal)">
                                      <p:cBhvr>
                                        <p:cTn id="23" dur="500"/>
                                        <p:tgtEl>
                                          <p:spTgt spid="4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randombar(horizontal)">
                                      <p:cBhvr>
                                        <p:cTn id="27" dur="500"/>
                                        <p:tgtEl>
                                          <p:spTgt spid="42"/>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randombar(horizontal)">
                                      <p:cBhvr>
                                        <p:cTn id="3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2121</Words>
  <Application>WPS 演示</Application>
  <PresentationFormat>自定义</PresentationFormat>
  <Paragraphs>266</Paragraphs>
  <Slides>24</Slides>
  <Notes>24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vt:lpstr>
      <vt:lpstr>宋体</vt:lpstr>
      <vt:lpstr>Wingdings</vt:lpstr>
      <vt:lpstr>微软雅黑</vt:lpstr>
      <vt:lpstr>Hiragino Sans GB W3</vt:lpstr>
      <vt:lpstr>方正喵呜体</vt:lpstr>
      <vt:lpstr>Showcard Gothic</vt:lpstr>
      <vt:lpstr>等线</vt:lpstr>
      <vt:lpstr>Arial Unicode MS</vt:lpstr>
      <vt:lpstr>Calibri</vt:lpstr>
      <vt:lpstr>等线 Light</vt:lpstr>
      <vt:lpstr>Calibri Light</vt:lpstr>
      <vt:lpstr>长城美黑体</vt:lpstr>
      <vt:lpstr>Arial</vt:lpstr>
      <vt:lpstr>Gabriola</vt:lpstr>
      <vt:lpstr>黑体</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圣诞节</dc:title>
  <dc:creator>第一PPT</dc:creator>
  <cp:keywords>www.1ppt.com</cp:keywords>
  <dc:description>www.1ppt.com</dc:description>
  <cp:lastModifiedBy>admin</cp:lastModifiedBy>
  <cp:revision>45</cp:revision>
  <dcterms:created xsi:type="dcterms:W3CDTF">2017-12-06T16:03:00Z</dcterms:created>
  <dcterms:modified xsi:type="dcterms:W3CDTF">2018-12-07T06:22:05Z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2052-10.1.0.7670</vt:lpwstr>
  </property>
</Properties>
</file>