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7"/>
  </p:notesMasterIdLst>
  <p:handoutMasterIdLst>
    <p:handoutMasterId r:id="rId18"/>
  </p:handoutMasterIdLst>
  <p:sldIdLst>
    <p:sldId id="261" r:id="rId3"/>
    <p:sldId id="262" r:id="rId4"/>
    <p:sldId id="263" r:id="rId5"/>
    <p:sldId id="260" r:id="rId6"/>
    <p:sldId id="266" r:id="rId7"/>
    <p:sldId id="267" r:id="rId8"/>
    <p:sldId id="268" r:id="rId9"/>
    <p:sldId id="269" r:id="rId10"/>
    <p:sldId id="271" r:id="rId11"/>
    <p:sldId id="279" r:id="rId12"/>
    <p:sldId id="277" r:id="rId13"/>
    <p:sldId id="276" r:id="rId14"/>
    <p:sldId id="275" r:id="rId15"/>
    <p:sldId id="280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21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-414" y="-16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notesViewPr>
    <p:cSldViewPr snapToGrid="0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20" Type="http://schemas.openxmlformats.org/officeDocument/2006/relationships/viewProps" Target="viewProps.xml"/><Relationship Id="rId2" Type="http://schemas.openxmlformats.org/officeDocument/2006/relationships/theme" Target="theme/theme1.xml"/><Relationship Id="rId19" Type="http://schemas.openxmlformats.org/officeDocument/2006/relationships/presProps" Target="presProps.xml"/><Relationship Id="rId18" Type="http://schemas.openxmlformats.org/officeDocument/2006/relationships/handoutMaster" Target="handoutMasters/handoutMaster1.xml"/><Relationship Id="rId17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Workbook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55238016"/>
        <c:axId val="455239552"/>
      </c:barChart>
      <c:catAx>
        <c:axId val="4552380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55239552"/>
        <c:crosses val="autoZero"/>
        <c:auto val="1"/>
        <c:lblAlgn val="ctr"/>
        <c:lblOffset val="100"/>
        <c:noMultiLvlLbl val="0"/>
      </c:catAx>
      <c:valAx>
        <c:axId val="455239552"/>
        <c:scaling>
          <c:orientation val="minMax"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55238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explosion val="0"/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矩形 5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www.1ppt.com/moban/     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行业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www.1ppt.com/hangye/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www.1ppt.com/jieri/   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素材下载：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www.1ppt.com/sucai/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背景图片：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www.1ppt.com/beijing/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图表下载：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www.1ppt.com/tubiao/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优秀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www.1ppt.com/xiazai/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www.1ppt.com/powerpoint/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Word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www.1ppt.com/word/              Excel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www.1ppt.com/excel/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www.1ppt.com/ziliao/        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课件下载：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www.1ppt.com/kejian/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范文下载：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www.1ppt.com/fanwen/             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www.1ppt.com/shiti/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www.1ppt.com/jiaoan/  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字体下载：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www.1ppt.com/ziti/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 </a:t>
            </a:r>
            <a:endParaRPr kumimoji="0" lang="zh-CN" altLang="en-US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emf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.png"/><Relationship Id="rId8" Type="http://schemas.openxmlformats.org/officeDocument/2006/relationships/image" Target="../media/image11.png"/><Relationship Id="rId7" Type="http://schemas.openxmlformats.org/officeDocument/2006/relationships/image" Target="../media/image10.png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6" Type="http://schemas.openxmlformats.org/officeDocument/2006/relationships/slideLayout" Target="../slideLayouts/slideLayout1.xml"/><Relationship Id="rId15" Type="http://schemas.openxmlformats.org/officeDocument/2006/relationships/image" Target="../media/image18.png"/><Relationship Id="rId14" Type="http://schemas.openxmlformats.org/officeDocument/2006/relationships/image" Target="../media/image17.png"/><Relationship Id="rId13" Type="http://schemas.openxmlformats.org/officeDocument/2006/relationships/image" Target="../media/image16.png"/><Relationship Id="rId12" Type="http://schemas.openxmlformats.org/officeDocument/2006/relationships/image" Target="../media/image15.png"/><Relationship Id="rId11" Type="http://schemas.openxmlformats.org/officeDocument/2006/relationships/image" Target="../media/image14.png"/><Relationship Id="rId10" Type="http://schemas.openxmlformats.org/officeDocument/2006/relationships/image" Target="../media/image13.png"/><Relationship Id="rId1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/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4"/>
            <p:cNvSpPr/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/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0"/>
            <p:cNvSpPr/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1"/>
            <p:cNvSpPr/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2"/>
            <p:cNvSpPr/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3"/>
            <p:cNvSpPr/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4"/>
            <p:cNvSpPr/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5"/>
            <p:cNvSpPr/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6"/>
            <p:cNvSpPr/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7"/>
            <p:cNvSpPr/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8"/>
            <p:cNvSpPr/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9"/>
            <p:cNvSpPr/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0"/>
            <p:cNvSpPr/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1"/>
            <p:cNvSpPr/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2"/>
            <p:cNvSpPr/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3"/>
            <p:cNvSpPr/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0"/>
            <p:cNvSpPr/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1"/>
            <p:cNvSpPr/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2"/>
            <p:cNvSpPr/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3"/>
            <p:cNvSpPr/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4"/>
            <p:cNvSpPr/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5"/>
            <p:cNvSpPr/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6"/>
            <p:cNvSpPr/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7"/>
            <p:cNvSpPr/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8"/>
            <p:cNvSpPr/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"/>
            <p:cNvSpPr/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0"/>
            <p:cNvSpPr/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1"/>
            <p:cNvSpPr/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2"/>
            <p:cNvSpPr/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3"/>
            <p:cNvSpPr/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4"/>
            <p:cNvSpPr/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6"/>
            <p:cNvSpPr/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7"/>
            <p:cNvSpPr/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8"/>
            <p:cNvSpPr/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9"/>
            <p:cNvSpPr/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0"/>
            <p:cNvSpPr/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1"/>
            <p:cNvSpPr/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2"/>
            <p:cNvSpPr/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3"/>
            <p:cNvSpPr/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"/>
            <p:cNvSpPr/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7"/>
            <p:cNvSpPr/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/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6"/>
            <p:cNvSpPr/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7"/>
            <p:cNvSpPr/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8"/>
            <p:cNvSpPr/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9"/>
            <p:cNvSpPr/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0"/>
            <p:cNvSpPr/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1"/>
            <p:cNvSpPr/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2"/>
            <p:cNvSpPr/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3"/>
            <p:cNvSpPr/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4"/>
            <p:cNvSpPr/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6"/>
            <p:cNvSpPr/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7"/>
            <p:cNvSpPr/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9"/>
            <p:cNvSpPr/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0"/>
            <p:cNvSpPr/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"/>
            <p:cNvSpPr/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3"/>
            <p:cNvSpPr/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4"/>
            <p:cNvSpPr/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5"/>
            <p:cNvSpPr/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6"/>
            <p:cNvSpPr/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7"/>
            <p:cNvSpPr/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8"/>
            <p:cNvSpPr/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9"/>
            <p:cNvSpPr/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30"/>
            <p:cNvSpPr/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31"/>
            <p:cNvSpPr/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2"/>
            <p:cNvSpPr/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3"/>
            <p:cNvSpPr/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4"/>
            <p:cNvSpPr/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8"/>
            <p:cNvSpPr/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9"/>
            <p:cNvSpPr/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40"/>
            <p:cNvSpPr/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41"/>
            <p:cNvSpPr/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2"/>
            <p:cNvSpPr/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3"/>
            <p:cNvSpPr/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4"/>
            <p:cNvSpPr/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5"/>
            <p:cNvSpPr/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7"/>
            <p:cNvSpPr/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8"/>
            <p:cNvSpPr/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9"/>
            <p:cNvSpPr/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0"/>
            <p:cNvSpPr/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51"/>
            <p:cNvSpPr/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52"/>
            <p:cNvSpPr/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3"/>
            <p:cNvSpPr/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4"/>
            <p:cNvSpPr/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8"/>
            <p:cNvSpPr/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9"/>
            <p:cNvSpPr/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2"/>
            <p:cNvSpPr/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3"/>
            <p:cNvSpPr/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4"/>
            <p:cNvSpPr/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5"/>
            <p:cNvSpPr/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6"/>
            <p:cNvSpPr/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7"/>
            <p:cNvSpPr/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8"/>
            <p:cNvSpPr/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70"/>
            <p:cNvSpPr/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71"/>
            <p:cNvSpPr/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72"/>
            <p:cNvSpPr/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3"/>
            <p:cNvSpPr/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4"/>
            <p:cNvSpPr/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5"/>
            <p:cNvSpPr/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6"/>
            <p:cNvSpPr/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7"/>
            <p:cNvSpPr/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8"/>
            <p:cNvSpPr/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9"/>
            <p:cNvSpPr/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80"/>
            <p:cNvSpPr/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81"/>
            <p:cNvSpPr/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82"/>
            <p:cNvSpPr/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8"/>
            <p:cNvSpPr/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1"/>
            <p:cNvSpPr/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2"/>
            <p:cNvSpPr/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3"/>
            <p:cNvSpPr/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4"/>
            <p:cNvSpPr/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5"/>
            <p:cNvSpPr/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6"/>
            <p:cNvSpPr/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8"/>
            <p:cNvSpPr/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0"/>
            <p:cNvSpPr/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01"/>
            <p:cNvSpPr/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02"/>
            <p:cNvSpPr/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3"/>
            <p:cNvSpPr/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4"/>
            <p:cNvSpPr/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/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5"/>
            <p:cNvSpPr/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6"/>
            <p:cNvSpPr/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8"/>
            <p:cNvSpPr/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9"/>
            <p:cNvSpPr/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1"/>
            <p:cNvSpPr/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2"/>
            <p:cNvSpPr/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3"/>
            <p:cNvSpPr/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5"/>
            <p:cNvSpPr/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6"/>
            <p:cNvSpPr/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"/>
            <p:cNvSpPr/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9"/>
            <p:cNvSpPr/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3"/>
            <p:cNvSpPr/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4"/>
            <p:cNvSpPr/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5"/>
            <p:cNvSpPr/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6"/>
            <p:cNvSpPr/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7"/>
            <p:cNvSpPr/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902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  <a:endParaRPr lang="en-US" altLang="zh-CN" sz="66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>
              <a:lnSpc>
                <a:spcPct val="120000"/>
              </a:lnSpc>
            </a:pPr>
            <a:r>
              <a:rPr lang="en-US" altLang="zh-CN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 201X</a:t>
            </a:r>
            <a:endParaRPr lang="zh-CN" altLang="en-US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/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201X</a:t>
            </a:r>
            <a:endParaRPr lang="zh-CN" altLang="en-US"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/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/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/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/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/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/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/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201X</a:t>
            </a:r>
            <a:endParaRPr lang="en-US" altLang="zh-CN" sz="11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4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</a:t>
            </a:r>
            <a:endParaRPr lang="zh-CN" alt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TEMPLATE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48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/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392"/>
            <p:cNvSpPr/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393"/>
            <p:cNvSpPr/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394"/>
            <p:cNvSpPr/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395"/>
            <p:cNvSpPr/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396"/>
            <p:cNvSpPr/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397"/>
            <p:cNvSpPr/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98"/>
            <p:cNvSpPr/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99"/>
            <p:cNvSpPr/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00"/>
            <p:cNvSpPr/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01"/>
            <p:cNvSpPr/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07"/>
            <p:cNvSpPr/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2"/>
            <p:cNvSpPr/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3"/>
            <p:cNvSpPr/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4"/>
            <p:cNvSpPr/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5"/>
            <p:cNvSpPr/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6"/>
            <p:cNvSpPr/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7"/>
            <p:cNvSpPr/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8"/>
            <p:cNvSpPr/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9"/>
            <p:cNvSpPr/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0"/>
            <p:cNvSpPr/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1"/>
            <p:cNvSpPr/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2"/>
            <p:cNvSpPr/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3"/>
            <p:cNvSpPr/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4"/>
            <p:cNvSpPr/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5"/>
            <p:cNvSpPr/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6"/>
            <p:cNvSpPr/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7"/>
            <p:cNvSpPr/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8"/>
            <p:cNvSpPr/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9"/>
            <p:cNvSpPr/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0"/>
            <p:cNvSpPr/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1"/>
            <p:cNvSpPr/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2"/>
            <p:cNvSpPr/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3"/>
            <p:cNvSpPr/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4"/>
            <p:cNvSpPr/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5"/>
            <p:cNvSpPr/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36"/>
            <p:cNvSpPr/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7"/>
            <p:cNvSpPr/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8"/>
            <p:cNvSpPr/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9"/>
            <p:cNvSpPr/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0"/>
            <p:cNvSpPr/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1"/>
            <p:cNvSpPr/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2"/>
            <p:cNvSpPr/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3"/>
            <p:cNvSpPr/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4"/>
            <p:cNvSpPr/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5"/>
            <p:cNvSpPr/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6"/>
            <p:cNvSpPr/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8"/>
            <p:cNvSpPr/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9"/>
            <p:cNvSpPr/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0"/>
            <p:cNvSpPr/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1"/>
            <p:cNvSpPr/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2"/>
            <p:cNvSpPr/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3"/>
            <p:cNvSpPr/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4"/>
            <p:cNvSpPr/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5"/>
            <p:cNvSpPr/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6"/>
            <p:cNvSpPr/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7"/>
            <p:cNvSpPr/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8"/>
            <p:cNvSpPr/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9"/>
            <p:cNvSpPr/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201X</a:t>
            </a:r>
            <a:endParaRPr lang="en-US" altLang="zh-CN" sz="6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2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</a:t>
            </a:r>
            <a:endParaRPr lang="zh-CN" altLang="en-US" sz="2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201X</a:t>
            </a:r>
            <a:endParaRPr lang="en-US" altLang="zh-CN" sz="40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1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</a:t>
            </a:r>
            <a:endParaRPr lang="zh-CN" altLang="en-US" sz="1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-1" fmla="*/ 0 w 5316014"/>
              <a:gd name="connsiteY0-2" fmla="*/ 1847850 h 1847850"/>
              <a:gd name="connsiteX1-3" fmla="*/ 781050 w 5316014"/>
              <a:gd name="connsiteY1-4" fmla="*/ 0 h 1847850"/>
              <a:gd name="connsiteX2-5" fmla="*/ 5316014 w 5316014"/>
              <a:gd name="connsiteY2-6" fmla="*/ 1257300 h 1847850"/>
              <a:gd name="connsiteX3-7" fmla="*/ 0 w 5316014"/>
              <a:gd name="connsiteY3-8" fmla="*/ 1847850 h 1847850"/>
              <a:gd name="connsiteX0-9" fmla="*/ 0 w 5316014"/>
              <a:gd name="connsiteY0-10" fmla="*/ 1457325 h 1457325"/>
              <a:gd name="connsiteX1-11" fmla="*/ 628650 w 5316014"/>
              <a:gd name="connsiteY1-12" fmla="*/ 0 h 1457325"/>
              <a:gd name="connsiteX2-13" fmla="*/ 5316014 w 5316014"/>
              <a:gd name="connsiteY2-14" fmla="*/ 866775 h 1457325"/>
              <a:gd name="connsiteX3-15" fmla="*/ 0 w 5316014"/>
              <a:gd name="connsiteY3-16" fmla="*/ 1457325 h 14573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TEMPLATE</a:t>
            </a:r>
            <a:endParaRPr lang="zh-CN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/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/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/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/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/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/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  <a:endParaRPr kumimoji="0" lang="en-US" altLang="zh-CN" sz="6000" b="1" i="0" u="none" strike="noStrike" kern="120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1"/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POWERPOINT TEMPLATE 201X</a:t>
            </a:r>
            <a:endParaRPr lang="zh-CN" altLang="en-US" sz="1600" dirty="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/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/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/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/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/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/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/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/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/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/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/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/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/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/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/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/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/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/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/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/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/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/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/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/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/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/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/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/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/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/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/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/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/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/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/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/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/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/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/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/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/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/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/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/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/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/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/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/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/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/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/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/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/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/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/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/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/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/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/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/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/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/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/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/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/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/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/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/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/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/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/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/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/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/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/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/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/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/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/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/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/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/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/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/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/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/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/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/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/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/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/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/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/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/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/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/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/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/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/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/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/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/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/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/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/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/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/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/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/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/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/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/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/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/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/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/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/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/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/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/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/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/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/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/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/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/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/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/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/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/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/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/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/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/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/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/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/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/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/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/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/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/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/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/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/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/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/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/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/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/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/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/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/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/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/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/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/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/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/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/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/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/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/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/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/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/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/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/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/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/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/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/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/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/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/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/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/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/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/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/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/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/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/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/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/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/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/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/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/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/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/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/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/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/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/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/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/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/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/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/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/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/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/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/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/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/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/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/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/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/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/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/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/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/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/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/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/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/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/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/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/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/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/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/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/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/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/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/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/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/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/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/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/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/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/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/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/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/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/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/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/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/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/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/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/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/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/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/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/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/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/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/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/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/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/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/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/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/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/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/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/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/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/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/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/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/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/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/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/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/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/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/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/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/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/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/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/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/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/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/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/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/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/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/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/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/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/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/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/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/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/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/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/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/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/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/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/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/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/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/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/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/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/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/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/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/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/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/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/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/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/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/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/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/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/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/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/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/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/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/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/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/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/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/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/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/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/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/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/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/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/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/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/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/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/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/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/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/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/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/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/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/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/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/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/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/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/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/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/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/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/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/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/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/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/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/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/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/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/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/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/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/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/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/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/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/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/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/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/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/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/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/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/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/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/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/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/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/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/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/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/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/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/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/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/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/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/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/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/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/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/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/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/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/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/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/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/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/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/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/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/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/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/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/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/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/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/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/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/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/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/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/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/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/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/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/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/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/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/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/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/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/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/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/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/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/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/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/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/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/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/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/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/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/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/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/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/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/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/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/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/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/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/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/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/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/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/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/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/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/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/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/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/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/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/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/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/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/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/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/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/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/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/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/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/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/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/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/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/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/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/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/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/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/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/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/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/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/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/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/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/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/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/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/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/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/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/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/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/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/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/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/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/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/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/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/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/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/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/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/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/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/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/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/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/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/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/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/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/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/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/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/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/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/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/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/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/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/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/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/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/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/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/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/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/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/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/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/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/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/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/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/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/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/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/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/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/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/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/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/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/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/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/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/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/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/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/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/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/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/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/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/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/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/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/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/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/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/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/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/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/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/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/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/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/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/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/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/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/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/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/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/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/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/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/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/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/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/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/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/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/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/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/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/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/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/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/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/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/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/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/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/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/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/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/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/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/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/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/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/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/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/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/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/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/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/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/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/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/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/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/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/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/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/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/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/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/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/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/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/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/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/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/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/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/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/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/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/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/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/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/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/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/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/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/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/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/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/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/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/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/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/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/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/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/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/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/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/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/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/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/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/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/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/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/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/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/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/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/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/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/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/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/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/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/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/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/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/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/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/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/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/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/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/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/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/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/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/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/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/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/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/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/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/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/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/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/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/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/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/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12"/>
            <p:cNvSpPr/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13"/>
            <p:cNvSpPr/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14"/>
            <p:cNvSpPr/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15"/>
            <p:cNvSpPr/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16"/>
            <p:cNvSpPr/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17"/>
            <p:cNvSpPr/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18"/>
            <p:cNvSpPr/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19"/>
            <p:cNvSpPr/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21"/>
            <p:cNvSpPr/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22"/>
            <p:cNvSpPr/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23"/>
            <p:cNvSpPr/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24"/>
            <p:cNvSpPr/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25"/>
            <p:cNvSpPr/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26"/>
            <p:cNvSpPr/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27"/>
            <p:cNvSpPr/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28"/>
            <p:cNvSpPr/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32"/>
            <p:cNvSpPr/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34"/>
            <p:cNvSpPr/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35"/>
            <p:cNvSpPr/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36"/>
            <p:cNvSpPr/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Freeform 5"/>
          <p:cNvSpPr/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6"/>
          <p:cNvSpPr/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7"/>
          <p:cNvSpPr/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/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/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/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/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/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/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/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/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/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/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/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/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/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/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/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/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/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/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/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/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/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/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/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/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/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/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/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/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/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/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/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/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/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/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/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/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/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/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/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/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/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/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/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/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/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/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/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/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/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/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/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/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/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/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/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/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/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/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/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/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/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/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/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/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/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/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/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/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/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/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/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/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/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/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dirty="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POWERPOINT TEMPLATE 201X</a:t>
            </a:r>
            <a:endParaRPr lang="zh-CN" altLang="en-US" sz="2400" dirty="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-1" fmla="*/ 6352470 w 6352470"/>
              <a:gd name="connsiteY0-2" fmla="*/ 0 h 2946057"/>
              <a:gd name="connsiteX1-3" fmla="*/ 6352470 w 6352470"/>
              <a:gd name="connsiteY1-4" fmla="*/ 2946057 h 2946057"/>
              <a:gd name="connsiteX2-5" fmla="*/ 0 w 6352470"/>
              <a:gd name="connsiteY2-6" fmla="*/ 2946057 h 2946057"/>
              <a:gd name="connsiteX3-7" fmla="*/ 281865 w 6352470"/>
              <a:gd name="connsiteY3-8" fmla="*/ 2882315 h 2946057"/>
              <a:gd name="connsiteX4-9" fmla="*/ 1784067 w 6352470"/>
              <a:gd name="connsiteY4-10" fmla="*/ 2397266 h 2946057"/>
              <a:gd name="connsiteX5-11" fmla="*/ 6304310 w 6352470"/>
              <a:gd name="connsiteY5-12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5"/>
            <p:cNvSpPr/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"/>
            <p:cNvSpPr/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7"/>
            <p:cNvSpPr/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8"/>
            <p:cNvSpPr/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9"/>
            <p:cNvSpPr/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20"/>
            <p:cNvSpPr/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2"/>
            <p:cNvSpPr/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"/>
            <p:cNvSpPr/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4"/>
            <p:cNvSpPr/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5"/>
            <p:cNvSpPr/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6"/>
            <p:cNvSpPr/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7"/>
            <p:cNvSpPr/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0"/>
            <p:cNvSpPr/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1"/>
            <p:cNvSpPr/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"/>
            <p:cNvSpPr/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33"/>
            <p:cNvSpPr/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34"/>
            <p:cNvSpPr/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35"/>
            <p:cNvSpPr/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36"/>
            <p:cNvSpPr/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37"/>
            <p:cNvSpPr/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39"/>
            <p:cNvSpPr/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40"/>
            <p:cNvSpPr/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41"/>
            <p:cNvSpPr/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42"/>
            <p:cNvSpPr/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43"/>
            <p:cNvSpPr/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44"/>
            <p:cNvSpPr/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45"/>
            <p:cNvSpPr/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46"/>
            <p:cNvSpPr/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48"/>
            <p:cNvSpPr/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49"/>
            <p:cNvSpPr/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50"/>
            <p:cNvSpPr/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51"/>
            <p:cNvSpPr/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52"/>
            <p:cNvSpPr/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53"/>
            <p:cNvSpPr/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54"/>
            <p:cNvSpPr/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55"/>
            <p:cNvSpPr/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57"/>
            <p:cNvSpPr/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58"/>
            <p:cNvSpPr/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59"/>
            <p:cNvSpPr/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60"/>
            <p:cNvSpPr/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61"/>
            <p:cNvSpPr/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62"/>
            <p:cNvSpPr/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63"/>
            <p:cNvSpPr/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64"/>
            <p:cNvSpPr/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68"/>
            <p:cNvSpPr/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71"/>
            <p:cNvSpPr/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72"/>
            <p:cNvSpPr/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73"/>
            <p:cNvSpPr/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74"/>
            <p:cNvSpPr/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75"/>
            <p:cNvSpPr/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76"/>
            <p:cNvSpPr/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78"/>
            <p:cNvSpPr/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79"/>
            <p:cNvSpPr/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80"/>
            <p:cNvSpPr/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81"/>
            <p:cNvSpPr/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82"/>
            <p:cNvSpPr/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83"/>
            <p:cNvSpPr/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86"/>
            <p:cNvSpPr/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87"/>
            <p:cNvSpPr/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88"/>
            <p:cNvSpPr/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89"/>
            <p:cNvSpPr/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0"/>
            <p:cNvSpPr/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1"/>
            <p:cNvSpPr/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2"/>
            <p:cNvSpPr/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3"/>
            <p:cNvSpPr/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5"/>
            <p:cNvSpPr/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6"/>
            <p:cNvSpPr/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7"/>
            <p:cNvSpPr/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8"/>
            <p:cNvSpPr/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"/>
            <p:cNvSpPr/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00"/>
            <p:cNvSpPr/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01"/>
            <p:cNvSpPr/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2"/>
            <p:cNvSpPr/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4"/>
            <p:cNvSpPr/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5"/>
            <p:cNvSpPr/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6"/>
            <p:cNvSpPr/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7"/>
            <p:cNvSpPr/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8"/>
            <p:cNvSpPr/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9"/>
            <p:cNvSpPr/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10"/>
            <p:cNvSpPr/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11"/>
            <p:cNvSpPr/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13"/>
            <p:cNvSpPr/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14"/>
            <p:cNvSpPr/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15"/>
            <p:cNvSpPr/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16"/>
            <p:cNvSpPr/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17"/>
            <p:cNvSpPr/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18"/>
            <p:cNvSpPr/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19"/>
            <p:cNvSpPr/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20"/>
            <p:cNvSpPr/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24"/>
            <p:cNvSpPr/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27"/>
            <p:cNvSpPr/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28"/>
            <p:cNvSpPr/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29"/>
            <p:cNvSpPr/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30"/>
            <p:cNvSpPr/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31"/>
            <p:cNvSpPr/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32"/>
            <p:cNvSpPr/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34"/>
            <p:cNvSpPr/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35"/>
            <p:cNvSpPr/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36"/>
            <p:cNvSpPr/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37"/>
            <p:cNvSpPr/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38"/>
            <p:cNvSpPr/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39"/>
            <p:cNvSpPr/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42"/>
            <p:cNvSpPr/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43"/>
            <p:cNvSpPr/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44"/>
            <p:cNvSpPr/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45"/>
            <p:cNvSpPr/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46"/>
            <p:cNvSpPr/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47"/>
            <p:cNvSpPr/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48"/>
            <p:cNvSpPr/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49"/>
            <p:cNvSpPr/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51"/>
            <p:cNvSpPr/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52"/>
            <p:cNvSpPr/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53"/>
            <p:cNvSpPr/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54"/>
            <p:cNvSpPr/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55"/>
            <p:cNvSpPr/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56"/>
            <p:cNvSpPr/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57"/>
            <p:cNvSpPr/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58"/>
            <p:cNvSpPr/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0"/>
            <p:cNvSpPr/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"/>
            <p:cNvSpPr/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2"/>
            <p:cNvSpPr/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3"/>
            <p:cNvSpPr/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4"/>
            <p:cNvSpPr/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5"/>
            <p:cNvSpPr/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6"/>
            <p:cNvSpPr/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7"/>
            <p:cNvSpPr/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9"/>
            <p:cNvSpPr/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70"/>
            <p:cNvSpPr/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71"/>
            <p:cNvSpPr/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72"/>
            <p:cNvSpPr/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73"/>
            <p:cNvSpPr/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74"/>
            <p:cNvSpPr/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75"/>
            <p:cNvSpPr/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76"/>
            <p:cNvSpPr/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80"/>
            <p:cNvSpPr/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8" name="Freeform 296"/>
          <p:cNvSpPr/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9" name="Freeform 297"/>
          <p:cNvSpPr/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0" name="Freeform 298"/>
          <p:cNvSpPr/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1" name="Freeform 299"/>
          <p:cNvSpPr/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2" name="Freeform 300"/>
          <p:cNvSpPr/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3" name="Freeform 301"/>
          <p:cNvSpPr/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5" name="Freeform 303"/>
          <p:cNvSpPr/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6" name="Freeform 304"/>
          <p:cNvSpPr/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7" name="Freeform 305"/>
          <p:cNvSpPr/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8" name="Freeform 306"/>
          <p:cNvSpPr/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9" name="Freeform 307"/>
          <p:cNvSpPr/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0" name="Freeform 308"/>
          <p:cNvSpPr/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3" name="Freeform 311"/>
          <p:cNvSpPr/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4" name="Freeform 312"/>
          <p:cNvSpPr/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5" name="Freeform 313"/>
          <p:cNvSpPr/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6" name="Freeform 314"/>
          <p:cNvSpPr/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7" name="Freeform 315"/>
          <p:cNvSpPr/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8" name="Freeform 316"/>
          <p:cNvSpPr/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9" name="Freeform 317"/>
          <p:cNvSpPr/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0" name="Freeform 318"/>
          <p:cNvSpPr/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2" name="Freeform 320"/>
          <p:cNvSpPr/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3" name="Freeform 321"/>
          <p:cNvSpPr/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4" name="Freeform 322"/>
          <p:cNvSpPr/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5" name="Freeform 323"/>
          <p:cNvSpPr/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6" name="Freeform 324"/>
          <p:cNvSpPr/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7" name="Freeform 325"/>
          <p:cNvSpPr/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8" name="Freeform 326"/>
          <p:cNvSpPr/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9" name="Freeform 327"/>
          <p:cNvSpPr/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1" name="Freeform 329"/>
          <p:cNvSpPr/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2" name="Freeform 330"/>
          <p:cNvSpPr/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3" name="Freeform 331"/>
          <p:cNvSpPr/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4" name="Freeform 332"/>
          <p:cNvSpPr/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5" name="Freeform 333"/>
          <p:cNvSpPr/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6" name="Freeform 334"/>
          <p:cNvSpPr/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7" name="Freeform 335"/>
          <p:cNvSpPr/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8" name="Freeform 336"/>
          <p:cNvSpPr/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0" name="Freeform 338"/>
          <p:cNvSpPr/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1" name="Freeform 339"/>
          <p:cNvSpPr/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2" name="Freeform 340"/>
          <p:cNvSpPr/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3" name="Freeform 341"/>
          <p:cNvSpPr/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4" name="Freeform 342"/>
          <p:cNvSpPr/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5" name="Freeform 343"/>
          <p:cNvSpPr/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6" name="Freeform 344"/>
          <p:cNvSpPr/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7" name="Freeform 345"/>
          <p:cNvSpPr/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1" name="Freeform 349"/>
          <p:cNvSpPr/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4" name="Freeform 352"/>
          <p:cNvSpPr/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5" name="Freeform 353"/>
          <p:cNvSpPr/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6" name="Freeform 354"/>
          <p:cNvSpPr/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7" name="Freeform 355"/>
          <p:cNvSpPr/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8" name="Freeform 356"/>
          <p:cNvSpPr/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9" name="Freeform 357"/>
          <p:cNvSpPr/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1" name="Freeform 359"/>
          <p:cNvSpPr/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2" name="Freeform 360"/>
          <p:cNvSpPr/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3" name="Freeform 361"/>
          <p:cNvSpPr/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4" name="Freeform 362"/>
          <p:cNvSpPr/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5" name="Freeform 363"/>
          <p:cNvSpPr/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6" name="Freeform 364"/>
          <p:cNvSpPr/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9" name="Freeform 367"/>
          <p:cNvSpPr/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0" name="Freeform 368"/>
          <p:cNvSpPr/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1" name="Freeform 369"/>
          <p:cNvSpPr/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2" name="Freeform 370"/>
          <p:cNvSpPr/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3" name="Freeform 371"/>
          <p:cNvSpPr/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4" name="Freeform 372"/>
          <p:cNvSpPr/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5" name="Freeform 373"/>
          <p:cNvSpPr/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6" name="Freeform 374"/>
          <p:cNvSpPr/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8" name="Freeform 376"/>
          <p:cNvSpPr/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9" name="Freeform 377"/>
          <p:cNvSpPr/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0" name="Freeform 378"/>
          <p:cNvSpPr/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1" name="Freeform 379"/>
          <p:cNvSpPr/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2" name="Freeform 380"/>
          <p:cNvSpPr/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3" name="Freeform 381"/>
          <p:cNvSpPr/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4" name="Freeform 382"/>
          <p:cNvSpPr/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5" name="Freeform 383"/>
          <p:cNvSpPr/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7" name="Freeform 385"/>
          <p:cNvSpPr/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8" name="Freeform 386"/>
          <p:cNvSpPr/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9" name="Freeform 387"/>
          <p:cNvSpPr/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0" name="Freeform 388"/>
          <p:cNvSpPr/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1" name="Freeform 389"/>
          <p:cNvSpPr/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2" name="Freeform 390"/>
          <p:cNvSpPr/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3" name="Freeform 391"/>
          <p:cNvSpPr/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4" name="Freeform 392"/>
          <p:cNvSpPr/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6" name="Freeform 394"/>
          <p:cNvSpPr/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7" name="Freeform 395"/>
          <p:cNvSpPr/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8" name="Freeform 396"/>
          <p:cNvSpPr/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9" name="Freeform 397"/>
          <p:cNvSpPr/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0" name="Freeform 398"/>
          <p:cNvSpPr/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1" name="Freeform 399"/>
          <p:cNvSpPr/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2" name="Freeform 400"/>
          <p:cNvSpPr/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3" name="Freeform 401"/>
          <p:cNvSpPr/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7" name="Freeform 405"/>
          <p:cNvSpPr/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08" name="Group 607"/>
          <p:cNvGrpSpPr/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409"/>
            <p:cNvSpPr/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410"/>
            <p:cNvSpPr/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411"/>
            <p:cNvSpPr/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412"/>
            <p:cNvSpPr/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413"/>
            <p:cNvSpPr/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414"/>
            <p:cNvSpPr/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416"/>
            <p:cNvSpPr/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417"/>
            <p:cNvSpPr/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418"/>
            <p:cNvSpPr/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419"/>
            <p:cNvSpPr/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420"/>
            <p:cNvSpPr/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421"/>
            <p:cNvSpPr/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424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425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426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427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428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429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430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431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432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433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434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435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436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437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438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439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441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442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443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444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445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446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447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448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449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450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451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452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453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454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455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456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458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459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460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461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462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463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464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465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466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467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468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469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470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471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472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473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475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476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477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478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479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480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481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482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483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484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485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486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487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488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489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490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495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496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499"/>
            <p:cNvSpPr/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500"/>
            <p:cNvSpPr/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501"/>
            <p:cNvSpPr/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502"/>
            <p:cNvSpPr/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503"/>
            <p:cNvSpPr/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504"/>
            <p:cNvSpPr/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506"/>
            <p:cNvSpPr/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507"/>
            <p:cNvSpPr/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508"/>
            <p:cNvSpPr/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509"/>
            <p:cNvSpPr/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510"/>
            <p:cNvSpPr/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511"/>
            <p:cNvSpPr/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514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515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516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517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518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519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520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521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522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523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524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525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526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527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528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529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531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532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533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534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535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536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537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538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539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540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541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542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543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544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545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546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548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549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550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551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552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553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554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555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556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557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558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559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560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561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562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563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565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566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567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568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569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570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571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572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573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574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575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576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577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578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579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580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585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586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589"/>
            <p:cNvSpPr/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590"/>
            <p:cNvSpPr/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591"/>
            <p:cNvSpPr/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592"/>
            <p:cNvSpPr/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593"/>
            <p:cNvSpPr/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594"/>
            <p:cNvSpPr/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596"/>
            <p:cNvSpPr/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597"/>
            <p:cNvSpPr/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598"/>
            <p:cNvSpPr/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599"/>
            <p:cNvSpPr/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600"/>
            <p:cNvSpPr/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601"/>
            <p:cNvSpPr/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604"/>
            <p:cNvSpPr/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605"/>
            <p:cNvSpPr/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606"/>
            <p:cNvSpPr/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2" name="Freeform 953"/>
          <p:cNvSpPr/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3" name="Freeform 954"/>
          <p:cNvSpPr/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4" name="Freeform 955"/>
          <p:cNvSpPr/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5" name="Freeform 956"/>
          <p:cNvSpPr/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6" name="Freeform 957"/>
          <p:cNvSpPr/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7" name="Freeform 958"/>
          <p:cNvSpPr/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9" name="Freeform 960"/>
          <p:cNvSpPr/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0" name="Freeform 961"/>
          <p:cNvSpPr/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1" name="Freeform 962"/>
          <p:cNvSpPr/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2" name="Freeform 963"/>
          <p:cNvSpPr/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3" name="Freeform 964"/>
          <p:cNvSpPr/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4" name="Freeform 965"/>
          <p:cNvSpPr/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7" name="Freeform 968"/>
          <p:cNvSpPr/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8" name="Freeform 969"/>
          <p:cNvSpPr/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9" name="Freeform 970"/>
          <p:cNvSpPr/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0" name="Freeform 971"/>
          <p:cNvSpPr/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1" name="Freeform 972"/>
          <p:cNvSpPr/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2" name="Freeform 973"/>
          <p:cNvSpPr/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3" name="Freeform 974"/>
          <p:cNvSpPr/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4" name="Freeform 975"/>
          <p:cNvSpPr/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6" name="Freeform 977"/>
          <p:cNvSpPr/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7" name="Freeform 978"/>
          <p:cNvSpPr/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8" name="Freeform 979"/>
          <p:cNvSpPr/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9" name="Freeform 980"/>
          <p:cNvSpPr/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0" name="Freeform 981"/>
          <p:cNvSpPr/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1" name="Freeform 982"/>
          <p:cNvSpPr/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2" name="Freeform 983"/>
          <p:cNvSpPr/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3" name="Freeform 984"/>
          <p:cNvSpPr/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5" name="Freeform 986"/>
          <p:cNvSpPr/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6" name="Freeform 987"/>
          <p:cNvSpPr/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7" name="Freeform 988"/>
          <p:cNvSpPr/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8" name="Freeform 989"/>
          <p:cNvSpPr/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9" name="Freeform 990"/>
          <p:cNvSpPr/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0" name="Freeform 991"/>
          <p:cNvSpPr/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1" name="Freeform 992"/>
          <p:cNvSpPr/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2" name="Freeform 993"/>
          <p:cNvSpPr/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4" name="Freeform 995"/>
          <p:cNvSpPr/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5" name="Freeform 996"/>
          <p:cNvSpPr/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6" name="Freeform 997"/>
          <p:cNvSpPr/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7" name="Freeform 998"/>
          <p:cNvSpPr/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8" name="Freeform 999"/>
          <p:cNvSpPr/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9" name="Freeform 1000"/>
          <p:cNvSpPr/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0" name="Freeform 1001"/>
          <p:cNvSpPr/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1" name="Freeform 1002"/>
          <p:cNvSpPr/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5" name="Freeform 1006"/>
          <p:cNvSpPr/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11" name="Group 1210"/>
          <p:cNvGrpSpPr/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/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011"/>
            <p:cNvSpPr/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012"/>
            <p:cNvSpPr/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013"/>
            <p:cNvSpPr/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014"/>
            <p:cNvSpPr/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015"/>
            <p:cNvSpPr/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017"/>
            <p:cNvSpPr/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1018"/>
            <p:cNvSpPr/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019"/>
            <p:cNvSpPr/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020"/>
            <p:cNvSpPr/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021"/>
            <p:cNvSpPr/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22"/>
            <p:cNvSpPr/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25"/>
            <p:cNvSpPr/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26"/>
            <p:cNvSpPr/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27"/>
            <p:cNvSpPr/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28"/>
            <p:cNvSpPr/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29"/>
            <p:cNvSpPr/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30"/>
            <p:cNvSpPr/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31"/>
            <p:cNvSpPr/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032"/>
            <p:cNvSpPr/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034"/>
            <p:cNvSpPr/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035"/>
            <p:cNvSpPr/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036"/>
            <p:cNvSpPr/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037"/>
            <p:cNvSpPr/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038"/>
            <p:cNvSpPr/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039"/>
            <p:cNvSpPr/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040"/>
            <p:cNvSpPr/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041"/>
            <p:cNvSpPr/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043"/>
            <p:cNvSpPr/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044"/>
            <p:cNvSpPr/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045"/>
            <p:cNvSpPr/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046"/>
            <p:cNvSpPr/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047"/>
            <p:cNvSpPr/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048"/>
            <p:cNvSpPr/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1049"/>
            <p:cNvSpPr/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1050"/>
            <p:cNvSpPr/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052"/>
            <p:cNvSpPr/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053"/>
            <p:cNvSpPr/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054"/>
            <p:cNvSpPr/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055"/>
            <p:cNvSpPr/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056"/>
            <p:cNvSpPr/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057"/>
            <p:cNvSpPr/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058"/>
            <p:cNvSpPr/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059"/>
            <p:cNvSpPr/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063"/>
            <p:cNvSpPr/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1066"/>
            <p:cNvSpPr/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1067"/>
            <p:cNvSpPr/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68"/>
            <p:cNvSpPr/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69"/>
            <p:cNvSpPr/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70"/>
            <p:cNvSpPr/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71"/>
            <p:cNvSpPr/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73"/>
            <p:cNvSpPr/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74"/>
            <p:cNvSpPr/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75"/>
            <p:cNvSpPr/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76"/>
            <p:cNvSpPr/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77"/>
            <p:cNvSpPr/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78"/>
            <p:cNvSpPr/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81"/>
            <p:cNvSpPr/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82"/>
            <p:cNvSpPr/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83"/>
            <p:cNvSpPr/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84"/>
            <p:cNvSpPr/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85"/>
            <p:cNvSpPr/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86"/>
            <p:cNvSpPr/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7"/>
            <p:cNvSpPr/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88"/>
            <p:cNvSpPr/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90"/>
            <p:cNvSpPr/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91"/>
            <p:cNvSpPr/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92"/>
            <p:cNvSpPr/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93"/>
            <p:cNvSpPr/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94"/>
            <p:cNvSpPr/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95"/>
            <p:cNvSpPr/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96"/>
            <p:cNvSpPr/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97"/>
            <p:cNvSpPr/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99"/>
            <p:cNvSpPr/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100"/>
            <p:cNvSpPr/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101"/>
            <p:cNvSpPr/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102"/>
            <p:cNvSpPr/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103"/>
            <p:cNvSpPr/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104"/>
            <p:cNvSpPr/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105"/>
            <p:cNvSpPr/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106"/>
            <p:cNvSpPr/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108"/>
            <p:cNvSpPr/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109"/>
            <p:cNvSpPr/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110"/>
            <p:cNvSpPr/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111"/>
            <p:cNvSpPr/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112"/>
            <p:cNvSpPr/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113"/>
            <p:cNvSpPr/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114"/>
            <p:cNvSpPr/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115"/>
            <p:cNvSpPr/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19"/>
            <p:cNvSpPr/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22"/>
            <p:cNvSpPr/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23"/>
            <p:cNvSpPr/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24"/>
            <p:cNvSpPr/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25"/>
            <p:cNvSpPr/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26"/>
            <p:cNvSpPr/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27"/>
            <p:cNvSpPr/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29"/>
            <p:cNvSpPr/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30"/>
            <p:cNvSpPr/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31"/>
            <p:cNvSpPr/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32"/>
            <p:cNvSpPr/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33"/>
            <p:cNvSpPr/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34"/>
            <p:cNvSpPr/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37"/>
            <p:cNvSpPr/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38"/>
            <p:cNvSpPr/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39"/>
            <p:cNvSpPr/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140"/>
            <p:cNvSpPr/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141"/>
            <p:cNvSpPr/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142"/>
            <p:cNvSpPr/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143"/>
            <p:cNvSpPr/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144"/>
            <p:cNvSpPr/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46"/>
            <p:cNvSpPr/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47"/>
            <p:cNvSpPr/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48"/>
            <p:cNvSpPr/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49"/>
            <p:cNvSpPr/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50"/>
            <p:cNvSpPr/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1"/>
            <p:cNvSpPr/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52"/>
            <p:cNvSpPr/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53"/>
            <p:cNvSpPr/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55"/>
            <p:cNvSpPr/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156"/>
            <p:cNvSpPr/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157"/>
            <p:cNvSpPr/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158"/>
            <p:cNvSpPr/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159"/>
            <p:cNvSpPr/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160"/>
            <p:cNvSpPr/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161"/>
            <p:cNvSpPr/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162"/>
            <p:cNvSpPr/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164"/>
            <p:cNvSpPr/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165"/>
            <p:cNvSpPr/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66"/>
            <p:cNvSpPr/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67"/>
            <p:cNvSpPr/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68"/>
            <p:cNvSpPr/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69"/>
            <p:cNvSpPr/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70"/>
            <p:cNvSpPr/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71"/>
            <p:cNvSpPr/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175"/>
            <p:cNvSpPr/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178"/>
            <p:cNvSpPr/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179"/>
            <p:cNvSpPr/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180"/>
            <p:cNvSpPr/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1181"/>
            <p:cNvSpPr/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182"/>
            <p:cNvSpPr/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183"/>
            <p:cNvSpPr/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185"/>
            <p:cNvSpPr/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186"/>
            <p:cNvSpPr/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187"/>
            <p:cNvSpPr/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188"/>
            <p:cNvSpPr/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189"/>
            <p:cNvSpPr/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190"/>
            <p:cNvSpPr/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193"/>
            <p:cNvSpPr/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194"/>
            <p:cNvSpPr/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195"/>
            <p:cNvSpPr/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196"/>
            <p:cNvSpPr/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197"/>
            <p:cNvSpPr/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198"/>
            <p:cNvSpPr/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199"/>
            <p:cNvSpPr/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200"/>
            <p:cNvSpPr/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202"/>
            <p:cNvSpPr/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203"/>
            <p:cNvSpPr/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204"/>
            <p:cNvSpPr/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205"/>
            <p:cNvSpPr/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206"/>
            <p:cNvSpPr/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207"/>
            <p:cNvSpPr/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208"/>
            <p:cNvSpPr/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209"/>
            <p:cNvSpPr/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3" name="Freeform 1212"/>
          <p:cNvSpPr/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4" name="Freeform 1213"/>
          <p:cNvSpPr/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5" name="Freeform 1214"/>
          <p:cNvSpPr/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6" name="Freeform 1215"/>
          <p:cNvSpPr/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7" name="Freeform 1216"/>
          <p:cNvSpPr/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Freeform 1217"/>
          <p:cNvSpPr/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9" name="Freeform 1218"/>
          <p:cNvSpPr/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0" name="Freeform 1219"/>
          <p:cNvSpPr/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2" name="Freeform 1221"/>
          <p:cNvSpPr/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3" name="Freeform 1222"/>
          <p:cNvSpPr/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4" name="Freeform 1223"/>
          <p:cNvSpPr/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5" name="Freeform 1224"/>
          <p:cNvSpPr/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6" name="Freeform 1225"/>
          <p:cNvSpPr/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7" name="Freeform 1226"/>
          <p:cNvSpPr/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8" name="Freeform 1227"/>
          <p:cNvSpPr/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9" name="Freeform 1228"/>
          <p:cNvSpPr/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3" name="Freeform 1232"/>
          <p:cNvSpPr/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5" name="Freeform 1234"/>
          <p:cNvSpPr/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/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 201X</a:t>
            </a:r>
            <a:endParaRPr lang="zh-CN" altLang="en-US" sz="40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/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/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/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/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/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/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/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/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/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/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/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/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/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/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/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/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/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/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/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/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/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/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/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/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/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/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/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/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/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/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/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/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/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/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/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/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/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/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/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/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/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/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/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/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/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/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/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/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/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/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/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/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/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/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/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/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/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/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/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/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/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/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/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/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/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/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/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/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/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/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/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/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/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/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/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/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/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/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/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/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/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/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/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/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/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/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/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/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/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/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/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/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/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/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/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/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/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/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/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/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/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/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/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/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/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/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/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/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/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/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/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/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/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/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/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/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/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/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/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/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/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/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/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/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/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/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/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/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4" name="Freeform 1267"/>
            <p:cNvSpPr/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5" name="Freeform 1268"/>
            <p:cNvSpPr/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6" name="Freeform 1269"/>
            <p:cNvSpPr/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7" name="Freeform 1270"/>
            <p:cNvSpPr/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8" name="Freeform 1271"/>
            <p:cNvSpPr/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9" name="Freeform 1272"/>
            <p:cNvSpPr/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0" name="Freeform 1273"/>
            <p:cNvSpPr/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1" name="Freeform 1274"/>
            <p:cNvSpPr/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2" name="Freeform 1275"/>
            <p:cNvSpPr/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3" name="Freeform 1276"/>
            <p:cNvSpPr/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TEMPLATE 201X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69"/>
          <p:cNvSpPr/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/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/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6"/>
            <p:cNvSpPr/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7"/>
            <p:cNvSpPr/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8"/>
            <p:cNvSpPr/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9"/>
            <p:cNvSpPr/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0"/>
            <p:cNvSpPr/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1"/>
            <p:cNvSpPr/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2"/>
            <p:cNvSpPr/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6"/>
            <p:cNvSpPr/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7"/>
            <p:cNvSpPr/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8"/>
            <p:cNvSpPr/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0"/>
            <p:cNvSpPr/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1"/>
            <p:cNvSpPr/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/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/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/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/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"/>
            <p:cNvSpPr/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"/>
            <p:cNvSpPr/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"/>
            <p:cNvSpPr/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0"/>
            <p:cNvSpPr/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1"/>
            <p:cNvSpPr/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2"/>
            <p:cNvSpPr/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3"/>
            <p:cNvSpPr/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4"/>
            <p:cNvSpPr/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5"/>
            <p:cNvSpPr/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6"/>
            <p:cNvSpPr/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7"/>
            <p:cNvSpPr/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8"/>
            <p:cNvSpPr/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9"/>
            <p:cNvSpPr/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0"/>
            <p:cNvSpPr/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61"/>
            <p:cNvSpPr/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62"/>
            <p:cNvSpPr/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POWERPOINT TEMPLATE 201X</a:t>
            </a:r>
            <a:endParaRPr lang="zh-CN" altLang="en-US" sz="32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POWERPOINT TEMPLATE 201X</a:t>
            </a:r>
            <a:endParaRPr lang="zh-CN" altLang="en-US" sz="32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/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6"/>
            <p:cNvSpPr/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7"/>
            <p:cNvSpPr/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8"/>
            <p:cNvSpPr/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2"/>
            <p:cNvSpPr/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3"/>
            <p:cNvSpPr/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4"/>
            <p:cNvSpPr/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6"/>
            <p:cNvSpPr/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7"/>
            <p:cNvSpPr/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9"/>
            <p:cNvSpPr/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0"/>
            <p:cNvSpPr/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1"/>
            <p:cNvSpPr/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2"/>
            <p:cNvSpPr/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3"/>
            <p:cNvSpPr/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"/>
            <p:cNvSpPr/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6"/>
            <p:cNvSpPr/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7"/>
            <p:cNvSpPr/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8"/>
            <p:cNvSpPr/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0"/>
            <p:cNvSpPr/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1"/>
            <p:cNvSpPr/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4"/>
            <p:cNvSpPr/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6"/>
            <p:cNvSpPr/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9"/>
            <p:cNvSpPr/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0"/>
            <p:cNvSpPr/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11"/>
            <p:cNvSpPr/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2"/>
            <p:cNvSpPr/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3"/>
            <p:cNvSpPr/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4"/>
            <p:cNvSpPr/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"/>
            <p:cNvSpPr/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8"/>
            <p:cNvSpPr/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9"/>
            <p:cNvSpPr/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0"/>
            <p:cNvSpPr/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1"/>
            <p:cNvSpPr/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4"/>
            <p:cNvSpPr/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27"/>
            <p:cNvSpPr/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zh-CN" sz="3200" dirty="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zh-CN" sz="3200" dirty="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</a:t>
            </a:r>
            <a:endParaRPr lang="zh-CN" altLang="en-US" sz="2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TEMPLATE</a:t>
            </a:r>
            <a:endParaRPr lang="zh-CN" altLang="en-US" sz="2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/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5"/>
            <p:cNvSpPr/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/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6"/>
            <p:cNvSpPr/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/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3"/>
            <p:cNvSpPr/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4"/>
            <p:cNvSpPr/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5"/>
            <p:cNvSpPr/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7"/>
            <p:cNvSpPr/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8"/>
            <p:cNvSpPr/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0"/>
            <p:cNvSpPr/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1"/>
            <p:cNvSpPr/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2"/>
            <p:cNvSpPr/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3"/>
            <p:cNvSpPr/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4"/>
            <p:cNvSpPr/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5"/>
            <p:cNvSpPr/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6"/>
            <p:cNvSpPr/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7"/>
            <p:cNvSpPr/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8"/>
            <p:cNvSpPr/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9"/>
            <p:cNvSpPr/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0"/>
            <p:cNvSpPr/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/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7"/>
            <p:cNvSpPr/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3283</Words>
  <Application>WPS 演示</Application>
  <PresentationFormat>自定义</PresentationFormat>
  <Paragraphs>101</Paragraphs>
  <Slides>14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27" baseType="lpstr">
      <vt:lpstr>Arial</vt:lpstr>
      <vt:lpstr>宋体</vt:lpstr>
      <vt:lpstr>Wingdings</vt:lpstr>
      <vt:lpstr>Calibri</vt:lpstr>
      <vt:lpstr>Felix Titling</vt:lpstr>
      <vt:lpstr>微软雅黑 Light</vt:lpstr>
      <vt:lpstr>微软雅黑</vt:lpstr>
      <vt:lpstr>等线</vt:lpstr>
      <vt:lpstr>Arial</vt:lpstr>
      <vt:lpstr>Gabriola</vt:lpstr>
      <vt:lpstr>Arial Unicode MS</vt:lpstr>
      <vt:lpstr>Calibri Light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圣诞节</dc:title>
  <dc:creator>第一PPT</dc:creator>
  <cp:keywords>www.1ppt.com</cp:keywords>
  <dc:description>www.1ppt.com</dc:description>
  <cp:lastModifiedBy>admin</cp:lastModifiedBy>
  <cp:revision>66</cp:revision>
  <dcterms:created xsi:type="dcterms:W3CDTF">2015-12-16T14:05:00Z</dcterms:created>
  <dcterms:modified xsi:type="dcterms:W3CDTF">2018-12-07T06:20:23Z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2052-10.1.0.7670</vt:lpwstr>
  </property>
</Properties>
</file>